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67" r:id="rId3"/>
    <p:sldId id="289" r:id="rId4"/>
    <p:sldId id="259" r:id="rId5"/>
    <p:sldId id="266" r:id="rId6"/>
    <p:sldId id="261" r:id="rId7"/>
    <p:sldId id="260" r:id="rId8"/>
    <p:sldId id="271" r:id="rId9"/>
    <p:sldId id="288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3A3A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444" y="-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-412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3.8</c:v>
                </c:pt>
                <c:pt idx="1">
                  <c:v>3.2</c:v>
                </c:pt>
                <c:pt idx="2">
                  <c:v>4.5</c:v>
                </c:pt>
                <c:pt idx="3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8-4D24-90EA-4109820073F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3.6</c:v>
                </c:pt>
                <c:pt idx="1">
                  <c:v>4.9000000000000004</c:v>
                </c:pt>
                <c:pt idx="2">
                  <c:v>5.6</c:v>
                </c:pt>
                <c:pt idx="3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8-4D24-90EA-4109820073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1"/>
        <c:overlap val="-11"/>
        <c:axId val="143324672"/>
        <c:axId val="143326208"/>
      </c:barChart>
      <c:catAx>
        <c:axId val="143324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Roboto Condensed Light" panose="02000000000000000000" pitchFamily="2" charset="0"/>
                <a:ea typeface="Roboto Condensed Light" panose="02000000000000000000" pitchFamily="2" charset="0"/>
              </a:defRPr>
            </a:pPr>
            <a:endParaRPr lang="en-US"/>
          </a:p>
        </c:txPr>
        <c:crossAx val="143326208"/>
        <c:crosses val="autoZero"/>
        <c:auto val="1"/>
        <c:lblAlgn val="ctr"/>
        <c:lblOffset val="100"/>
        <c:noMultiLvlLbl val="0"/>
      </c:catAx>
      <c:valAx>
        <c:axId val="143326208"/>
        <c:scaling>
          <c:orientation val="minMax"/>
          <c:min val="2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Roboto Condensed Light" panose="02000000000000000000" pitchFamily="2" charset="0"/>
                <a:ea typeface="Roboto Condensed Light" panose="02000000000000000000" pitchFamily="2" charset="0"/>
              </a:defRPr>
            </a:pPr>
            <a:endParaRPr lang="en-US"/>
          </a:p>
        </c:txPr>
        <c:crossAx val="143324672"/>
        <c:crosses val="autoZero"/>
        <c:crossBetween val="between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7458915434129686"/>
          <c:y val="0.5"/>
        </c:manualLayout>
      </c:layout>
      <c:overlay val="0"/>
      <c:txPr>
        <a:bodyPr/>
        <a:lstStyle/>
        <a:p>
          <a:pPr>
            <a:defRPr sz="2800" b="0">
              <a:solidFill>
                <a:schemeClr val="accent1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80%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0D19-4B4F-813A-8CB197C60423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0D19-4B4F-813A-8CB197C60423}"/>
              </c:ext>
            </c:extLst>
          </c:dPt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D19-4B4F-813A-8CB197C604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9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7458915434129686"/>
          <c:y val="0.5"/>
        </c:manualLayout>
      </c:layout>
      <c:overlay val="0"/>
      <c:txPr>
        <a:bodyPr/>
        <a:lstStyle/>
        <a:p>
          <a:pPr>
            <a:defRPr sz="2800" b="0">
              <a:solidFill>
                <a:schemeClr val="tx1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55%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tx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C014-4A70-8C50-142D3685EC99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C014-4A70-8C50-142D3685EC99}"/>
              </c:ext>
            </c:extLst>
          </c:dPt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55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014-4A70-8C50-142D3685EC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9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7458915434129686"/>
          <c:y val="0.5"/>
        </c:manualLayout>
      </c:layout>
      <c:overlay val="0"/>
      <c:txPr>
        <a:bodyPr/>
        <a:lstStyle/>
        <a:p>
          <a:pPr>
            <a:defRPr sz="2800" b="0">
              <a:solidFill>
                <a:schemeClr val="accent4">
                  <a:lumMod val="75000"/>
                </a:schemeClr>
              </a:solidFill>
              <a:latin typeface="Roboto Condensed Light" panose="02000000000000000000" pitchFamily="2" charset="0"/>
              <a:ea typeface="Roboto Condensed Light" panose="02000000000000000000" pitchFamily="2" charset="0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22%</c:v>
                </c:pt>
              </c:strCache>
            </c:strRef>
          </c:tx>
          <c:spPr>
            <a:solidFill>
              <a:schemeClr val="accent5"/>
            </a:solidFill>
          </c:spPr>
          <c:dPt>
            <c:idx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6E67-4692-A9BA-31C82E55EE5A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6E67-4692-A9BA-31C82E55EE5A}"/>
              </c:ext>
            </c:extLst>
          </c:dPt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22</c:v>
                </c:pt>
                <c:pt idx="1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E67-4692-A9BA-31C82E55EE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9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4C8C4-9C55-4B91-910B-0BFBB3FD84EA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B9B27-6BFA-4797-A1A5-F0CC9250D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52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Master" Target="../slideMasters/slideMaster1.xml"/><Relationship Id="rId4" Type="http://schemas.openxmlformats.org/officeDocument/2006/relationships/chart" Target="../charts/chart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" name="Picture 2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"/>
            <a:ext cx="9144000" cy="51425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291830"/>
            <a:ext cx="7772400" cy="936104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dirty="0" smtClean="0"/>
              <a:t>Name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011910"/>
            <a:ext cx="6400800" cy="521196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Company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62CF9AB3-F2B2-44F1-B1C6-9B37F0775898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C939CA1C-DEC7-4112-8616-F0595646E03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22" name="Group 214"/>
          <p:cNvGrpSpPr>
            <a:grpSpLocks noChangeAspect="1"/>
          </p:cNvGrpSpPr>
          <p:nvPr userDrawn="1"/>
        </p:nvGrpSpPr>
        <p:grpSpPr bwMode="auto">
          <a:xfrm>
            <a:off x="1139826" y="473075"/>
            <a:ext cx="7029450" cy="2608263"/>
            <a:chOff x="718" y="298"/>
            <a:chExt cx="4428" cy="1643"/>
          </a:xfrm>
        </p:grpSpPr>
        <p:sp>
          <p:nvSpPr>
            <p:cNvPr id="225" name="Freeform 216"/>
            <p:cNvSpPr>
              <a:spLocks noEditPoints="1"/>
            </p:cNvSpPr>
            <p:nvPr userDrawn="1"/>
          </p:nvSpPr>
          <p:spPr bwMode="auto">
            <a:xfrm>
              <a:off x="2920" y="932"/>
              <a:ext cx="2002" cy="850"/>
            </a:xfrm>
            <a:custGeom>
              <a:avLst/>
              <a:gdLst>
                <a:gd name="T0" fmla="*/ 3395 w 3477"/>
                <a:gd name="T1" fmla="*/ 0 h 1476"/>
                <a:gd name="T2" fmla="*/ 3313 w 3477"/>
                <a:gd name="T3" fmla="*/ 82 h 1476"/>
                <a:gd name="T4" fmla="*/ 3314 w 3477"/>
                <a:gd name="T5" fmla="*/ 93 h 1476"/>
                <a:gd name="T6" fmla="*/ 2096 w 3477"/>
                <a:gd name="T7" fmla="*/ 464 h 1476"/>
                <a:gd name="T8" fmla="*/ 2019 w 3477"/>
                <a:gd name="T9" fmla="*/ 412 h 1476"/>
                <a:gd name="T10" fmla="*/ 1937 w 3477"/>
                <a:gd name="T11" fmla="*/ 494 h 1476"/>
                <a:gd name="T12" fmla="*/ 1949 w 3477"/>
                <a:gd name="T13" fmla="*/ 535 h 1476"/>
                <a:gd name="T14" fmla="*/ 706 w 3477"/>
                <a:gd name="T15" fmla="*/ 1337 h 1476"/>
                <a:gd name="T16" fmla="*/ 647 w 3477"/>
                <a:gd name="T17" fmla="*/ 1312 h 1476"/>
                <a:gd name="T18" fmla="*/ 569 w 3477"/>
                <a:gd name="T19" fmla="*/ 1372 h 1476"/>
                <a:gd name="T20" fmla="*/ 12 w 3477"/>
                <a:gd name="T21" fmla="*/ 1290 h 1476"/>
                <a:gd name="T22" fmla="*/ 1 w 3477"/>
                <a:gd name="T23" fmla="*/ 1299 h 1476"/>
                <a:gd name="T24" fmla="*/ 9 w 3477"/>
                <a:gd name="T25" fmla="*/ 1310 h 1476"/>
                <a:gd name="T26" fmla="*/ 566 w 3477"/>
                <a:gd name="T27" fmla="*/ 1392 h 1476"/>
                <a:gd name="T28" fmla="*/ 565 w 3477"/>
                <a:gd name="T29" fmla="*/ 1394 h 1476"/>
                <a:gd name="T30" fmla="*/ 647 w 3477"/>
                <a:gd name="T31" fmla="*/ 1476 h 1476"/>
                <a:gd name="T32" fmla="*/ 729 w 3477"/>
                <a:gd name="T33" fmla="*/ 1394 h 1476"/>
                <a:gd name="T34" fmla="*/ 718 w 3477"/>
                <a:gd name="T35" fmla="*/ 1353 h 1476"/>
                <a:gd name="T36" fmla="*/ 1961 w 3477"/>
                <a:gd name="T37" fmla="*/ 551 h 1476"/>
                <a:gd name="T38" fmla="*/ 2019 w 3477"/>
                <a:gd name="T39" fmla="*/ 576 h 1476"/>
                <a:gd name="T40" fmla="*/ 2101 w 3477"/>
                <a:gd name="T41" fmla="*/ 494 h 1476"/>
                <a:gd name="T42" fmla="*/ 2101 w 3477"/>
                <a:gd name="T43" fmla="*/ 483 h 1476"/>
                <a:gd name="T44" fmla="*/ 3319 w 3477"/>
                <a:gd name="T45" fmla="*/ 112 h 1476"/>
                <a:gd name="T46" fmla="*/ 3395 w 3477"/>
                <a:gd name="T47" fmla="*/ 164 h 1476"/>
                <a:gd name="T48" fmla="*/ 3477 w 3477"/>
                <a:gd name="T49" fmla="*/ 82 h 1476"/>
                <a:gd name="T50" fmla="*/ 3395 w 3477"/>
                <a:gd name="T51" fmla="*/ 0 h 1476"/>
                <a:gd name="T52" fmla="*/ 647 w 3477"/>
                <a:gd name="T53" fmla="*/ 1456 h 1476"/>
                <a:gd name="T54" fmla="*/ 585 w 3477"/>
                <a:gd name="T55" fmla="*/ 1394 h 1476"/>
                <a:gd name="T56" fmla="*/ 647 w 3477"/>
                <a:gd name="T57" fmla="*/ 1332 h 1476"/>
                <a:gd name="T58" fmla="*/ 709 w 3477"/>
                <a:gd name="T59" fmla="*/ 1394 h 1476"/>
                <a:gd name="T60" fmla="*/ 647 w 3477"/>
                <a:gd name="T61" fmla="*/ 1456 h 1476"/>
                <a:gd name="T62" fmla="*/ 2019 w 3477"/>
                <a:gd name="T63" fmla="*/ 556 h 1476"/>
                <a:gd name="T64" fmla="*/ 1957 w 3477"/>
                <a:gd name="T65" fmla="*/ 494 h 1476"/>
                <a:gd name="T66" fmla="*/ 2019 w 3477"/>
                <a:gd name="T67" fmla="*/ 432 h 1476"/>
                <a:gd name="T68" fmla="*/ 2081 w 3477"/>
                <a:gd name="T69" fmla="*/ 494 h 1476"/>
                <a:gd name="T70" fmla="*/ 2019 w 3477"/>
                <a:gd name="T71" fmla="*/ 556 h 1476"/>
                <a:gd name="T72" fmla="*/ 3395 w 3477"/>
                <a:gd name="T73" fmla="*/ 144 h 1476"/>
                <a:gd name="T74" fmla="*/ 3333 w 3477"/>
                <a:gd name="T75" fmla="*/ 82 h 1476"/>
                <a:gd name="T76" fmla="*/ 3395 w 3477"/>
                <a:gd name="T77" fmla="*/ 20 h 1476"/>
                <a:gd name="T78" fmla="*/ 3457 w 3477"/>
                <a:gd name="T79" fmla="*/ 82 h 1476"/>
                <a:gd name="T80" fmla="*/ 3395 w 3477"/>
                <a:gd name="T81" fmla="*/ 144 h 1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77" h="1476">
                  <a:moveTo>
                    <a:pt x="3395" y="0"/>
                  </a:moveTo>
                  <a:cubicBezTo>
                    <a:pt x="3350" y="0"/>
                    <a:pt x="3313" y="37"/>
                    <a:pt x="3313" y="82"/>
                  </a:cubicBezTo>
                  <a:cubicBezTo>
                    <a:pt x="3313" y="86"/>
                    <a:pt x="3314" y="89"/>
                    <a:pt x="3314" y="93"/>
                  </a:cubicBezTo>
                  <a:cubicBezTo>
                    <a:pt x="2096" y="464"/>
                    <a:pt x="2096" y="464"/>
                    <a:pt x="2096" y="464"/>
                  </a:cubicBezTo>
                  <a:cubicBezTo>
                    <a:pt x="2084" y="433"/>
                    <a:pt x="2054" y="412"/>
                    <a:pt x="2019" y="412"/>
                  </a:cubicBezTo>
                  <a:cubicBezTo>
                    <a:pt x="1974" y="412"/>
                    <a:pt x="1937" y="449"/>
                    <a:pt x="1937" y="494"/>
                  </a:cubicBezTo>
                  <a:cubicBezTo>
                    <a:pt x="1937" y="509"/>
                    <a:pt x="1942" y="523"/>
                    <a:pt x="1949" y="535"/>
                  </a:cubicBezTo>
                  <a:cubicBezTo>
                    <a:pt x="706" y="1337"/>
                    <a:pt x="706" y="1337"/>
                    <a:pt x="706" y="1337"/>
                  </a:cubicBezTo>
                  <a:cubicBezTo>
                    <a:pt x="691" y="1321"/>
                    <a:pt x="670" y="1312"/>
                    <a:pt x="647" y="1312"/>
                  </a:cubicBezTo>
                  <a:cubicBezTo>
                    <a:pt x="610" y="1312"/>
                    <a:pt x="578" y="1337"/>
                    <a:pt x="569" y="1372"/>
                  </a:cubicBezTo>
                  <a:cubicBezTo>
                    <a:pt x="12" y="1290"/>
                    <a:pt x="12" y="1290"/>
                    <a:pt x="12" y="1290"/>
                  </a:cubicBezTo>
                  <a:cubicBezTo>
                    <a:pt x="7" y="1290"/>
                    <a:pt x="1" y="1293"/>
                    <a:pt x="1" y="1299"/>
                  </a:cubicBezTo>
                  <a:cubicBezTo>
                    <a:pt x="0" y="1304"/>
                    <a:pt x="4" y="1309"/>
                    <a:pt x="9" y="1310"/>
                  </a:cubicBezTo>
                  <a:cubicBezTo>
                    <a:pt x="566" y="1392"/>
                    <a:pt x="566" y="1392"/>
                    <a:pt x="566" y="1392"/>
                  </a:cubicBezTo>
                  <a:cubicBezTo>
                    <a:pt x="566" y="1393"/>
                    <a:pt x="565" y="1393"/>
                    <a:pt x="565" y="1394"/>
                  </a:cubicBezTo>
                  <a:cubicBezTo>
                    <a:pt x="565" y="1439"/>
                    <a:pt x="602" y="1476"/>
                    <a:pt x="647" y="1476"/>
                  </a:cubicBezTo>
                  <a:cubicBezTo>
                    <a:pt x="693" y="1476"/>
                    <a:pt x="729" y="1439"/>
                    <a:pt x="729" y="1394"/>
                  </a:cubicBezTo>
                  <a:cubicBezTo>
                    <a:pt x="729" y="1379"/>
                    <a:pt x="725" y="1365"/>
                    <a:pt x="718" y="1353"/>
                  </a:cubicBezTo>
                  <a:cubicBezTo>
                    <a:pt x="1961" y="551"/>
                    <a:pt x="1961" y="551"/>
                    <a:pt x="1961" y="551"/>
                  </a:cubicBezTo>
                  <a:cubicBezTo>
                    <a:pt x="1976" y="566"/>
                    <a:pt x="1997" y="576"/>
                    <a:pt x="2019" y="576"/>
                  </a:cubicBezTo>
                  <a:cubicBezTo>
                    <a:pt x="2065" y="576"/>
                    <a:pt x="2101" y="539"/>
                    <a:pt x="2101" y="494"/>
                  </a:cubicBezTo>
                  <a:cubicBezTo>
                    <a:pt x="2101" y="490"/>
                    <a:pt x="2101" y="487"/>
                    <a:pt x="2101" y="483"/>
                  </a:cubicBezTo>
                  <a:cubicBezTo>
                    <a:pt x="3319" y="112"/>
                    <a:pt x="3319" y="112"/>
                    <a:pt x="3319" y="112"/>
                  </a:cubicBezTo>
                  <a:cubicBezTo>
                    <a:pt x="3331" y="143"/>
                    <a:pt x="3361" y="164"/>
                    <a:pt x="3395" y="164"/>
                  </a:cubicBezTo>
                  <a:cubicBezTo>
                    <a:pt x="3441" y="164"/>
                    <a:pt x="3477" y="127"/>
                    <a:pt x="3477" y="82"/>
                  </a:cubicBezTo>
                  <a:cubicBezTo>
                    <a:pt x="3477" y="37"/>
                    <a:pt x="3441" y="0"/>
                    <a:pt x="3395" y="0"/>
                  </a:cubicBezTo>
                  <a:close/>
                  <a:moveTo>
                    <a:pt x="647" y="1456"/>
                  </a:moveTo>
                  <a:cubicBezTo>
                    <a:pt x="613" y="1456"/>
                    <a:pt x="585" y="1428"/>
                    <a:pt x="585" y="1394"/>
                  </a:cubicBezTo>
                  <a:cubicBezTo>
                    <a:pt x="585" y="1360"/>
                    <a:pt x="613" y="1332"/>
                    <a:pt x="647" y="1332"/>
                  </a:cubicBezTo>
                  <a:cubicBezTo>
                    <a:pt x="682" y="1332"/>
                    <a:pt x="709" y="1360"/>
                    <a:pt x="709" y="1394"/>
                  </a:cubicBezTo>
                  <a:cubicBezTo>
                    <a:pt x="709" y="1428"/>
                    <a:pt x="682" y="1456"/>
                    <a:pt x="647" y="1456"/>
                  </a:cubicBezTo>
                  <a:close/>
                  <a:moveTo>
                    <a:pt x="2019" y="556"/>
                  </a:moveTo>
                  <a:cubicBezTo>
                    <a:pt x="1985" y="556"/>
                    <a:pt x="1957" y="528"/>
                    <a:pt x="1957" y="494"/>
                  </a:cubicBezTo>
                  <a:cubicBezTo>
                    <a:pt x="1957" y="460"/>
                    <a:pt x="1985" y="432"/>
                    <a:pt x="2019" y="432"/>
                  </a:cubicBezTo>
                  <a:cubicBezTo>
                    <a:pt x="2054" y="432"/>
                    <a:pt x="2081" y="460"/>
                    <a:pt x="2081" y="494"/>
                  </a:cubicBezTo>
                  <a:cubicBezTo>
                    <a:pt x="2081" y="528"/>
                    <a:pt x="2054" y="556"/>
                    <a:pt x="2019" y="556"/>
                  </a:cubicBezTo>
                  <a:close/>
                  <a:moveTo>
                    <a:pt x="3395" y="144"/>
                  </a:moveTo>
                  <a:cubicBezTo>
                    <a:pt x="3361" y="144"/>
                    <a:pt x="3333" y="116"/>
                    <a:pt x="3333" y="82"/>
                  </a:cubicBezTo>
                  <a:cubicBezTo>
                    <a:pt x="3333" y="48"/>
                    <a:pt x="3361" y="20"/>
                    <a:pt x="3395" y="20"/>
                  </a:cubicBezTo>
                  <a:cubicBezTo>
                    <a:pt x="3430" y="20"/>
                    <a:pt x="3457" y="48"/>
                    <a:pt x="3457" y="82"/>
                  </a:cubicBezTo>
                  <a:cubicBezTo>
                    <a:pt x="3457" y="116"/>
                    <a:pt x="3430" y="144"/>
                    <a:pt x="3395" y="14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226" name="Freeform 217"/>
            <p:cNvSpPr>
              <a:spLocks noEditPoints="1"/>
            </p:cNvSpPr>
            <p:nvPr userDrawn="1"/>
          </p:nvSpPr>
          <p:spPr bwMode="auto">
            <a:xfrm>
              <a:off x="912" y="1570"/>
              <a:ext cx="1889" cy="371"/>
            </a:xfrm>
            <a:custGeom>
              <a:avLst/>
              <a:gdLst>
                <a:gd name="T0" fmla="*/ 3271 w 3281"/>
                <a:gd name="T1" fmla="*/ 148 h 644"/>
                <a:gd name="T2" fmla="*/ 2844 w 3281"/>
                <a:gd name="T3" fmla="*/ 84 h 644"/>
                <a:gd name="T4" fmla="*/ 2844 w 3281"/>
                <a:gd name="T5" fmla="*/ 82 h 644"/>
                <a:gd name="T6" fmla="*/ 2762 w 3281"/>
                <a:gd name="T7" fmla="*/ 0 h 644"/>
                <a:gd name="T8" fmla="*/ 2680 w 3281"/>
                <a:gd name="T9" fmla="*/ 82 h 644"/>
                <a:gd name="T10" fmla="*/ 2682 w 3281"/>
                <a:gd name="T11" fmla="*/ 99 h 644"/>
                <a:gd name="T12" fmla="*/ 1660 w 3281"/>
                <a:gd name="T13" fmla="*/ 454 h 644"/>
                <a:gd name="T14" fmla="*/ 1586 w 3281"/>
                <a:gd name="T15" fmla="*/ 408 h 644"/>
                <a:gd name="T16" fmla="*/ 1505 w 3281"/>
                <a:gd name="T17" fmla="*/ 480 h 644"/>
                <a:gd name="T18" fmla="*/ 163 w 3281"/>
                <a:gd name="T19" fmla="*/ 545 h 644"/>
                <a:gd name="T20" fmla="*/ 82 w 3281"/>
                <a:gd name="T21" fmla="*/ 480 h 644"/>
                <a:gd name="T22" fmla="*/ 0 w 3281"/>
                <a:gd name="T23" fmla="*/ 562 h 644"/>
                <a:gd name="T24" fmla="*/ 82 w 3281"/>
                <a:gd name="T25" fmla="*/ 644 h 644"/>
                <a:gd name="T26" fmla="*/ 164 w 3281"/>
                <a:gd name="T27" fmla="*/ 565 h 644"/>
                <a:gd name="T28" fmla="*/ 1505 w 3281"/>
                <a:gd name="T29" fmla="*/ 500 h 644"/>
                <a:gd name="T30" fmla="*/ 1586 w 3281"/>
                <a:gd name="T31" fmla="*/ 572 h 644"/>
                <a:gd name="T32" fmla="*/ 1668 w 3281"/>
                <a:gd name="T33" fmla="*/ 490 h 644"/>
                <a:gd name="T34" fmla="*/ 1667 w 3281"/>
                <a:gd name="T35" fmla="*/ 473 h 644"/>
                <a:gd name="T36" fmla="*/ 2689 w 3281"/>
                <a:gd name="T37" fmla="*/ 118 h 644"/>
                <a:gd name="T38" fmla="*/ 2762 w 3281"/>
                <a:gd name="T39" fmla="*/ 164 h 644"/>
                <a:gd name="T40" fmla="*/ 2841 w 3281"/>
                <a:gd name="T41" fmla="*/ 104 h 644"/>
                <a:gd name="T42" fmla="*/ 3268 w 3281"/>
                <a:gd name="T43" fmla="*/ 168 h 644"/>
                <a:gd name="T44" fmla="*/ 3270 w 3281"/>
                <a:gd name="T45" fmla="*/ 168 h 644"/>
                <a:gd name="T46" fmla="*/ 3280 w 3281"/>
                <a:gd name="T47" fmla="*/ 159 h 644"/>
                <a:gd name="T48" fmla="*/ 3271 w 3281"/>
                <a:gd name="T49" fmla="*/ 148 h 644"/>
                <a:gd name="T50" fmla="*/ 82 w 3281"/>
                <a:gd name="T51" fmla="*/ 624 h 644"/>
                <a:gd name="T52" fmla="*/ 20 w 3281"/>
                <a:gd name="T53" fmla="*/ 562 h 644"/>
                <a:gd name="T54" fmla="*/ 82 w 3281"/>
                <a:gd name="T55" fmla="*/ 500 h 644"/>
                <a:gd name="T56" fmla="*/ 144 w 3281"/>
                <a:gd name="T57" fmla="*/ 562 h 644"/>
                <a:gd name="T58" fmla="*/ 82 w 3281"/>
                <a:gd name="T59" fmla="*/ 624 h 644"/>
                <a:gd name="T60" fmla="*/ 1586 w 3281"/>
                <a:gd name="T61" fmla="*/ 552 h 644"/>
                <a:gd name="T62" fmla="*/ 1524 w 3281"/>
                <a:gd name="T63" fmla="*/ 490 h 644"/>
                <a:gd name="T64" fmla="*/ 1586 w 3281"/>
                <a:gd name="T65" fmla="*/ 428 h 644"/>
                <a:gd name="T66" fmla="*/ 1648 w 3281"/>
                <a:gd name="T67" fmla="*/ 490 h 644"/>
                <a:gd name="T68" fmla="*/ 1586 w 3281"/>
                <a:gd name="T69" fmla="*/ 552 h 644"/>
                <a:gd name="T70" fmla="*/ 2762 w 3281"/>
                <a:gd name="T71" fmla="*/ 144 h 644"/>
                <a:gd name="T72" fmla="*/ 2700 w 3281"/>
                <a:gd name="T73" fmla="*/ 82 h 644"/>
                <a:gd name="T74" fmla="*/ 2762 w 3281"/>
                <a:gd name="T75" fmla="*/ 20 h 644"/>
                <a:gd name="T76" fmla="*/ 2824 w 3281"/>
                <a:gd name="T77" fmla="*/ 82 h 644"/>
                <a:gd name="T78" fmla="*/ 2762 w 3281"/>
                <a:gd name="T79" fmla="*/ 144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281" h="644">
                  <a:moveTo>
                    <a:pt x="3271" y="148"/>
                  </a:moveTo>
                  <a:cubicBezTo>
                    <a:pt x="2844" y="84"/>
                    <a:pt x="2844" y="84"/>
                    <a:pt x="2844" y="84"/>
                  </a:cubicBezTo>
                  <a:cubicBezTo>
                    <a:pt x="2844" y="83"/>
                    <a:pt x="2844" y="83"/>
                    <a:pt x="2844" y="82"/>
                  </a:cubicBezTo>
                  <a:cubicBezTo>
                    <a:pt x="2844" y="37"/>
                    <a:pt x="2808" y="0"/>
                    <a:pt x="2762" y="0"/>
                  </a:cubicBezTo>
                  <a:cubicBezTo>
                    <a:pt x="2717" y="0"/>
                    <a:pt x="2680" y="37"/>
                    <a:pt x="2680" y="82"/>
                  </a:cubicBezTo>
                  <a:cubicBezTo>
                    <a:pt x="2680" y="88"/>
                    <a:pt x="2681" y="94"/>
                    <a:pt x="2682" y="99"/>
                  </a:cubicBezTo>
                  <a:cubicBezTo>
                    <a:pt x="1660" y="454"/>
                    <a:pt x="1660" y="454"/>
                    <a:pt x="1660" y="454"/>
                  </a:cubicBezTo>
                  <a:cubicBezTo>
                    <a:pt x="1647" y="427"/>
                    <a:pt x="1619" y="408"/>
                    <a:pt x="1586" y="408"/>
                  </a:cubicBezTo>
                  <a:cubicBezTo>
                    <a:pt x="1544" y="408"/>
                    <a:pt x="1510" y="440"/>
                    <a:pt x="1505" y="480"/>
                  </a:cubicBezTo>
                  <a:cubicBezTo>
                    <a:pt x="163" y="545"/>
                    <a:pt x="163" y="545"/>
                    <a:pt x="163" y="545"/>
                  </a:cubicBezTo>
                  <a:cubicBezTo>
                    <a:pt x="155" y="508"/>
                    <a:pt x="122" y="480"/>
                    <a:pt x="82" y="480"/>
                  </a:cubicBezTo>
                  <a:cubicBezTo>
                    <a:pt x="37" y="480"/>
                    <a:pt x="0" y="517"/>
                    <a:pt x="0" y="562"/>
                  </a:cubicBezTo>
                  <a:cubicBezTo>
                    <a:pt x="0" y="607"/>
                    <a:pt x="37" y="644"/>
                    <a:pt x="82" y="644"/>
                  </a:cubicBezTo>
                  <a:cubicBezTo>
                    <a:pt x="127" y="644"/>
                    <a:pt x="163" y="609"/>
                    <a:pt x="164" y="565"/>
                  </a:cubicBezTo>
                  <a:cubicBezTo>
                    <a:pt x="1505" y="500"/>
                    <a:pt x="1505" y="500"/>
                    <a:pt x="1505" y="500"/>
                  </a:cubicBezTo>
                  <a:cubicBezTo>
                    <a:pt x="1510" y="541"/>
                    <a:pt x="1545" y="572"/>
                    <a:pt x="1586" y="572"/>
                  </a:cubicBezTo>
                  <a:cubicBezTo>
                    <a:pt x="1632" y="572"/>
                    <a:pt x="1668" y="535"/>
                    <a:pt x="1668" y="490"/>
                  </a:cubicBezTo>
                  <a:cubicBezTo>
                    <a:pt x="1668" y="484"/>
                    <a:pt x="1668" y="478"/>
                    <a:pt x="1667" y="473"/>
                  </a:cubicBezTo>
                  <a:cubicBezTo>
                    <a:pt x="2689" y="118"/>
                    <a:pt x="2689" y="118"/>
                    <a:pt x="2689" y="118"/>
                  </a:cubicBezTo>
                  <a:cubicBezTo>
                    <a:pt x="2702" y="145"/>
                    <a:pt x="2730" y="164"/>
                    <a:pt x="2762" y="164"/>
                  </a:cubicBezTo>
                  <a:cubicBezTo>
                    <a:pt x="2800" y="164"/>
                    <a:pt x="2832" y="139"/>
                    <a:pt x="2841" y="104"/>
                  </a:cubicBezTo>
                  <a:cubicBezTo>
                    <a:pt x="3268" y="168"/>
                    <a:pt x="3268" y="168"/>
                    <a:pt x="3268" y="168"/>
                  </a:cubicBezTo>
                  <a:cubicBezTo>
                    <a:pt x="3269" y="168"/>
                    <a:pt x="3269" y="168"/>
                    <a:pt x="3270" y="168"/>
                  </a:cubicBezTo>
                  <a:cubicBezTo>
                    <a:pt x="3275" y="168"/>
                    <a:pt x="3279" y="164"/>
                    <a:pt x="3280" y="159"/>
                  </a:cubicBezTo>
                  <a:cubicBezTo>
                    <a:pt x="3281" y="154"/>
                    <a:pt x="3277" y="149"/>
                    <a:pt x="3271" y="148"/>
                  </a:cubicBezTo>
                  <a:close/>
                  <a:moveTo>
                    <a:pt x="82" y="624"/>
                  </a:moveTo>
                  <a:cubicBezTo>
                    <a:pt x="48" y="624"/>
                    <a:pt x="20" y="596"/>
                    <a:pt x="20" y="562"/>
                  </a:cubicBezTo>
                  <a:cubicBezTo>
                    <a:pt x="20" y="528"/>
                    <a:pt x="48" y="500"/>
                    <a:pt x="82" y="500"/>
                  </a:cubicBezTo>
                  <a:cubicBezTo>
                    <a:pt x="117" y="500"/>
                    <a:pt x="144" y="528"/>
                    <a:pt x="144" y="562"/>
                  </a:cubicBezTo>
                  <a:cubicBezTo>
                    <a:pt x="144" y="596"/>
                    <a:pt x="117" y="624"/>
                    <a:pt x="82" y="624"/>
                  </a:cubicBezTo>
                  <a:close/>
                  <a:moveTo>
                    <a:pt x="1586" y="552"/>
                  </a:moveTo>
                  <a:cubicBezTo>
                    <a:pt x="1552" y="552"/>
                    <a:pt x="1524" y="524"/>
                    <a:pt x="1524" y="490"/>
                  </a:cubicBezTo>
                  <a:cubicBezTo>
                    <a:pt x="1524" y="456"/>
                    <a:pt x="1552" y="428"/>
                    <a:pt x="1586" y="428"/>
                  </a:cubicBezTo>
                  <a:cubicBezTo>
                    <a:pt x="1621" y="428"/>
                    <a:pt x="1648" y="456"/>
                    <a:pt x="1648" y="490"/>
                  </a:cubicBezTo>
                  <a:cubicBezTo>
                    <a:pt x="1648" y="524"/>
                    <a:pt x="1621" y="552"/>
                    <a:pt x="1586" y="552"/>
                  </a:cubicBezTo>
                  <a:close/>
                  <a:moveTo>
                    <a:pt x="2762" y="144"/>
                  </a:moveTo>
                  <a:cubicBezTo>
                    <a:pt x="2728" y="144"/>
                    <a:pt x="2700" y="116"/>
                    <a:pt x="2700" y="82"/>
                  </a:cubicBezTo>
                  <a:cubicBezTo>
                    <a:pt x="2700" y="48"/>
                    <a:pt x="2728" y="20"/>
                    <a:pt x="2762" y="20"/>
                  </a:cubicBezTo>
                  <a:cubicBezTo>
                    <a:pt x="2797" y="20"/>
                    <a:pt x="2824" y="48"/>
                    <a:pt x="2824" y="82"/>
                  </a:cubicBezTo>
                  <a:cubicBezTo>
                    <a:pt x="2824" y="116"/>
                    <a:pt x="2797" y="144"/>
                    <a:pt x="2762" y="14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227" name="Freeform 218"/>
            <p:cNvSpPr>
              <a:spLocks noEditPoints="1"/>
            </p:cNvSpPr>
            <p:nvPr userDrawn="1"/>
          </p:nvSpPr>
          <p:spPr bwMode="auto">
            <a:xfrm>
              <a:off x="2676" y="615"/>
              <a:ext cx="1245" cy="1237"/>
            </a:xfrm>
            <a:custGeom>
              <a:avLst/>
              <a:gdLst>
                <a:gd name="T0" fmla="*/ 1959 w 2162"/>
                <a:gd name="T1" fmla="*/ 198 h 2148"/>
                <a:gd name="T2" fmla="*/ 1470 w 2162"/>
                <a:gd name="T3" fmla="*/ 0 h 2148"/>
                <a:gd name="T4" fmla="*/ 1469 w 2162"/>
                <a:gd name="T5" fmla="*/ 0 h 2148"/>
                <a:gd name="T6" fmla="*/ 980 w 2162"/>
                <a:gd name="T7" fmla="*/ 198 h 2148"/>
                <a:gd name="T8" fmla="*/ 918 w 2162"/>
                <a:gd name="T9" fmla="*/ 1103 h 2148"/>
                <a:gd name="T10" fmla="*/ 15 w 2162"/>
                <a:gd name="T11" fmla="*/ 2007 h 2148"/>
                <a:gd name="T12" fmla="*/ 12 w 2162"/>
                <a:gd name="T13" fmla="*/ 2055 h 2148"/>
                <a:gd name="T14" fmla="*/ 96 w 2162"/>
                <a:gd name="T15" fmla="*/ 2138 h 2148"/>
                <a:gd name="T16" fmla="*/ 121 w 2162"/>
                <a:gd name="T17" fmla="*/ 2148 h 2148"/>
                <a:gd name="T18" fmla="*/ 146 w 2162"/>
                <a:gd name="T19" fmla="*/ 2138 h 2148"/>
                <a:gd name="T20" fmla="*/ 1030 w 2162"/>
                <a:gd name="T21" fmla="*/ 1254 h 2148"/>
                <a:gd name="T22" fmla="*/ 1031 w 2162"/>
                <a:gd name="T23" fmla="*/ 1253 h 2148"/>
                <a:gd name="T24" fmla="*/ 1049 w 2162"/>
                <a:gd name="T25" fmla="*/ 1235 h 2148"/>
                <a:gd name="T26" fmla="*/ 1507 w 2162"/>
                <a:gd name="T27" fmla="*/ 1375 h 2148"/>
                <a:gd name="T28" fmla="*/ 1960 w 2162"/>
                <a:gd name="T29" fmla="*/ 1174 h 2148"/>
                <a:gd name="T30" fmla="*/ 2162 w 2162"/>
                <a:gd name="T31" fmla="*/ 685 h 2148"/>
                <a:gd name="T32" fmla="*/ 1959 w 2162"/>
                <a:gd name="T33" fmla="*/ 198 h 2148"/>
                <a:gd name="T34" fmla="*/ 1944 w 2162"/>
                <a:gd name="T35" fmla="*/ 1157 h 2148"/>
                <a:gd name="T36" fmla="*/ 1055 w 2162"/>
                <a:gd name="T37" fmla="*/ 1211 h 2148"/>
                <a:gd name="T38" fmla="*/ 1048 w 2162"/>
                <a:gd name="T39" fmla="*/ 1204 h 2148"/>
                <a:gd name="T40" fmla="*/ 130 w 2162"/>
                <a:gd name="T41" fmla="*/ 2122 h 2148"/>
                <a:gd name="T42" fmla="*/ 121 w 2162"/>
                <a:gd name="T43" fmla="*/ 2126 h 2148"/>
                <a:gd name="T44" fmla="*/ 112 w 2162"/>
                <a:gd name="T45" fmla="*/ 2123 h 2148"/>
                <a:gd name="T46" fmla="*/ 28 w 2162"/>
                <a:gd name="T47" fmla="*/ 2039 h 2148"/>
                <a:gd name="T48" fmla="*/ 31 w 2162"/>
                <a:gd name="T49" fmla="*/ 2023 h 2148"/>
                <a:gd name="T50" fmla="*/ 948 w 2162"/>
                <a:gd name="T51" fmla="*/ 1106 h 2148"/>
                <a:gd name="T52" fmla="*/ 942 w 2162"/>
                <a:gd name="T53" fmla="*/ 1099 h 2148"/>
                <a:gd name="T54" fmla="*/ 995 w 2162"/>
                <a:gd name="T55" fmla="*/ 213 h 2148"/>
                <a:gd name="T56" fmla="*/ 1469 w 2162"/>
                <a:gd name="T57" fmla="*/ 20 h 2148"/>
                <a:gd name="T58" fmla="*/ 1470 w 2162"/>
                <a:gd name="T59" fmla="*/ 20 h 2148"/>
                <a:gd name="T60" fmla="*/ 1943 w 2162"/>
                <a:gd name="T61" fmla="*/ 212 h 2148"/>
                <a:gd name="T62" fmla="*/ 2140 w 2162"/>
                <a:gd name="T63" fmla="*/ 683 h 2148"/>
                <a:gd name="T64" fmla="*/ 1944 w 2162"/>
                <a:gd name="T65" fmla="*/ 1157 h 2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62" h="2148">
                  <a:moveTo>
                    <a:pt x="1959" y="198"/>
                  </a:moveTo>
                  <a:cubicBezTo>
                    <a:pt x="1828" y="67"/>
                    <a:pt x="1655" y="0"/>
                    <a:pt x="1470" y="0"/>
                  </a:cubicBezTo>
                  <a:cubicBezTo>
                    <a:pt x="1470" y="0"/>
                    <a:pt x="1470" y="0"/>
                    <a:pt x="1469" y="0"/>
                  </a:cubicBezTo>
                  <a:cubicBezTo>
                    <a:pt x="1284" y="0"/>
                    <a:pt x="1110" y="67"/>
                    <a:pt x="980" y="198"/>
                  </a:cubicBezTo>
                  <a:cubicBezTo>
                    <a:pt x="734" y="444"/>
                    <a:pt x="708" y="828"/>
                    <a:pt x="918" y="1103"/>
                  </a:cubicBezTo>
                  <a:cubicBezTo>
                    <a:pt x="15" y="2007"/>
                    <a:pt x="15" y="2007"/>
                    <a:pt x="15" y="2007"/>
                  </a:cubicBezTo>
                  <a:cubicBezTo>
                    <a:pt x="1" y="2021"/>
                    <a:pt x="0" y="2042"/>
                    <a:pt x="12" y="2055"/>
                  </a:cubicBezTo>
                  <a:cubicBezTo>
                    <a:pt x="96" y="2138"/>
                    <a:pt x="96" y="2138"/>
                    <a:pt x="96" y="2138"/>
                  </a:cubicBezTo>
                  <a:cubicBezTo>
                    <a:pt x="102" y="2144"/>
                    <a:pt x="111" y="2148"/>
                    <a:pt x="121" y="2148"/>
                  </a:cubicBezTo>
                  <a:cubicBezTo>
                    <a:pt x="130" y="2148"/>
                    <a:pt x="139" y="2144"/>
                    <a:pt x="146" y="2138"/>
                  </a:cubicBezTo>
                  <a:cubicBezTo>
                    <a:pt x="1030" y="1254"/>
                    <a:pt x="1030" y="1254"/>
                    <a:pt x="1030" y="1254"/>
                  </a:cubicBezTo>
                  <a:cubicBezTo>
                    <a:pt x="1030" y="1254"/>
                    <a:pt x="1031" y="1253"/>
                    <a:pt x="1031" y="1253"/>
                  </a:cubicBezTo>
                  <a:cubicBezTo>
                    <a:pt x="1049" y="1235"/>
                    <a:pt x="1049" y="1235"/>
                    <a:pt x="1049" y="1235"/>
                  </a:cubicBezTo>
                  <a:cubicBezTo>
                    <a:pt x="1179" y="1334"/>
                    <a:pt x="1342" y="1384"/>
                    <a:pt x="1507" y="1375"/>
                  </a:cubicBezTo>
                  <a:cubicBezTo>
                    <a:pt x="1679" y="1366"/>
                    <a:pt x="1839" y="1295"/>
                    <a:pt x="1960" y="1174"/>
                  </a:cubicBezTo>
                  <a:cubicBezTo>
                    <a:pt x="2090" y="1043"/>
                    <a:pt x="2162" y="871"/>
                    <a:pt x="2162" y="685"/>
                  </a:cubicBezTo>
                  <a:cubicBezTo>
                    <a:pt x="2162" y="500"/>
                    <a:pt x="2090" y="329"/>
                    <a:pt x="1959" y="198"/>
                  </a:cubicBezTo>
                  <a:close/>
                  <a:moveTo>
                    <a:pt x="1944" y="1157"/>
                  </a:moveTo>
                  <a:cubicBezTo>
                    <a:pt x="1704" y="1397"/>
                    <a:pt x="1322" y="1420"/>
                    <a:pt x="1055" y="1211"/>
                  </a:cubicBezTo>
                  <a:cubicBezTo>
                    <a:pt x="1048" y="1204"/>
                    <a:pt x="1048" y="1204"/>
                    <a:pt x="1048" y="1204"/>
                  </a:cubicBezTo>
                  <a:cubicBezTo>
                    <a:pt x="130" y="2122"/>
                    <a:pt x="130" y="2122"/>
                    <a:pt x="130" y="2122"/>
                  </a:cubicBezTo>
                  <a:cubicBezTo>
                    <a:pt x="128" y="2124"/>
                    <a:pt x="124" y="2126"/>
                    <a:pt x="121" y="2126"/>
                  </a:cubicBezTo>
                  <a:cubicBezTo>
                    <a:pt x="117" y="2126"/>
                    <a:pt x="113" y="2124"/>
                    <a:pt x="112" y="2123"/>
                  </a:cubicBezTo>
                  <a:cubicBezTo>
                    <a:pt x="28" y="2039"/>
                    <a:pt x="28" y="2039"/>
                    <a:pt x="28" y="2039"/>
                  </a:cubicBezTo>
                  <a:cubicBezTo>
                    <a:pt x="24" y="2035"/>
                    <a:pt x="26" y="2028"/>
                    <a:pt x="31" y="2023"/>
                  </a:cubicBezTo>
                  <a:cubicBezTo>
                    <a:pt x="948" y="1106"/>
                    <a:pt x="948" y="1106"/>
                    <a:pt x="948" y="1106"/>
                  </a:cubicBezTo>
                  <a:cubicBezTo>
                    <a:pt x="942" y="1099"/>
                    <a:pt x="942" y="1099"/>
                    <a:pt x="942" y="1099"/>
                  </a:cubicBezTo>
                  <a:cubicBezTo>
                    <a:pt x="733" y="833"/>
                    <a:pt x="755" y="453"/>
                    <a:pt x="995" y="213"/>
                  </a:cubicBezTo>
                  <a:cubicBezTo>
                    <a:pt x="1122" y="86"/>
                    <a:pt x="1290" y="20"/>
                    <a:pt x="1469" y="20"/>
                  </a:cubicBezTo>
                  <a:cubicBezTo>
                    <a:pt x="1470" y="20"/>
                    <a:pt x="1470" y="20"/>
                    <a:pt x="1470" y="20"/>
                  </a:cubicBezTo>
                  <a:cubicBezTo>
                    <a:pt x="1649" y="20"/>
                    <a:pt x="1817" y="86"/>
                    <a:pt x="1943" y="212"/>
                  </a:cubicBezTo>
                  <a:cubicBezTo>
                    <a:pt x="2070" y="339"/>
                    <a:pt x="2140" y="504"/>
                    <a:pt x="2140" y="683"/>
                  </a:cubicBezTo>
                  <a:cubicBezTo>
                    <a:pt x="2140" y="862"/>
                    <a:pt x="2070" y="1030"/>
                    <a:pt x="1944" y="115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228" name="Freeform 219"/>
            <p:cNvSpPr>
              <a:spLocks noEditPoints="1"/>
            </p:cNvSpPr>
            <p:nvPr userDrawn="1"/>
          </p:nvSpPr>
          <p:spPr bwMode="auto">
            <a:xfrm>
              <a:off x="3202" y="690"/>
              <a:ext cx="638" cy="638"/>
            </a:xfrm>
            <a:custGeom>
              <a:avLst/>
              <a:gdLst>
                <a:gd name="T0" fmla="*/ 554 w 1109"/>
                <a:gd name="T1" fmla="*/ 1108 h 1108"/>
                <a:gd name="T2" fmla="*/ 0 w 1109"/>
                <a:gd name="T3" fmla="*/ 554 h 1108"/>
                <a:gd name="T4" fmla="*/ 554 w 1109"/>
                <a:gd name="T5" fmla="*/ 0 h 1108"/>
                <a:gd name="T6" fmla="*/ 1109 w 1109"/>
                <a:gd name="T7" fmla="*/ 554 h 1108"/>
                <a:gd name="T8" fmla="*/ 554 w 1109"/>
                <a:gd name="T9" fmla="*/ 1108 h 1108"/>
                <a:gd name="T10" fmla="*/ 554 w 1109"/>
                <a:gd name="T11" fmla="*/ 24 h 1108"/>
                <a:gd name="T12" fmla="*/ 24 w 1109"/>
                <a:gd name="T13" fmla="*/ 554 h 1108"/>
                <a:gd name="T14" fmla="*/ 554 w 1109"/>
                <a:gd name="T15" fmla="*/ 1084 h 1108"/>
                <a:gd name="T16" fmla="*/ 1085 w 1109"/>
                <a:gd name="T17" fmla="*/ 554 h 1108"/>
                <a:gd name="T18" fmla="*/ 554 w 1109"/>
                <a:gd name="T19" fmla="*/ 24 h 1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09" h="1108">
                  <a:moveTo>
                    <a:pt x="554" y="1108"/>
                  </a:moveTo>
                  <a:cubicBezTo>
                    <a:pt x="249" y="1108"/>
                    <a:pt x="0" y="860"/>
                    <a:pt x="0" y="554"/>
                  </a:cubicBezTo>
                  <a:cubicBezTo>
                    <a:pt x="0" y="248"/>
                    <a:pt x="249" y="0"/>
                    <a:pt x="554" y="0"/>
                  </a:cubicBezTo>
                  <a:cubicBezTo>
                    <a:pt x="860" y="0"/>
                    <a:pt x="1109" y="248"/>
                    <a:pt x="1109" y="554"/>
                  </a:cubicBezTo>
                  <a:cubicBezTo>
                    <a:pt x="1109" y="860"/>
                    <a:pt x="860" y="1108"/>
                    <a:pt x="554" y="1108"/>
                  </a:cubicBezTo>
                  <a:close/>
                  <a:moveTo>
                    <a:pt x="554" y="24"/>
                  </a:moveTo>
                  <a:cubicBezTo>
                    <a:pt x="262" y="24"/>
                    <a:pt x="24" y="262"/>
                    <a:pt x="24" y="554"/>
                  </a:cubicBezTo>
                  <a:cubicBezTo>
                    <a:pt x="24" y="846"/>
                    <a:pt x="262" y="1084"/>
                    <a:pt x="554" y="1084"/>
                  </a:cubicBezTo>
                  <a:cubicBezTo>
                    <a:pt x="847" y="1084"/>
                    <a:pt x="1085" y="846"/>
                    <a:pt x="1085" y="554"/>
                  </a:cubicBezTo>
                  <a:cubicBezTo>
                    <a:pt x="1085" y="262"/>
                    <a:pt x="847" y="24"/>
                    <a:pt x="554" y="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229" name="Freeform 220"/>
            <p:cNvSpPr>
              <a:spLocks noEditPoints="1"/>
            </p:cNvSpPr>
            <p:nvPr userDrawn="1"/>
          </p:nvSpPr>
          <p:spPr bwMode="auto">
            <a:xfrm>
              <a:off x="1772" y="1450"/>
              <a:ext cx="262" cy="261"/>
            </a:xfrm>
            <a:custGeom>
              <a:avLst/>
              <a:gdLst>
                <a:gd name="T0" fmla="*/ 235 w 455"/>
                <a:gd name="T1" fmla="*/ 426 h 454"/>
                <a:gd name="T2" fmla="*/ 173 w 455"/>
                <a:gd name="T3" fmla="*/ 449 h 454"/>
                <a:gd name="T4" fmla="*/ 134 w 455"/>
                <a:gd name="T5" fmla="*/ 403 h 454"/>
                <a:gd name="T6" fmla="*/ 70 w 455"/>
                <a:gd name="T7" fmla="*/ 392 h 454"/>
                <a:gd name="T8" fmla="*/ 59 w 455"/>
                <a:gd name="T9" fmla="*/ 333 h 454"/>
                <a:gd name="T10" fmla="*/ 9 w 455"/>
                <a:gd name="T11" fmla="*/ 291 h 454"/>
                <a:gd name="T12" fmla="*/ 29 w 455"/>
                <a:gd name="T13" fmla="*/ 234 h 454"/>
                <a:gd name="T14" fmla="*/ 6 w 455"/>
                <a:gd name="T15" fmla="*/ 173 h 454"/>
                <a:gd name="T16" fmla="*/ 52 w 455"/>
                <a:gd name="T17" fmla="*/ 134 h 454"/>
                <a:gd name="T18" fmla="*/ 63 w 455"/>
                <a:gd name="T19" fmla="*/ 69 h 454"/>
                <a:gd name="T20" fmla="*/ 122 w 455"/>
                <a:gd name="T21" fmla="*/ 59 h 454"/>
                <a:gd name="T22" fmla="*/ 164 w 455"/>
                <a:gd name="T23" fmla="*/ 8 h 454"/>
                <a:gd name="T24" fmla="*/ 221 w 455"/>
                <a:gd name="T25" fmla="*/ 28 h 454"/>
                <a:gd name="T26" fmla="*/ 282 w 455"/>
                <a:gd name="T27" fmla="*/ 6 h 454"/>
                <a:gd name="T28" fmla="*/ 321 w 455"/>
                <a:gd name="T29" fmla="*/ 52 h 454"/>
                <a:gd name="T30" fmla="*/ 386 w 455"/>
                <a:gd name="T31" fmla="*/ 63 h 454"/>
                <a:gd name="T32" fmla="*/ 397 w 455"/>
                <a:gd name="T33" fmla="*/ 122 h 454"/>
                <a:gd name="T34" fmla="*/ 447 w 455"/>
                <a:gd name="T35" fmla="*/ 164 h 454"/>
                <a:gd name="T36" fmla="*/ 427 w 455"/>
                <a:gd name="T37" fmla="*/ 221 h 454"/>
                <a:gd name="T38" fmla="*/ 449 w 455"/>
                <a:gd name="T39" fmla="*/ 282 h 454"/>
                <a:gd name="T40" fmla="*/ 404 w 455"/>
                <a:gd name="T41" fmla="*/ 321 h 454"/>
                <a:gd name="T42" fmla="*/ 392 w 455"/>
                <a:gd name="T43" fmla="*/ 386 h 454"/>
                <a:gd name="T44" fmla="*/ 333 w 455"/>
                <a:gd name="T45" fmla="*/ 396 h 454"/>
                <a:gd name="T46" fmla="*/ 291 w 455"/>
                <a:gd name="T47" fmla="*/ 447 h 454"/>
                <a:gd name="T48" fmla="*/ 192 w 455"/>
                <a:gd name="T49" fmla="*/ 406 h 454"/>
                <a:gd name="T50" fmla="*/ 249 w 455"/>
                <a:gd name="T51" fmla="*/ 414 h 454"/>
                <a:gd name="T52" fmla="*/ 282 w 455"/>
                <a:gd name="T53" fmla="*/ 407 h 454"/>
                <a:gd name="T54" fmla="*/ 339 w 455"/>
                <a:gd name="T55" fmla="*/ 378 h 454"/>
                <a:gd name="T56" fmla="*/ 364 w 455"/>
                <a:gd name="T57" fmla="*/ 356 h 454"/>
                <a:gd name="T58" fmla="*/ 400 w 455"/>
                <a:gd name="T59" fmla="*/ 303 h 454"/>
                <a:gd name="T60" fmla="*/ 410 w 455"/>
                <a:gd name="T61" fmla="*/ 271 h 454"/>
                <a:gd name="T62" fmla="*/ 414 w 455"/>
                <a:gd name="T63" fmla="*/ 207 h 454"/>
                <a:gd name="T64" fmla="*/ 407 w 455"/>
                <a:gd name="T65" fmla="*/ 173 h 454"/>
                <a:gd name="T66" fmla="*/ 379 w 455"/>
                <a:gd name="T67" fmla="*/ 116 h 454"/>
                <a:gd name="T68" fmla="*/ 356 w 455"/>
                <a:gd name="T69" fmla="*/ 91 h 454"/>
                <a:gd name="T70" fmla="*/ 303 w 455"/>
                <a:gd name="T71" fmla="*/ 56 h 454"/>
                <a:gd name="T72" fmla="*/ 271 w 455"/>
                <a:gd name="T73" fmla="*/ 45 h 454"/>
                <a:gd name="T74" fmla="*/ 207 w 455"/>
                <a:gd name="T75" fmla="*/ 41 h 454"/>
                <a:gd name="T76" fmla="*/ 174 w 455"/>
                <a:gd name="T77" fmla="*/ 48 h 454"/>
                <a:gd name="T78" fmla="*/ 116 w 455"/>
                <a:gd name="T79" fmla="*/ 76 h 454"/>
                <a:gd name="T80" fmla="*/ 91 w 455"/>
                <a:gd name="T81" fmla="*/ 99 h 454"/>
                <a:gd name="T82" fmla="*/ 56 w 455"/>
                <a:gd name="T83" fmla="*/ 152 h 454"/>
                <a:gd name="T84" fmla="*/ 45 w 455"/>
                <a:gd name="T85" fmla="*/ 184 h 454"/>
                <a:gd name="T86" fmla="*/ 41 w 455"/>
                <a:gd name="T87" fmla="*/ 248 h 454"/>
                <a:gd name="T88" fmla="*/ 48 w 455"/>
                <a:gd name="T89" fmla="*/ 281 h 454"/>
                <a:gd name="T90" fmla="*/ 77 w 455"/>
                <a:gd name="T91" fmla="*/ 339 h 454"/>
                <a:gd name="T92" fmla="*/ 99 w 455"/>
                <a:gd name="T93" fmla="*/ 364 h 454"/>
                <a:gd name="T94" fmla="*/ 153 w 455"/>
                <a:gd name="T95" fmla="*/ 399 h 454"/>
                <a:gd name="T96" fmla="*/ 185 w 455"/>
                <a:gd name="T97" fmla="*/ 410 h 454"/>
                <a:gd name="T98" fmla="*/ 72 w 455"/>
                <a:gd name="T99" fmla="*/ 273 h 454"/>
                <a:gd name="T100" fmla="*/ 306 w 455"/>
                <a:gd name="T101" fmla="*/ 85 h 454"/>
                <a:gd name="T102" fmla="*/ 326 w 455"/>
                <a:gd name="T103" fmla="*/ 121 h 454"/>
                <a:gd name="T104" fmla="*/ 86 w 455"/>
                <a:gd name="T105" fmla="*/ 256 h 454"/>
                <a:gd name="T106" fmla="*/ 369 w 455"/>
                <a:gd name="T107" fmla="*/ 199 h 454"/>
                <a:gd name="T108" fmla="*/ 273 w 455"/>
                <a:gd name="T109" fmla="*/ 383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55" h="454">
                  <a:moveTo>
                    <a:pt x="254" y="454"/>
                  </a:moveTo>
                  <a:cubicBezTo>
                    <a:pt x="250" y="454"/>
                    <a:pt x="247" y="452"/>
                    <a:pt x="245" y="449"/>
                  </a:cubicBezTo>
                  <a:cubicBezTo>
                    <a:pt x="235" y="426"/>
                    <a:pt x="235" y="426"/>
                    <a:pt x="235" y="426"/>
                  </a:cubicBezTo>
                  <a:cubicBezTo>
                    <a:pt x="197" y="424"/>
                    <a:pt x="197" y="424"/>
                    <a:pt x="197" y="424"/>
                  </a:cubicBezTo>
                  <a:cubicBezTo>
                    <a:pt x="184" y="445"/>
                    <a:pt x="184" y="445"/>
                    <a:pt x="184" y="445"/>
                  </a:cubicBezTo>
                  <a:cubicBezTo>
                    <a:pt x="181" y="449"/>
                    <a:pt x="177" y="450"/>
                    <a:pt x="173" y="449"/>
                  </a:cubicBezTo>
                  <a:cubicBezTo>
                    <a:pt x="138" y="437"/>
                    <a:pt x="138" y="437"/>
                    <a:pt x="138" y="437"/>
                  </a:cubicBezTo>
                  <a:cubicBezTo>
                    <a:pt x="135" y="436"/>
                    <a:pt x="132" y="432"/>
                    <a:pt x="132" y="428"/>
                  </a:cubicBezTo>
                  <a:cubicBezTo>
                    <a:pt x="134" y="403"/>
                    <a:pt x="134" y="403"/>
                    <a:pt x="134" y="403"/>
                  </a:cubicBezTo>
                  <a:cubicBezTo>
                    <a:pt x="103" y="382"/>
                    <a:pt x="103" y="382"/>
                    <a:pt x="103" y="382"/>
                  </a:cubicBezTo>
                  <a:cubicBezTo>
                    <a:pt x="81" y="394"/>
                    <a:pt x="81" y="394"/>
                    <a:pt x="81" y="394"/>
                  </a:cubicBezTo>
                  <a:cubicBezTo>
                    <a:pt x="77" y="396"/>
                    <a:pt x="72" y="395"/>
                    <a:pt x="70" y="392"/>
                  </a:cubicBezTo>
                  <a:cubicBezTo>
                    <a:pt x="45" y="365"/>
                    <a:pt x="45" y="365"/>
                    <a:pt x="45" y="365"/>
                  </a:cubicBezTo>
                  <a:cubicBezTo>
                    <a:pt x="43" y="362"/>
                    <a:pt x="42" y="357"/>
                    <a:pt x="45" y="354"/>
                  </a:cubicBezTo>
                  <a:cubicBezTo>
                    <a:pt x="59" y="333"/>
                    <a:pt x="59" y="333"/>
                    <a:pt x="59" y="333"/>
                  </a:cubicBezTo>
                  <a:cubicBezTo>
                    <a:pt x="42" y="299"/>
                    <a:pt x="42" y="299"/>
                    <a:pt x="42" y="299"/>
                  </a:cubicBezTo>
                  <a:cubicBezTo>
                    <a:pt x="17" y="298"/>
                    <a:pt x="17" y="298"/>
                    <a:pt x="17" y="298"/>
                  </a:cubicBezTo>
                  <a:cubicBezTo>
                    <a:pt x="13" y="298"/>
                    <a:pt x="9" y="295"/>
                    <a:pt x="9" y="291"/>
                  </a:cubicBezTo>
                  <a:cubicBezTo>
                    <a:pt x="1" y="255"/>
                    <a:pt x="1" y="255"/>
                    <a:pt x="1" y="255"/>
                  </a:cubicBezTo>
                  <a:cubicBezTo>
                    <a:pt x="0" y="251"/>
                    <a:pt x="2" y="247"/>
                    <a:pt x="6" y="245"/>
                  </a:cubicBezTo>
                  <a:cubicBezTo>
                    <a:pt x="29" y="234"/>
                    <a:pt x="29" y="234"/>
                    <a:pt x="29" y="234"/>
                  </a:cubicBezTo>
                  <a:cubicBezTo>
                    <a:pt x="31" y="197"/>
                    <a:pt x="31" y="197"/>
                    <a:pt x="31" y="197"/>
                  </a:cubicBezTo>
                  <a:cubicBezTo>
                    <a:pt x="10" y="183"/>
                    <a:pt x="10" y="183"/>
                    <a:pt x="10" y="183"/>
                  </a:cubicBezTo>
                  <a:cubicBezTo>
                    <a:pt x="6" y="181"/>
                    <a:pt x="5" y="177"/>
                    <a:pt x="6" y="173"/>
                  </a:cubicBezTo>
                  <a:cubicBezTo>
                    <a:pt x="18" y="138"/>
                    <a:pt x="18" y="138"/>
                    <a:pt x="18" y="138"/>
                  </a:cubicBezTo>
                  <a:cubicBezTo>
                    <a:pt x="19" y="134"/>
                    <a:pt x="23" y="132"/>
                    <a:pt x="27" y="132"/>
                  </a:cubicBezTo>
                  <a:cubicBezTo>
                    <a:pt x="52" y="134"/>
                    <a:pt x="52" y="134"/>
                    <a:pt x="52" y="134"/>
                  </a:cubicBezTo>
                  <a:cubicBezTo>
                    <a:pt x="73" y="103"/>
                    <a:pt x="73" y="103"/>
                    <a:pt x="73" y="103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59" y="77"/>
                    <a:pt x="60" y="72"/>
                    <a:pt x="63" y="69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4" y="43"/>
                    <a:pt x="98" y="42"/>
                    <a:pt x="102" y="45"/>
                  </a:cubicBezTo>
                  <a:cubicBezTo>
                    <a:pt x="122" y="59"/>
                    <a:pt x="122" y="59"/>
                    <a:pt x="122" y="59"/>
                  </a:cubicBezTo>
                  <a:cubicBezTo>
                    <a:pt x="156" y="42"/>
                    <a:pt x="156" y="42"/>
                    <a:pt x="156" y="42"/>
                  </a:cubicBezTo>
                  <a:cubicBezTo>
                    <a:pt x="157" y="17"/>
                    <a:pt x="157" y="17"/>
                    <a:pt x="157" y="17"/>
                  </a:cubicBezTo>
                  <a:cubicBezTo>
                    <a:pt x="157" y="13"/>
                    <a:pt x="160" y="9"/>
                    <a:pt x="164" y="8"/>
                  </a:cubicBezTo>
                  <a:cubicBezTo>
                    <a:pt x="200" y="1"/>
                    <a:pt x="200" y="1"/>
                    <a:pt x="200" y="1"/>
                  </a:cubicBezTo>
                  <a:cubicBezTo>
                    <a:pt x="204" y="0"/>
                    <a:pt x="208" y="2"/>
                    <a:pt x="210" y="6"/>
                  </a:cubicBezTo>
                  <a:cubicBezTo>
                    <a:pt x="221" y="28"/>
                    <a:pt x="221" y="28"/>
                    <a:pt x="221" y="28"/>
                  </a:cubicBezTo>
                  <a:cubicBezTo>
                    <a:pt x="258" y="31"/>
                    <a:pt x="258" y="31"/>
                    <a:pt x="258" y="31"/>
                  </a:cubicBezTo>
                  <a:cubicBezTo>
                    <a:pt x="272" y="10"/>
                    <a:pt x="272" y="10"/>
                    <a:pt x="272" y="10"/>
                  </a:cubicBezTo>
                  <a:cubicBezTo>
                    <a:pt x="274" y="6"/>
                    <a:pt x="278" y="5"/>
                    <a:pt x="282" y="6"/>
                  </a:cubicBezTo>
                  <a:cubicBezTo>
                    <a:pt x="317" y="18"/>
                    <a:pt x="317" y="18"/>
                    <a:pt x="317" y="18"/>
                  </a:cubicBezTo>
                  <a:cubicBezTo>
                    <a:pt x="321" y="19"/>
                    <a:pt x="323" y="23"/>
                    <a:pt x="323" y="27"/>
                  </a:cubicBezTo>
                  <a:cubicBezTo>
                    <a:pt x="321" y="52"/>
                    <a:pt x="321" y="52"/>
                    <a:pt x="321" y="52"/>
                  </a:cubicBezTo>
                  <a:cubicBezTo>
                    <a:pt x="353" y="73"/>
                    <a:pt x="353" y="73"/>
                    <a:pt x="353" y="73"/>
                  </a:cubicBezTo>
                  <a:cubicBezTo>
                    <a:pt x="375" y="61"/>
                    <a:pt x="375" y="61"/>
                    <a:pt x="375" y="61"/>
                  </a:cubicBezTo>
                  <a:cubicBezTo>
                    <a:pt x="378" y="59"/>
                    <a:pt x="383" y="60"/>
                    <a:pt x="386" y="63"/>
                  </a:cubicBezTo>
                  <a:cubicBezTo>
                    <a:pt x="410" y="90"/>
                    <a:pt x="410" y="90"/>
                    <a:pt x="410" y="90"/>
                  </a:cubicBezTo>
                  <a:cubicBezTo>
                    <a:pt x="413" y="93"/>
                    <a:pt x="413" y="98"/>
                    <a:pt x="411" y="101"/>
                  </a:cubicBezTo>
                  <a:cubicBezTo>
                    <a:pt x="397" y="122"/>
                    <a:pt x="397" y="122"/>
                    <a:pt x="397" y="122"/>
                  </a:cubicBezTo>
                  <a:cubicBezTo>
                    <a:pt x="413" y="156"/>
                    <a:pt x="413" y="156"/>
                    <a:pt x="413" y="156"/>
                  </a:cubicBezTo>
                  <a:cubicBezTo>
                    <a:pt x="438" y="157"/>
                    <a:pt x="438" y="157"/>
                    <a:pt x="438" y="157"/>
                  </a:cubicBezTo>
                  <a:cubicBezTo>
                    <a:pt x="443" y="157"/>
                    <a:pt x="446" y="160"/>
                    <a:pt x="447" y="164"/>
                  </a:cubicBezTo>
                  <a:cubicBezTo>
                    <a:pt x="454" y="200"/>
                    <a:pt x="454" y="200"/>
                    <a:pt x="454" y="200"/>
                  </a:cubicBezTo>
                  <a:cubicBezTo>
                    <a:pt x="455" y="204"/>
                    <a:pt x="453" y="208"/>
                    <a:pt x="449" y="210"/>
                  </a:cubicBezTo>
                  <a:cubicBezTo>
                    <a:pt x="427" y="221"/>
                    <a:pt x="427" y="221"/>
                    <a:pt x="427" y="221"/>
                  </a:cubicBezTo>
                  <a:cubicBezTo>
                    <a:pt x="424" y="258"/>
                    <a:pt x="424" y="258"/>
                    <a:pt x="424" y="258"/>
                  </a:cubicBezTo>
                  <a:cubicBezTo>
                    <a:pt x="445" y="272"/>
                    <a:pt x="445" y="272"/>
                    <a:pt x="445" y="272"/>
                  </a:cubicBezTo>
                  <a:cubicBezTo>
                    <a:pt x="449" y="274"/>
                    <a:pt x="450" y="278"/>
                    <a:pt x="449" y="282"/>
                  </a:cubicBezTo>
                  <a:cubicBezTo>
                    <a:pt x="438" y="317"/>
                    <a:pt x="438" y="317"/>
                    <a:pt x="438" y="317"/>
                  </a:cubicBezTo>
                  <a:cubicBezTo>
                    <a:pt x="436" y="321"/>
                    <a:pt x="433" y="323"/>
                    <a:pt x="428" y="323"/>
                  </a:cubicBezTo>
                  <a:cubicBezTo>
                    <a:pt x="404" y="321"/>
                    <a:pt x="404" y="321"/>
                    <a:pt x="404" y="321"/>
                  </a:cubicBezTo>
                  <a:cubicBezTo>
                    <a:pt x="383" y="352"/>
                    <a:pt x="383" y="352"/>
                    <a:pt x="383" y="352"/>
                  </a:cubicBezTo>
                  <a:cubicBezTo>
                    <a:pt x="394" y="375"/>
                    <a:pt x="394" y="375"/>
                    <a:pt x="394" y="375"/>
                  </a:cubicBezTo>
                  <a:cubicBezTo>
                    <a:pt x="396" y="378"/>
                    <a:pt x="395" y="383"/>
                    <a:pt x="392" y="386"/>
                  </a:cubicBezTo>
                  <a:cubicBezTo>
                    <a:pt x="365" y="410"/>
                    <a:pt x="365" y="410"/>
                    <a:pt x="365" y="410"/>
                  </a:cubicBezTo>
                  <a:cubicBezTo>
                    <a:pt x="362" y="413"/>
                    <a:pt x="357" y="413"/>
                    <a:pt x="354" y="410"/>
                  </a:cubicBezTo>
                  <a:cubicBezTo>
                    <a:pt x="333" y="396"/>
                    <a:pt x="333" y="396"/>
                    <a:pt x="333" y="396"/>
                  </a:cubicBezTo>
                  <a:cubicBezTo>
                    <a:pt x="299" y="413"/>
                    <a:pt x="299" y="413"/>
                    <a:pt x="299" y="413"/>
                  </a:cubicBezTo>
                  <a:cubicBezTo>
                    <a:pt x="298" y="438"/>
                    <a:pt x="298" y="438"/>
                    <a:pt x="298" y="438"/>
                  </a:cubicBezTo>
                  <a:cubicBezTo>
                    <a:pt x="298" y="442"/>
                    <a:pt x="295" y="446"/>
                    <a:pt x="291" y="447"/>
                  </a:cubicBezTo>
                  <a:cubicBezTo>
                    <a:pt x="255" y="454"/>
                    <a:pt x="255" y="454"/>
                    <a:pt x="255" y="454"/>
                  </a:cubicBezTo>
                  <a:cubicBezTo>
                    <a:pt x="255" y="454"/>
                    <a:pt x="254" y="454"/>
                    <a:pt x="254" y="454"/>
                  </a:cubicBezTo>
                  <a:close/>
                  <a:moveTo>
                    <a:pt x="192" y="406"/>
                  </a:moveTo>
                  <a:cubicBezTo>
                    <a:pt x="192" y="406"/>
                    <a:pt x="193" y="406"/>
                    <a:pt x="193" y="406"/>
                  </a:cubicBezTo>
                  <a:cubicBezTo>
                    <a:pt x="241" y="409"/>
                    <a:pt x="241" y="409"/>
                    <a:pt x="241" y="409"/>
                  </a:cubicBezTo>
                  <a:cubicBezTo>
                    <a:pt x="244" y="409"/>
                    <a:pt x="247" y="411"/>
                    <a:pt x="249" y="414"/>
                  </a:cubicBezTo>
                  <a:cubicBezTo>
                    <a:pt x="259" y="435"/>
                    <a:pt x="259" y="435"/>
                    <a:pt x="259" y="435"/>
                  </a:cubicBezTo>
                  <a:cubicBezTo>
                    <a:pt x="281" y="430"/>
                    <a:pt x="281" y="430"/>
                    <a:pt x="281" y="430"/>
                  </a:cubicBezTo>
                  <a:cubicBezTo>
                    <a:pt x="282" y="407"/>
                    <a:pt x="282" y="407"/>
                    <a:pt x="282" y="407"/>
                  </a:cubicBezTo>
                  <a:cubicBezTo>
                    <a:pt x="282" y="404"/>
                    <a:pt x="284" y="401"/>
                    <a:pt x="287" y="399"/>
                  </a:cubicBezTo>
                  <a:cubicBezTo>
                    <a:pt x="330" y="378"/>
                    <a:pt x="330" y="378"/>
                    <a:pt x="330" y="378"/>
                  </a:cubicBezTo>
                  <a:cubicBezTo>
                    <a:pt x="333" y="376"/>
                    <a:pt x="336" y="377"/>
                    <a:pt x="339" y="378"/>
                  </a:cubicBezTo>
                  <a:cubicBezTo>
                    <a:pt x="358" y="392"/>
                    <a:pt x="358" y="392"/>
                    <a:pt x="358" y="392"/>
                  </a:cubicBezTo>
                  <a:cubicBezTo>
                    <a:pt x="375" y="377"/>
                    <a:pt x="375" y="377"/>
                    <a:pt x="375" y="377"/>
                  </a:cubicBezTo>
                  <a:cubicBezTo>
                    <a:pt x="364" y="356"/>
                    <a:pt x="364" y="356"/>
                    <a:pt x="364" y="356"/>
                  </a:cubicBezTo>
                  <a:cubicBezTo>
                    <a:pt x="363" y="353"/>
                    <a:pt x="363" y="350"/>
                    <a:pt x="365" y="347"/>
                  </a:cubicBezTo>
                  <a:cubicBezTo>
                    <a:pt x="391" y="307"/>
                    <a:pt x="391" y="307"/>
                    <a:pt x="391" y="307"/>
                  </a:cubicBezTo>
                  <a:cubicBezTo>
                    <a:pt x="393" y="304"/>
                    <a:pt x="396" y="302"/>
                    <a:pt x="400" y="303"/>
                  </a:cubicBezTo>
                  <a:cubicBezTo>
                    <a:pt x="423" y="304"/>
                    <a:pt x="423" y="304"/>
                    <a:pt x="423" y="304"/>
                  </a:cubicBezTo>
                  <a:cubicBezTo>
                    <a:pt x="430" y="283"/>
                    <a:pt x="430" y="283"/>
                    <a:pt x="430" y="283"/>
                  </a:cubicBezTo>
                  <a:cubicBezTo>
                    <a:pt x="410" y="271"/>
                    <a:pt x="410" y="271"/>
                    <a:pt x="410" y="271"/>
                  </a:cubicBezTo>
                  <a:cubicBezTo>
                    <a:pt x="407" y="269"/>
                    <a:pt x="406" y="266"/>
                    <a:pt x="406" y="262"/>
                  </a:cubicBezTo>
                  <a:cubicBezTo>
                    <a:pt x="409" y="214"/>
                    <a:pt x="409" y="214"/>
                    <a:pt x="409" y="214"/>
                  </a:cubicBezTo>
                  <a:cubicBezTo>
                    <a:pt x="409" y="211"/>
                    <a:pt x="411" y="208"/>
                    <a:pt x="414" y="207"/>
                  </a:cubicBezTo>
                  <a:cubicBezTo>
                    <a:pt x="435" y="197"/>
                    <a:pt x="435" y="197"/>
                    <a:pt x="435" y="197"/>
                  </a:cubicBezTo>
                  <a:cubicBezTo>
                    <a:pt x="431" y="175"/>
                    <a:pt x="431" y="175"/>
                    <a:pt x="431" y="175"/>
                  </a:cubicBezTo>
                  <a:cubicBezTo>
                    <a:pt x="407" y="173"/>
                    <a:pt x="407" y="173"/>
                    <a:pt x="407" y="173"/>
                  </a:cubicBezTo>
                  <a:cubicBezTo>
                    <a:pt x="404" y="173"/>
                    <a:pt x="401" y="171"/>
                    <a:pt x="400" y="169"/>
                  </a:cubicBezTo>
                  <a:cubicBezTo>
                    <a:pt x="378" y="125"/>
                    <a:pt x="378" y="125"/>
                    <a:pt x="378" y="125"/>
                  </a:cubicBezTo>
                  <a:cubicBezTo>
                    <a:pt x="377" y="122"/>
                    <a:pt x="377" y="119"/>
                    <a:pt x="379" y="116"/>
                  </a:cubicBezTo>
                  <a:cubicBezTo>
                    <a:pt x="392" y="97"/>
                    <a:pt x="392" y="97"/>
                    <a:pt x="392" y="97"/>
                  </a:cubicBezTo>
                  <a:cubicBezTo>
                    <a:pt x="377" y="80"/>
                    <a:pt x="377" y="80"/>
                    <a:pt x="377" y="80"/>
                  </a:cubicBezTo>
                  <a:cubicBezTo>
                    <a:pt x="356" y="91"/>
                    <a:pt x="356" y="91"/>
                    <a:pt x="356" y="91"/>
                  </a:cubicBezTo>
                  <a:cubicBezTo>
                    <a:pt x="353" y="92"/>
                    <a:pt x="350" y="92"/>
                    <a:pt x="347" y="90"/>
                  </a:cubicBezTo>
                  <a:cubicBezTo>
                    <a:pt x="307" y="64"/>
                    <a:pt x="307" y="64"/>
                    <a:pt x="307" y="64"/>
                  </a:cubicBezTo>
                  <a:cubicBezTo>
                    <a:pt x="304" y="62"/>
                    <a:pt x="303" y="59"/>
                    <a:pt x="303" y="56"/>
                  </a:cubicBezTo>
                  <a:cubicBezTo>
                    <a:pt x="305" y="32"/>
                    <a:pt x="305" y="32"/>
                    <a:pt x="305" y="32"/>
                  </a:cubicBezTo>
                  <a:cubicBezTo>
                    <a:pt x="283" y="25"/>
                    <a:pt x="283" y="25"/>
                    <a:pt x="283" y="25"/>
                  </a:cubicBezTo>
                  <a:cubicBezTo>
                    <a:pt x="271" y="45"/>
                    <a:pt x="271" y="45"/>
                    <a:pt x="271" y="45"/>
                  </a:cubicBezTo>
                  <a:cubicBezTo>
                    <a:pt x="269" y="48"/>
                    <a:pt x="266" y="49"/>
                    <a:pt x="263" y="49"/>
                  </a:cubicBezTo>
                  <a:cubicBezTo>
                    <a:pt x="214" y="46"/>
                    <a:pt x="214" y="46"/>
                    <a:pt x="214" y="46"/>
                  </a:cubicBezTo>
                  <a:cubicBezTo>
                    <a:pt x="211" y="46"/>
                    <a:pt x="208" y="44"/>
                    <a:pt x="207" y="41"/>
                  </a:cubicBezTo>
                  <a:cubicBezTo>
                    <a:pt x="197" y="20"/>
                    <a:pt x="197" y="20"/>
                    <a:pt x="197" y="20"/>
                  </a:cubicBezTo>
                  <a:cubicBezTo>
                    <a:pt x="175" y="25"/>
                    <a:pt x="175" y="25"/>
                    <a:pt x="175" y="25"/>
                  </a:cubicBezTo>
                  <a:cubicBezTo>
                    <a:pt x="174" y="48"/>
                    <a:pt x="174" y="48"/>
                    <a:pt x="174" y="48"/>
                  </a:cubicBezTo>
                  <a:cubicBezTo>
                    <a:pt x="174" y="51"/>
                    <a:pt x="172" y="54"/>
                    <a:pt x="169" y="55"/>
                  </a:cubicBezTo>
                  <a:cubicBezTo>
                    <a:pt x="126" y="77"/>
                    <a:pt x="126" y="77"/>
                    <a:pt x="126" y="77"/>
                  </a:cubicBezTo>
                  <a:cubicBezTo>
                    <a:pt x="123" y="79"/>
                    <a:pt x="119" y="78"/>
                    <a:pt x="116" y="76"/>
                  </a:cubicBezTo>
                  <a:cubicBezTo>
                    <a:pt x="97" y="63"/>
                    <a:pt x="97" y="63"/>
                    <a:pt x="97" y="63"/>
                  </a:cubicBezTo>
                  <a:cubicBezTo>
                    <a:pt x="80" y="78"/>
                    <a:pt x="80" y="78"/>
                    <a:pt x="80" y="78"/>
                  </a:cubicBezTo>
                  <a:cubicBezTo>
                    <a:pt x="91" y="99"/>
                    <a:pt x="91" y="99"/>
                    <a:pt x="91" y="99"/>
                  </a:cubicBezTo>
                  <a:cubicBezTo>
                    <a:pt x="93" y="102"/>
                    <a:pt x="92" y="105"/>
                    <a:pt x="91" y="10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2" y="151"/>
                    <a:pt x="59" y="153"/>
                    <a:pt x="56" y="152"/>
                  </a:cubicBezTo>
                  <a:cubicBezTo>
                    <a:pt x="33" y="151"/>
                    <a:pt x="33" y="151"/>
                    <a:pt x="33" y="151"/>
                  </a:cubicBezTo>
                  <a:cubicBezTo>
                    <a:pt x="26" y="172"/>
                    <a:pt x="26" y="172"/>
                    <a:pt x="26" y="172"/>
                  </a:cubicBezTo>
                  <a:cubicBezTo>
                    <a:pt x="45" y="184"/>
                    <a:pt x="45" y="184"/>
                    <a:pt x="45" y="184"/>
                  </a:cubicBezTo>
                  <a:cubicBezTo>
                    <a:pt x="48" y="186"/>
                    <a:pt x="49" y="189"/>
                    <a:pt x="49" y="193"/>
                  </a:cubicBezTo>
                  <a:cubicBezTo>
                    <a:pt x="46" y="241"/>
                    <a:pt x="46" y="241"/>
                    <a:pt x="46" y="241"/>
                  </a:cubicBezTo>
                  <a:cubicBezTo>
                    <a:pt x="46" y="244"/>
                    <a:pt x="44" y="247"/>
                    <a:pt x="41" y="248"/>
                  </a:cubicBezTo>
                  <a:cubicBezTo>
                    <a:pt x="20" y="258"/>
                    <a:pt x="20" y="258"/>
                    <a:pt x="20" y="258"/>
                  </a:cubicBezTo>
                  <a:cubicBezTo>
                    <a:pt x="25" y="280"/>
                    <a:pt x="25" y="280"/>
                    <a:pt x="25" y="280"/>
                  </a:cubicBezTo>
                  <a:cubicBezTo>
                    <a:pt x="48" y="281"/>
                    <a:pt x="48" y="281"/>
                    <a:pt x="48" y="281"/>
                  </a:cubicBezTo>
                  <a:cubicBezTo>
                    <a:pt x="51" y="282"/>
                    <a:pt x="54" y="283"/>
                    <a:pt x="56" y="286"/>
                  </a:cubicBezTo>
                  <a:cubicBezTo>
                    <a:pt x="77" y="330"/>
                    <a:pt x="77" y="330"/>
                    <a:pt x="77" y="330"/>
                  </a:cubicBezTo>
                  <a:cubicBezTo>
                    <a:pt x="79" y="333"/>
                    <a:pt x="79" y="336"/>
                    <a:pt x="77" y="339"/>
                  </a:cubicBezTo>
                  <a:cubicBezTo>
                    <a:pt x="64" y="358"/>
                    <a:pt x="64" y="358"/>
                    <a:pt x="64" y="358"/>
                  </a:cubicBezTo>
                  <a:cubicBezTo>
                    <a:pt x="79" y="375"/>
                    <a:pt x="79" y="375"/>
                    <a:pt x="79" y="375"/>
                  </a:cubicBezTo>
                  <a:cubicBezTo>
                    <a:pt x="99" y="364"/>
                    <a:pt x="99" y="364"/>
                    <a:pt x="99" y="364"/>
                  </a:cubicBezTo>
                  <a:cubicBezTo>
                    <a:pt x="102" y="363"/>
                    <a:pt x="105" y="363"/>
                    <a:pt x="108" y="365"/>
                  </a:cubicBezTo>
                  <a:cubicBezTo>
                    <a:pt x="149" y="391"/>
                    <a:pt x="149" y="391"/>
                    <a:pt x="149" y="391"/>
                  </a:cubicBezTo>
                  <a:cubicBezTo>
                    <a:pt x="151" y="393"/>
                    <a:pt x="153" y="396"/>
                    <a:pt x="153" y="399"/>
                  </a:cubicBezTo>
                  <a:cubicBezTo>
                    <a:pt x="151" y="423"/>
                    <a:pt x="151" y="423"/>
                    <a:pt x="151" y="423"/>
                  </a:cubicBezTo>
                  <a:cubicBezTo>
                    <a:pt x="172" y="430"/>
                    <a:pt x="172" y="430"/>
                    <a:pt x="172" y="430"/>
                  </a:cubicBezTo>
                  <a:cubicBezTo>
                    <a:pt x="185" y="410"/>
                    <a:pt x="185" y="410"/>
                    <a:pt x="185" y="410"/>
                  </a:cubicBezTo>
                  <a:cubicBezTo>
                    <a:pt x="186" y="407"/>
                    <a:pt x="189" y="406"/>
                    <a:pt x="192" y="406"/>
                  </a:cubicBezTo>
                  <a:close/>
                  <a:moveTo>
                    <a:pt x="228" y="390"/>
                  </a:moveTo>
                  <a:cubicBezTo>
                    <a:pt x="158" y="390"/>
                    <a:pt x="93" y="344"/>
                    <a:pt x="72" y="273"/>
                  </a:cubicBezTo>
                  <a:cubicBezTo>
                    <a:pt x="71" y="269"/>
                    <a:pt x="70" y="264"/>
                    <a:pt x="69" y="259"/>
                  </a:cubicBezTo>
                  <a:cubicBezTo>
                    <a:pt x="52" y="178"/>
                    <a:pt x="102" y="95"/>
                    <a:pt x="182" y="72"/>
                  </a:cubicBezTo>
                  <a:cubicBezTo>
                    <a:pt x="224" y="59"/>
                    <a:pt x="268" y="64"/>
                    <a:pt x="306" y="85"/>
                  </a:cubicBezTo>
                  <a:cubicBezTo>
                    <a:pt x="319" y="92"/>
                    <a:pt x="328" y="99"/>
                    <a:pt x="338" y="108"/>
                  </a:cubicBezTo>
                  <a:cubicBezTo>
                    <a:pt x="342" y="112"/>
                    <a:pt x="342" y="117"/>
                    <a:pt x="338" y="121"/>
                  </a:cubicBezTo>
                  <a:cubicBezTo>
                    <a:pt x="335" y="125"/>
                    <a:pt x="329" y="125"/>
                    <a:pt x="326" y="121"/>
                  </a:cubicBezTo>
                  <a:cubicBezTo>
                    <a:pt x="317" y="113"/>
                    <a:pt x="309" y="107"/>
                    <a:pt x="297" y="101"/>
                  </a:cubicBezTo>
                  <a:cubicBezTo>
                    <a:pt x="263" y="82"/>
                    <a:pt x="224" y="78"/>
                    <a:pt x="187" y="89"/>
                  </a:cubicBezTo>
                  <a:cubicBezTo>
                    <a:pt x="116" y="110"/>
                    <a:pt x="71" y="183"/>
                    <a:pt x="86" y="256"/>
                  </a:cubicBezTo>
                  <a:cubicBezTo>
                    <a:pt x="87" y="260"/>
                    <a:pt x="88" y="264"/>
                    <a:pt x="89" y="268"/>
                  </a:cubicBezTo>
                  <a:cubicBezTo>
                    <a:pt x="112" y="344"/>
                    <a:pt x="192" y="388"/>
                    <a:pt x="268" y="366"/>
                  </a:cubicBezTo>
                  <a:cubicBezTo>
                    <a:pt x="340" y="345"/>
                    <a:pt x="384" y="272"/>
                    <a:pt x="369" y="199"/>
                  </a:cubicBezTo>
                  <a:cubicBezTo>
                    <a:pt x="368" y="194"/>
                    <a:pt x="371" y="189"/>
                    <a:pt x="376" y="188"/>
                  </a:cubicBezTo>
                  <a:cubicBezTo>
                    <a:pt x="381" y="188"/>
                    <a:pt x="386" y="191"/>
                    <a:pt x="387" y="196"/>
                  </a:cubicBezTo>
                  <a:cubicBezTo>
                    <a:pt x="403" y="277"/>
                    <a:pt x="354" y="360"/>
                    <a:pt x="273" y="383"/>
                  </a:cubicBezTo>
                  <a:cubicBezTo>
                    <a:pt x="258" y="388"/>
                    <a:pt x="243" y="390"/>
                    <a:pt x="228" y="39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230" name="Freeform 221"/>
            <p:cNvSpPr>
              <a:spLocks noEditPoints="1"/>
            </p:cNvSpPr>
            <p:nvPr userDrawn="1"/>
          </p:nvSpPr>
          <p:spPr bwMode="auto">
            <a:xfrm>
              <a:off x="1374" y="1247"/>
              <a:ext cx="420" cy="419"/>
            </a:xfrm>
            <a:custGeom>
              <a:avLst/>
              <a:gdLst>
                <a:gd name="T0" fmla="*/ 289 w 729"/>
                <a:gd name="T1" fmla="*/ 721 h 728"/>
                <a:gd name="T2" fmla="*/ 214 w 729"/>
                <a:gd name="T3" fmla="*/ 644 h 728"/>
                <a:gd name="T4" fmla="*/ 121 w 729"/>
                <a:gd name="T5" fmla="*/ 636 h 728"/>
                <a:gd name="T6" fmla="*/ 94 w 729"/>
                <a:gd name="T7" fmla="*/ 531 h 728"/>
                <a:gd name="T8" fmla="*/ 18 w 729"/>
                <a:gd name="T9" fmla="*/ 478 h 728"/>
                <a:gd name="T10" fmla="*/ 47 w 729"/>
                <a:gd name="T11" fmla="*/ 374 h 728"/>
                <a:gd name="T12" fmla="*/ 8 w 729"/>
                <a:gd name="T13" fmla="*/ 289 h 728"/>
                <a:gd name="T14" fmla="*/ 85 w 729"/>
                <a:gd name="T15" fmla="*/ 214 h 728"/>
                <a:gd name="T16" fmla="*/ 93 w 729"/>
                <a:gd name="T17" fmla="*/ 121 h 728"/>
                <a:gd name="T18" fmla="*/ 197 w 729"/>
                <a:gd name="T19" fmla="*/ 94 h 728"/>
                <a:gd name="T20" fmla="*/ 251 w 729"/>
                <a:gd name="T21" fmla="*/ 18 h 728"/>
                <a:gd name="T22" fmla="*/ 355 w 729"/>
                <a:gd name="T23" fmla="*/ 47 h 728"/>
                <a:gd name="T24" fmla="*/ 439 w 729"/>
                <a:gd name="T25" fmla="*/ 8 h 728"/>
                <a:gd name="T26" fmla="*/ 515 w 729"/>
                <a:gd name="T27" fmla="*/ 85 h 728"/>
                <a:gd name="T28" fmla="*/ 607 w 729"/>
                <a:gd name="T29" fmla="*/ 93 h 728"/>
                <a:gd name="T30" fmla="*/ 634 w 729"/>
                <a:gd name="T31" fmla="*/ 197 h 728"/>
                <a:gd name="T32" fmla="*/ 710 w 729"/>
                <a:gd name="T33" fmla="*/ 251 h 728"/>
                <a:gd name="T34" fmla="*/ 682 w 729"/>
                <a:gd name="T35" fmla="*/ 355 h 728"/>
                <a:gd name="T36" fmla="*/ 721 w 729"/>
                <a:gd name="T37" fmla="*/ 439 h 728"/>
                <a:gd name="T38" fmla="*/ 644 w 729"/>
                <a:gd name="T39" fmla="*/ 515 h 728"/>
                <a:gd name="T40" fmla="*/ 636 w 729"/>
                <a:gd name="T41" fmla="*/ 607 h 728"/>
                <a:gd name="T42" fmla="*/ 531 w 729"/>
                <a:gd name="T43" fmla="*/ 635 h 728"/>
                <a:gd name="T44" fmla="*/ 478 w 729"/>
                <a:gd name="T45" fmla="*/ 710 h 728"/>
                <a:gd name="T46" fmla="*/ 374 w 729"/>
                <a:gd name="T47" fmla="*/ 682 h 728"/>
                <a:gd name="T48" fmla="*/ 299 w 729"/>
                <a:gd name="T49" fmla="*/ 704 h 728"/>
                <a:gd name="T50" fmla="*/ 366 w 729"/>
                <a:gd name="T51" fmla="*/ 665 h 728"/>
                <a:gd name="T52" fmla="*/ 477 w 729"/>
                <a:gd name="T53" fmla="*/ 691 h 728"/>
                <a:gd name="T54" fmla="*/ 516 w 729"/>
                <a:gd name="T55" fmla="*/ 624 h 728"/>
                <a:gd name="T56" fmla="*/ 625 w 729"/>
                <a:gd name="T57" fmla="*/ 591 h 728"/>
                <a:gd name="T58" fmla="*/ 625 w 729"/>
                <a:gd name="T59" fmla="*/ 513 h 728"/>
                <a:gd name="T60" fmla="*/ 704 w 729"/>
                <a:gd name="T61" fmla="*/ 430 h 728"/>
                <a:gd name="T62" fmla="*/ 665 w 729"/>
                <a:gd name="T63" fmla="*/ 363 h 728"/>
                <a:gd name="T64" fmla="*/ 691 w 729"/>
                <a:gd name="T65" fmla="*/ 251 h 728"/>
                <a:gd name="T66" fmla="*/ 624 w 729"/>
                <a:gd name="T67" fmla="*/ 213 h 728"/>
                <a:gd name="T68" fmla="*/ 591 w 729"/>
                <a:gd name="T69" fmla="*/ 103 h 728"/>
                <a:gd name="T70" fmla="*/ 513 w 729"/>
                <a:gd name="T71" fmla="*/ 103 h 728"/>
                <a:gd name="T72" fmla="*/ 430 w 729"/>
                <a:gd name="T73" fmla="*/ 25 h 728"/>
                <a:gd name="T74" fmla="*/ 363 w 729"/>
                <a:gd name="T75" fmla="*/ 64 h 728"/>
                <a:gd name="T76" fmla="*/ 251 w 729"/>
                <a:gd name="T77" fmla="*/ 38 h 728"/>
                <a:gd name="T78" fmla="*/ 213 w 729"/>
                <a:gd name="T79" fmla="*/ 105 h 728"/>
                <a:gd name="T80" fmla="*/ 103 w 729"/>
                <a:gd name="T81" fmla="*/ 138 h 728"/>
                <a:gd name="T82" fmla="*/ 103 w 729"/>
                <a:gd name="T83" fmla="*/ 216 h 728"/>
                <a:gd name="T84" fmla="*/ 25 w 729"/>
                <a:gd name="T85" fmla="*/ 299 h 728"/>
                <a:gd name="T86" fmla="*/ 64 w 729"/>
                <a:gd name="T87" fmla="*/ 366 h 728"/>
                <a:gd name="T88" fmla="*/ 37 w 729"/>
                <a:gd name="T89" fmla="*/ 477 h 728"/>
                <a:gd name="T90" fmla="*/ 105 w 729"/>
                <a:gd name="T91" fmla="*/ 516 h 728"/>
                <a:gd name="T92" fmla="*/ 138 w 729"/>
                <a:gd name="T93" fmla="*/ 625 h 728"/>
                <a:gd name="T94" fmla="*/ 216 w 729"/>
                <a:gd name="T95" fmla="*/ 625 h 728"/>
                <a:gd name="T96" fmla="*/ 299 w 729"/>
                <a:gd name="T97" fmla="*/ 704 h 728"/>
                <a:gd name="T98" fmla="*/ 195 w 729"/>
                <a:gd name="T99" fmla="*/ 546 h 728"/>
                <a:gd name="T100" fmla="*/ 585 w 729"/>
                <a:gd name="T101" fmla="*/ 272 h 728"/>
                <a:gd name="T102" fmla="*/ 253 w 729"/>
                <a:gd name="T103" fmla="*/ 152 h 728"/>
                <a:gd name="T104" fmla="*/ 175 w 729"/>
                <a:gd name="T105" fmla="*/ 511 h 728"/>
                <a:gd name="T106" fmla="*/ 136 w 729"/>
                <a:gd name="T107" fmla="*/ 484 h 728"/>
                <a:gd name="T108" fmla="*/ 441 w 729"/>
                <a:gd name="T109" fmla="*/ 118 h 728"/>
                <a:gd name="T110" fmla="*/ 484 w 729"/>
                <a:gd name="T111" fmla="*/ 593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29" h="728">
                  <a:moveTo>
                    <a:pt x="349" y="728"/>
                  </a:moveTo>
                  <a:cubicBezTo>
                    <a:pt x="349" y="728"/>
                    <a:pt x="349" y="728"/>
                    <a:pt x="348" y="728"/>
                  </a:cubicBezTo>
                  <a:cubicBezTo>
                    <a:pt x="289" y="721"/>
                    <a:pt x="289" y="721"/>
                    <a:pt x="289" y="721"/>
                  </a:cubicBezTo>
                  <a:cubicBezTo>
                    <a:pt x="285" y="720"/>
                    <a:pt x="282" y="717"/>
                    <a:pt x="282" y="713"/>
                  </a:cubicBezTo>
                  <a:cubicBezTo>
                    <a:pt x="276" y="669"/>
                    <a:pt x="276" y="669"/>
                    <a:pt x="276" y="669"/>
                  </a:cubicBezTo>
                  <a:cubicBezTo>
                    <a:pt x="214" y="644"/>
                    <a:pt x="214" y="644"/>
                    <a:pt x="214" y="644"/>
                  </a:cubicBezTo>
                  <a:cubicBezTo>
                    <a:pt x="179" y="671"/>
                    <a:pt x="179" y="671"/>
                    <a:pt x="179" y="671"/>
                  </a:cubicBezTo>
                  <a:cubicBezTo>
                    <a:pt x="176" y="674"/>
                    <a:pt x="172" y="674"/>
                    <a:pt x="168" y="671"/>
                  </a:cubicBezTo>
                  <a:cubicBezTo>
                    <a:pt x="121" y="636"/>
                    <a:pt x="121" y="636"/>
                    <a:pt x="121" y="636"/>
                  </a:cubicBezTo>
                  <a:cubicBezTo>
                    <a:pt x="118" y="633"/>
                    <a:pt x="117" y="629"/>
                    <a:pt x="118" y="625"/>
                  </a:cubicBezTo>
                  <a:cubicBezTo>
                    <a:pt x="136" y="585"/>
                    <a:pt x="136" y="585"/>
                    <a:pt x="136" y="585"/>
                  </a:cubicBezTo>
                  <a:cubicBezTo>
                    <a:pt x="94" y="531"/>
                    <a:pt x="94" y="531"/>
                    <a:pt x="94" y="531"/>
                  </a:cubicBezTo>
                  <a:cubicBezTo>
                    <a:pt x="51" y="538"/>
                    <a:pt x="51" y="538"/>
                    <a:pt x="51" y="538"/>
                  </a:cubicBezTo>
                  <a:cubicBezTo>
                    <a:pt x="47" y="538"/>
                    <a:pt x="43" y="536"/>
                    <a:pt x="41" y="532"/>
                  </a:cubicBezTo>
                  <a:cubicBezTo>
                    <a:pt x="18" y="478"/>
                    <a:pt x="18" y="478"/>
                    <a:pt x="18" y="478"/>
                  </a:cubicBezTo>
                  <a:cubicBezTo>
                    <a:pt x="17" y="474"/>
                    <a:pt x="18" y="470"/>
                    <a:pt x="21" y="467"/>
                  </a:cubicBezTo>
                  <a:cubicBezTo>
                    <a:pt x="56" y="441"/>
                    <a:pt x="56" y="441"/>
                    <a:pt x="56" y="441"/>
                  </a:cubicBezTo>
                  <a:cubicBezTo>
                    <a:pt x="47" y="374"/>
                    <a:pt x="47" y="374"/>
                    <a:pt x="47" y="374"/>
                  </a:cubicBezTo>
                  <a:cubicBezTo>
                    <a:pt x="6" y="358"/>
                    <a:pt x="6" y="358"/>
                    <a:pt x="6" y="358"/>
                  </a:cubicBezTo>
                  <a:cubicBezTo>
                    <a:pt x="2" y="356"/>
                    <a:pt x="0" y="352"/>
                    <a:pt x="0" y="348"/>
                  </a:cubicBezTo>
                  <a:cubicBezTo>
                    <a:pt x="8" y="289"/>
                    <a:pt x="8" y="289"/>
                    <a:pt x="8" y="289"/>
                  </a:cubicBezTo>
                  <a:cubicBezTo>
                    <a:pt x="8" y="285"/>
                    <a:pt x="12" y="282"/>
                    <a:pt x="16" y="282"/>
                  </a:cubicBezTo>
                  <a:cubicBezTo>
                    <a:pt x="59" y="276"/>
                    <a:pt x="59" y="276"/>
                    <a:pt x="59" y="276"/>
                  </a:cubicBezTo>
                  <a:cubicBezTo>
                    <a:pt x="85" y="214"/>
                    <a:pt x="85" y="214"/>
                    <a:pt x="85" y="214"/>
                  </a:cubicBezTo>
                  <a:cubicBezTo>
                    <a:pt x="57" y="179"/>
                    <a:pt x="57" y="179"/>
                    <a:pt x="57" y="179"/>
                  </a:cubicBezTo>
                  <a:cubicBezTo>
                    <a:pt x="55" y="176"/>
                    <a:pt x="55" y="172"/>
                    <a:pt x="57" y="168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6" y="118"/>
                    <a:pt x="100" y="117"/>
                    <a:pt x="104" y="118"/>
                  </a:cubicBezTo>
                  <a:cubicBezTo>
                    <a:pt x="144" y="136"/>
                    <a:pt x="144" y="136"/>
                    <a:pt x="144" y="136"/>
                  </a:cubicBezTo>
                  <a:cubicBezTo>
                    <a:pt x="197" y="94"/>
                    <a:pt x="197" y="94"/>
                    <a:pt x="197" y="94"/>
                  </a:cubicBezTo>
                  <a:cubicBezTo>
                    <a:pt x="191" y="51"/>
                    <a:pt x="191" y="51"/>
                    <a:pt x="191" y="51"/>
                  </a:cubicBezTo>
                  <a:cubicBezTo>
                    <a:pt x="190" y="47"/>
                    <a:pt x="192" y="43"/>
                    <a:pt x="196" y="41"/>
                  </a:cubicBezTo>
                  <a:cubicBezTo>
                    <a:pt x="251" y="18"/>
                    <a:pt x="251" y="18"/>
                    <a:pt x="251" y="18"/>
                  </a:cubicBezTo>
                  <a:cubicBezTo>
                    <a:pt x="255" y="17"/>
                    <a:pt x="259" y="18"/>
                    <a:pt x="262" y="21"/>
                  </a:cubicBezTo>
                  <a:cubicBezTo>
                    <a:pt x="288" y="56"/>
                    <a:pt x="288" y="56"/>
                    <a:pt x="288" y="56"/>
                  </a:cubicBezTo>
                  <a:cubicBezTo>
                    <a:pt x="355" y="47"/>
                    <a:pt x="355" y="47"/>
                    <a:pt x="355" y="47"/>
                  </a:cubicBezTo>
                  <a:cubicBezTo>
                    <a:pt x="371" y="6"/>
                    <a:pt x="371" y="6"/>
                    <a:pt x="371" y="6"/>
                  </a:cubicBezTo>
                  <a:cubicBezTo>
                    <a:pt x="372" y="2"/>
                    <a:pt x="376" y="0"/>
                    <a:pt x="380" y="0"/>
                  </a:cubicBezTo>
                  <a:cubicBezTo>
                    <a:pt x="439" y="8"/>
                    <a:pt x="439" y="8"/>
                    <a:pt x="439" y="8"/>
                  </a:cubicBezTo>
                  <a:cubicBezTo>
                    <a:pt x="443" y="8"/>
                    <a:pt x="446" y="12"/>
                    <a:pt x="447" y="16"/>
                  </a:cubicBezTo>
                  <a:cubicBezTo>
                    <a:pt x="452" y="59"/>
                    <a:pt x="452" y="59"/>
                    <a:pt x="452" y="59"/>
                  </a:cubicBezTo>
                  <a:cubicBezTo>
                    <a:pt x="515" y="85"/>
                    <a:pt x="515" y="85"/>
                    <a:pt x="515" y="85"/>
                  </a:cubicBezTo>
                  <a:cubicBezTo>
                    <a:pt x="549" y="57"/>
                    <a:pt x="549" y="57"/>
                    <a:pt x="549" y="57"/>
                  </a:cubicBezTo>
                  <a:cubicBezTo>
                    <a:pt x="552" y="55"/>
                    <a:pt x="557" y="55"/>
                    <a:pt x="560" y="57"/>
                  </a:cubicBezTo>
                  <a:cubicBezTo>
                    <a:pt x="607" y="93"/>
                    <a:pt x="607" y="93"/>
                    <a:pt x="607" y="93"/>
                  </a:cubicBezTo>
                  <a:cubicBezTo>
                    <a:pt x="611" y="96"/>
                    <a:pt x="612" y="100"/>
                    <a:pt x="610" y="104"/>
                  </a:cubicBezTo>
                  <a:cubicBezTo>
                    <a:pt x="593" y="144"/>
                    <a:pt x="593" y="144"/>
                    <a:pt x="593" y="144"/>
                  </a:cubicBezTo>
                  <a:cubicBezTo>
                    <a:pt x="634" y="197"/>
                    <a:pt x="634" y="197"/>
                    <a:pt x="634" y="197"/>
                  </a:cubicBezTo>
                  <a:cubicBezTo>
                    <a:pt x="678" y="191"/>
                    <a:pt x="678" y="191"/>
                    <a:pt x="678" y="191"/>
                  </a:cubicBezTo>
                  <a:cubicBezTo>
                    <a:pt x="682" y="190"/>
                    <a:pt x="686" y="192"/>
                    <a:pt x="687" y="196"/>
                  </a:cubicBezTo>
                  <a:cubicBezTo>
                    <a:pt x="710" y="251"/>
                    <a:pt x="710" y="251"/>
                    <a:pt x="710" y="251"/>
                  </a:cubicBezTo>
                  <a:cubicBezTo>
                    <a:pt x="712" y="255"/>
                    <a:pt x="711" y="259"/>
                    <a:pt x="707" y="262"/>
                  </a:cubicBezTo>
                  <a:cubicBezTo>
                    <a:pt x="673" y="288"/>
                    <a:pt x="673" y="288"/>
                    <a:pt x="673" y="288"/>
                  </a:cubicBezTo>
                  <a:cubicBezTo>
                    <a:pt x="682" y="355"/>
                    <a:pt x="682" y="355"/>
                    <a:pt x="682" y="355"/>
                  </a:cubicBezTo>
                  <a:cubicBezTo>
                    <a:pt x="722" y="371"/>
                    <a:pt x="722" y="371"/>
                    <a:pt x="722" y="371"/>
                  </a:cubicBezTo>
                  <a:cubicBezTo>
                    <a:pt x="726" y="372"/>
                    <a:pt x="729" y="376"/>
                    <a:pt x="728" y="380"/>
                  </a:cubicBezTo>
                  <a:cubicBezTo>
                    <a:pt x="721" y="439"/>
                    <a:pt x="721" y="439"/>
                    <a:pt x="721" y="439"/>
                  </a:cubicBezTo>
                  <a:cubicBezTo>
                    <a:pt x="720" y="443"/>
                    <a:pt x="717" y="446"/>
                    <a:pt x="713" y="447"/>
                  </a:cubicBezTo>
                  <a:cubicBezTo>
                    <a:pt x="669" y="452"/>
                    <a:pt x="669" y="452"/>
                    <a:pt x="669" y="452"/>
                  </a:cubicBezTo>
                  <a:cubicBezTo>
                    <a:pt x="644" y="515"/>
                    <a:pt x="644" y="515"/>
                    <a:pt x="644" y="515"/>
                  </a:cubicBezTo>
                  <a:cubicBezTo>
                    <a:pt x="671" y="549"/>
                    <a:pt x="671" y="549"/>
                    <a:pt x="671" y="549"/>
                  </a:cubicBezTo>
                  <a:cubicBezTo>
                    <a:pt x="674" y="552"/>
                    <a:pt x="674" y="557"/>
                    <a:pt x="671" y="560"/>
                  </a:cubicBezTo>
                  <a:cubicBezTo>
                    <a:pt x="636" y="607"/>
                    <a:pt x="636" y="607"/>
                    <a:pt x="636" y="607"/>
                  </a:cubicBezTo>
                  <a:cubicBezTo>
                    <a:pt x="633" y="611"/>
                    <a:pt x="629" y="612"/>
                    <a:pt x="625" y="610"/>
                  </a:cubicBezTo>
                  <a:cubicBezTo>
                    <a:pt x="585" y="593"/>
                    <a:pt x="585" y="593"/>
                    <a:pt x="585" y="593"/>
                  </a:cubicBezTo>
                  <a:cubicBezTo>
                    <a:pt x="531" y="635"/>
                    <a:pt x="531" y="635"/>
                    <a:pt x="531" y="635"/>
                  </a:cubicBezTo>
                  <a:cubicBezTo>
                    <a:pt x="538" y="678"/>
                    <a:pt x="538" y="678"/>
                    <a:pt x="538" y="678"/>
                  </a:cubicBezTo>
                  <a:cubicBezTo>
                    <a:pt x="538" y="682"/>
                    <a:pt x="536" y="686"/>
                    <a:pt x="532" y="687"/>
                  </a:cubicBezTo>
                  <a:cubicBezTo>
                    <a:pt x="478" y="710"/>
                    <a:pt x="478" y="710"/>
                    <a:pt x="478" y="710"/>
                  </a:cubicBezTo>
                  <a:cubicBezTo>
                    <a:pt x="474" y="712"/>
                    <a:pt x="470" y="711"/>
                    <a:pt x="467" y="708"/>
                  </a:cubicBezTo>
                  <a:cubicBezTo>
                    <a:pt x="441" y="672"/>
                    <a:pt x="441" y="672"/>
                    <a:pt x="441" y="672"/>
                  </a:cubicBezTo>
                  <a:cubicBezTo>
                    <a:pt x="374" y="682"/>
                    <a:pt x="374" y="682"/>
                    <a:pt x="374" y="682"/>
                  </a:cubicBezTo>
                  <a:cubicBezTo>
                    <a:pt x="358" y="723"/>
                    <a:pt x="358" y="723"/>
                    <a:pt x="358" y="723"/>
                  </a:cubicBezTo>
                  <a:cubicBezTo>
                    <a:pt x="356" y="726"/>
                    <a:pt x="353" y="728"/>
                    <a:pt x="349" y="728"/>
                  </a:cubicBezTo>
                  <a:close/>
                  <a:moveTo>
                    <a:pt x="299" y="704"/>
                  </a:moveTo>
                  <a:cubicBezTo>
                    <a:pt x="344" y="709"/>
                    <a:pt x="344" y="709"/>
                    <a:pt x="344" y="709"/>
                  </a:cubicBezTo>
                  <a:cubicBezTo>
                    <a:pt x="359" y="670"/>
                    <a:pt x="359" y="670"/>
                    <a:pt x="359" y="670"/>
                  </a:cubicBezTo>
                  <a:cubicBezTo>
                    <a:pt x="360" y="667"/>
                    <a:pt x="363" y="665"/>
                    <a:pt x="366" y="665"/>
                  </a:cubicBezTo>
                  <a:cubicBezTo>
                    <a:pt x="444" y="654"/>
                    <a:pt x="444" y="654"/>
                    <a:pt x="444" y="654"/>
                  </a:cubicBezTo>
                  <a:cubicBezTo>
                    <a:pt x="447" y="653"/>
                    <a:pt x="450" y="655"/>
                    <a:pt x="452" y="657"/>
                  </a:cubicBezTo>
                  <a:cubicBezTo>
                    <a:pt x="477" y="691"/>
                    <a:pt x="477" y="691"/>
                    <a:pt x="477" y="691"/>
                  </a:cubicBezTo>
                  <a:cubicBezTo>
                    <a:pt x="519" y="674"/>
                    <a:pt x="519" y="674"/>
                    <a:pt x="519" y="674"/>
                  </a:cubicBezTo>
                  <a:cubicBezTo>
                    <a:pt x="512" y="632"/>
                    <a:pt x="512" y="632"/>
                    <a:pt x="512" y="632"/>
                  </a:cubicBezTo>
                  <a:cubicBezTo>
                    <a:pt x="512" y="629"/>
                    <a:pt x="513" y="626"/>
                    <a:pt x="516" y="624"/>
                  </a:cubicBezTo>
                  <a:cubicBezTo>
                    <a:pt x="578" y="575"/>
                    <a:pt x="578" y="575"/>
                    <a:pt x="578" y="575"/>
                  </a:cubicBezTo>
                  <a:cubicBezTo>
                    <a:pt x="580" y="573"/>
                    <a:pt x="584" y="573"/>
                    <a:pt x="587" y="574"/>
                  </a:cubicBezTo>
                  <a:cubicBezTo>
                    <a:pt x="625" y="591"/>
                    <a:pt x="625" y="591"/>
                    <a:pt x="625" y="591"/>
                  </a:cubicBezTo>
                  <a:cubicBezTo>
                    <a:pt x="653" y="555"/>
                    <a:pt x="653" y="555"/>
                    <a:pt x="653" y="555"/>
                  </a:cubicBezTo>
                  <a:cubicBezTo>
                    <a:pt x="626" y="522"/>
                    <a:pt x="626" y="522"/>
                    <a:pt x="626" y="522"/>
                  </a:cubicBezTo>
                  <a:cubicBezTo>
                    <a:pt x="624" y="519"/>
                    <a:pt x="624" y="516"/>
                    <a:pt x="625" y="513"/>
                  </a:cubicBezTo>
                  <a:cubicBezTo>
                    <a:pt x="655" y="441"/>
                    <a:pt x="655" y="441"/>
                    <a:pt x="655" y="441"/>
                  </a:cubicBezTo>
                  <a:cubicBezTo>
                    <a:pt x="656" y="437"/>
                    <a:pt x="659" y="435"/>
                    <a:pt x="662" y="435"/>
                  </a:cubicBezTo>
                  <a:cubicBezTo>
                    <a:pt x="704" y="430"/>
                    <a:pt x="704" y="430"/>
                    <a:pt x="704" y="430"/>
                  </a:cubicBezTo>
                  <a:cubicBezTo>
                    <a:pt x="709" y="385"/>
                    <a:pt x="709" y="385"/>
                    <a:pt x="709" y="385"/>
                  </a:cubicBezTo>
                  <a:cubicBezTo>
                    <a:pt x="670" y="370"/>
                    <a:pt x="670" y="370"/>
                    <a:pt x="670" y="370"/>
                  </a:cubicBezTo>
                  <a:cubicBezTo>
                    <a:pt x="667" y="369"/>
                    <a:pt x="665" y="366"/>
                    <a:pt x="665" y="363"/>
                  </a:cubicBezTo>
                  <a:cubicBezTo>
                    <a:pt x="654" y="285"/>
                    <a:pt x="654" y="285"/>
                    <a:pt x="654" y="285"/>
                  </a:cubicBezTo>
                  <a:cubicBezTo>
                    <a:pt x="654" y="282"/>
                    <a:pt x="655" y="279"/>
                    <a:pt x="657" y="277"/>
                  </a:cubicBezTo>
                  <a:cubicBezTo>
                    <a:pt x="691" y="251"/>
                    <a:pt x="691" y="251"/>
                    <a:pt x="691" y="251"/>
                  </a:cubicBezTo>
                  <a:cubicBezTo>
                    <a:pt x="674" y="210"/>
                    <a:pt x="674" y="210"/>
                    <a:pt x="674" y="210"/>
                  </a:cubicBezTo>
                  <a:cubicBezTo>
                    <a:pt x="632" y="216"/>
                    <a:pt x="632" y="216"/>
                    <a:pt x="632" y="216"/>
                  </a:cubicBezTo>
                  <a:cubicBezTo>
                    <a:pt x="629" y="217"/>
                    <a:pt x="626" y="215"/>
                    <a:pt x="624" y="213"/>
                  </a:cubicBezTo>
                  <a:cubicBezTo>
                    <a:pt x="575" y="151"/>
                    <a:pt x="575" y="151"/>
                    <a:pt x="575" y="151"/>
                  </a:cubicBezTo>
                  <a:cubicBezTo>
                    <a:pt x="573" y="148"/>
                    <a:pt x="573" y="145"/>
                    <a:pt x="574" y="142"/>
                  </a:cubicBezTo>
                  <a:cubicBezTo>
                    <a:pt x="591" y="103"/>
                    <a:pt x="591" y="103"/>
                    <a:pt x="591" y="103"/>
                  </a:cubicBezTo>
                  <a:cubicBezTo>
                    <a:pt x="555" y="76"/>
                    <a:pt x="555" y="76"/>
                    <a:pt x="555" y="76"/>
                  </a:cubicBezTo>
                  <a:cubicBezTo>
                    <a:pt x="522" y="102"/>
                    <a:pt x="522" y="102"/>
                    <a:pt x="522" y="102"/>
                  </a:cubicBezTo>
                  <a:cubicBezTo>
                    <a:pt x="519" y="104"/>
                    <a:pt x="516" y="105"/>
                    <a:pt x="513" y="103"/>
                  </a:cubicBezTo>
                  <a:cubicBezTo>
                    <a:pt x="440" y="74"/>
                    <a:pt x="440" y="74"/>
                    <a:pt x="440" y="74"/>
                  </a:cubicBezTo>
                  <a:cubicBezTo>
                    <a:pt x="437" y="73"/>
                    <a:pt x="435" y="70"/>
                    <a:pt x="435" y="67"/>
                  </a:cubicBezTo>
                  <a:cubicBezTo>
                    <a:pt x="430" y="25"/>
                    <a:pt x="430" y="25"/>
                    <a:pt x="430" y="25"/>
                  </a:cubicBezTo>
                  <a:cubicBezTo>
                    <a:pt x="385" y="19"/>
                    <a:pt x="385" y="19"/>
                    <a:pt x="385" y="19"/>
                  </a:cubicBezTo>
                  <a:cubicBezTo>
                    <a:pt x="370" y="58"/>
                    <a:pt x="370" y="58"/>
                    <a:pt x="370" y="58"/>
                  </a:cubicBezTo>
                  <a:cubicBezTo>
                    <a:pt x="369" y="61"/>
                    <a:pt x="366" y="64"/>
                    <a:pt x="363" y="64"/>
                  </a:cubicBezTo>
                  <a:cubicBezTo>
                    <a:pt x="285" y="75"/>
                    <a:pt x="285" y="75"/>
                    <a:pt x="285" y="75"/>
                  </a:cubicBezTo>
                  <a:cubicBezTo>
                    <a:pt x="282" y="75"/>
                    <a:pt x="279" y="74"/>
                    <a:pt x="277" y="71"/>
                  </a:cubicBezTo>
                  <a:cubicBezTo>
                    <a:pt x="251" y="38"/>
                    <a:pt x="251" y="38"/>
                    <a:pt x="251" y="38"/>
                  </a:cubicBezTo>
                  <a:cubicBezTo>
                    <a:pt x="210" y="55"/>
                    <a:pt x="210" y="55"/>
                    <a:pt x="210" y="55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7" y="100"/>
                    <a:pt x="215" y="103"/>
                    <a:pt x="213" y="105"/>
                  </a:cubicBezTo>
                  <a:cubicBezTo>
                    <a:pt x="151" y="153"/>
                    <a:pt x="151" y="153"/>
                    <a:pt x="151" y="153"/>
                  </a:cubicBezTo>
                  <a:cubicBezTo>
                    <a:pt x="148" y="155"/>
                    <a:pt x="145" y="156"/>
                    <a:pt x="142" y="154"/>
                  </a:cubicBezTo>
                  <a:cubicBezTo>
                    <a:pt x="103" y="138"/>
                    <a:pt x="103" y="138"/>
                    <a:pt x="103" y="138"/>
                  </a:cubicBezTo>
                  <a:cubicBezTo>
                    <a:pt x="76" y="174"/>
                    <a:pt x="76" y="174"/>
                    <a:pt x="76" y="174"/>
                  </a:cubicBezTo>
                  <a:cubicBezTo>
                    <a:pt x="102" y="207"/>
                    <a:pt x="102" y="207"/>
                    <a:pt x="102" y="207"/>
                  </a:cubicBezTo>
                  <a:cubicBezTo>
                    <a:pt x="104" y="209"/>
                    <a:pt x="105" y="213"/>
                    <a:pt x="103" y="216"/>
                  </a:cubicBezTo>
                  <a:cubicBezTo>
                    <a:pt x="74" y="288"/>
                    <a:pt x="74" y="288"/>
                    <a:pt x="74" y="288"/>
                  </a:cubicBezTo>
                  <a:cubicBezTo>
                    <a:pt x="73" y="291"/>
                    <a:pt x="70" y="293"/>
                    <a:pt x="67" y="294"/>
                  </a:cubicBezTo>
                  <a:cubicBezTo>
                    <a:pt x="25" y="299"/>
                    <a:pt x="25" y="299"/>
                    <a:pt x="25" y="299"/>
                  </a:cubicBezTo>
                  <a:cubicBezTo>
                    <a:pt x="19" y="344"/>
                    <a:pt x="19" y="344"/>
                    <a:pt x="19" y="344"/>
                  </a:cubicBezTo>
                  <a:cubicBezTo>
                    <a:pt x="58" y="359"/>
                    <a:pt x="58" y="359"/>
                    <a:pt x="58" y="359"/>
                  </a:cubicBezTo>
                  <a:cubicBezTo>
                    <a:pt x="61" y="360"/>
                    <a:pt x="64" y="363"/>
                    <a:pt x="64" y="366"/>
                  </a:cubicBezTo>
                  <a:cubicBezTo>
                    <a:pt x="75" y="444"/>
                    <a:pt x="75" y="444"/>
                    <a:pt x="75" y="444"/>
                  </a:cubicBezTo>
                  <a:cubicBezTo>
                    <a:pt x="75" y="447"/>
                    <a:pt x="74" y="450"/>
                    <a:pt x="71" y="452"/>
                  </a:cubicBezTo>
                  <a:cubicBezTo>
                    <a:pt x="37" y="477"/>
                    <a:pt x="37" y="477"/>
                    <a:pt x="37" y="477"/>
                  </a:cubicBezTo>
                  <a:cubicBezTo>
                    <a:pt x="55" y="519"/>
                    <a:pt x="55" y="519"/>
                    <a:pt x="55" y="519"/>
                  </a:cubicBezTo>
                  <a:cubicBezTo>
                    <a:pt x="97" y="512"/>
                    <a:pt x="97" y="512"/>
                    <a:pt x="97" y="512"/>
                  </a:cubicBezTo>
                  <a:cubicBezTo>
                    <a:pt x="100" y="512"/>
                    <a:pt x="103" y="513"/>
                    <a:pt x="105" y="516"/>
                  </a:cubicBezTo>
                  <a:cubicBezTo>
                    <a:pt x="153" y="578"/>
                    <a:pt x="153" y="578"/>
                    <a:pt x="153" y="578"/>
                  </a:cubicBezTo>
                  <a:cubicBezTo>
                    <a:pt x="155" y="580"/>
                    <a:pt x="156" y="584"/>
                    <a:pt x="154" y="587"/>
                  </a:cubicBezTo>
                  <a:cubicBezTo>
                    <a:pt x="138" y="625"/>
                    <a:pt x="138" y="625"/>
                    <a:pt x="138" y="625"/>
                  </a:cubicBezTo>
                  <a:cubicBezTo>
                    <a:pt x="174" y="653"/>
                    <a:pt x="174" y="653"/>
                    <a:pt x="174" y="653"/>
                  </a:cubicBezTo>
                  <a:cubicBezTo>
                    <a:pt x="207" y="627"/>
                    <a:pt x="207" y="627"/>
                    <a:pt x="207" y="627"/>
                  </a:cubicBezTo>
                  <a:cubicBezTo>
                    <a:pt x="209" y="624"/>
                    <a:pt x="212" y="624"/>
                    <a:pt x="216" y="625"/>
                  </a:cubicBezTo>
                  <a:cubicBezTo>
                    <a:pt x="288" y="655"/>
                    <a:pt x="288" y="655"/>
                    <a:pt x="288" y="655"/>
                  </a:cubicBezTo>
                  <a:cubicBezTo>
                    <a:pt x="291" y="656"/>
                    <a:pt x="293" y="659"/>
                    <a:pt x="294" y="662"/>
                  </a:cubicBezTo>
                  <a:lnTo>
                    <a:pt x="299" y="704"/>
                  </a:lnTo>
                  <a:close/>
                  <a:moveTo>
                    <a:pt x="364" y="622"/>
                  </a:moveTo>
                  <a:cubicBezTo>
                    <a:pt x="304" y="622"/>
                    <a:pt x="244" y="601"/>
                    <a:pt x="196" y="559"/>
                  </a:cubicBezTo>
                  <a:cubicBezTo>
                    <a:pt x="192" y="556"/>
                    <a:pt x="191" y="550"/>
                    <a:pt x="195" y="546"/>
                  </a:cubicBezTo>
                  <a:cubicBezTo>
                    <a:pt x="198" y="543"/>
                    <a:pt x="204" y="542"/>
                    <a:pt x="207" y="545"/>
                  </a:cubicBezTo>
                  <a:cubicBezTo>
                    <a:pt x="282" y="610"/>
                    <a:pt x="388" y="622"/>
                    <a:pt x="475" y="577"/>
                  </a:cubicBezTo>
                  <a:cubicBezTo>
                    <a:pt x="585" y="520"/>
                    <a:pt x="633" y="386"/>
                    <a:pt x="585" y="272"/>
                  </a:cubicBezTo>
                  <a:cubicBezTo>
                    <a:pt x="583" y="266"/>
                    <a:pt x="580" y="260"/>
                    <a:pt x="577" y="253"/>
                  </a:cubicBezTo>
                  <a:cubicBezTo>
                    <a:pt x="547" y="197"/>
                    <a:pt x="497" y="155"/>
                    <a:pt x="436" y="136"/>
                  </a:cubicBezTo>
                  <a:cubicBezTo>
                    <a:pt x="375" y="116"/>
                    <a:pt x="310" y="122"/>
                    <a:pt x="253" y="152"/>
                  </a:cubicBezTo>
                  <a:cubicBezTo>
                    <a:pt x="144" y="209"/>
                    <a:pt x="96" y="343"/>
                    <a:pt x="143" y="456"/>
                  </a:cubicBezTo>
                  <a:cubicBezTo>
                    <a:pt x="146" y="463"/>
                    <a:pt x="149" y="469"/>
                    <a:pt x="152" y="475"/>
                  </a:cubicBezTo>
                  <a:cubicBezTo>
                    <a:pt x="158" y="488"/>
                    <a:pt x="166" y="500"/>
                    <a:pt x="175" y="511"/>
                  </a:cubicBezTo>
                  <a:cubicBezTo>
                    <a:pt x="178" y="515"/>
                    <a:pt x="177" y="520"/>
                    <a:pt x="173" y="523"/>
                  </a:cubicBezTo>
                  <a:cubicBezTo>
                    <a:pt x="169" y="526"/>
                    <a:pt x="163" y="526"/>
                    <a:pt x="160" y="522"/>
                  </a:cubicBezTo>
                  <a:cubicBezTo>
                    <a:pt x="151" y="510"/>
                    <a:pt x="143" y="497"/>
                    <a:pt x="136" y="484"/>
                  </a:cubicBezTo>
                  <a:cubicBezTo>
                    <a:pt x="133" y="477"/>
                    <a:pt x="129" y="471"/>
                    <a:pt x="126" y="463"/>
                  </a:cubicBezTo>
                  <a:cubicBezTo>
                    <a:pt x="75" y="341"/>
                    <a:pt x="127" y="197"/>
                    <a:pt x="245" y="136"/>
                  </a:cubicBezTo>
                  <a:cubicBezTo>
                    <a:pt x="306" y="104"/>
                    <a:pt x="376" y="98"/>
                    <a:pt x="441" y="118"/>
                  </a:cubicBezTo>
                  <a:cubicBezTo>
                    <a:pt x="507" y="139"/>
                    <a:pt x="561" y="184"/>
                    <a:pt x="593" y="245"/>
                  </a:cubicBezTo>
                  <a:cubicBezTo>
                    <a:pt x="596" y="252"/>
                    <a:pt x="599" y="258"/>
                    <a:pt x="602" y="265"/>
                  </a:cubicBezTo>
                  <a:cubicBezTo>
                    <a:pt x="653" y="387"/>
                    <a:pt x="601" y="531"/>
                    <a:pt x="484" y="593"/>
                  </a:cubicBezTo>
                  <a:cubicBezTo>
                    <a:pt x="446" y="612"/>
                    <a:pt x="405" y="622"/>
                    <a:pt x="364" y="62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231" name="Freeform 222"/>
            <p:cNvSpPr>
              <a:spLocks noEditPoints="1"/>
            </p:cNvSpPr>
            <p:nvPr userDrawn="1"/>
          </p:nvSpPr>
          <p:spPr bwMode="auto">
            <a:xfrm>
              <a:off x="1831" y="637"/>
              <a:ext cx="572" cy="757"/>
            </a:xfrm>
            <a:custGeom>
              <a:avLst/>
              <a:gdLst>
                <a:gd name="T0" fmla="*/ 156 w 995"/>
                <a:gd name="T1" fmla="*/ 1206 h 1314"/>
                <a:gd name="T2" fmla="*/ 3 w 995"/>
                <a:gd name="T3" fmla="*/ 897 h 1314"/>
                <a:gd name="T4" fmla="*/ 16 w 995"/>
                <a:gd name="T5" fmla="*/ 883 h 1314"/>
                <a:gd name="T6" fmla="*/ 273 w 995"/>
                <a:gd name="T7" fmla="*/ 895 h 1314"/>
                <a:gd name="T8" fmla="*/ 520 w 995"/>
                <a:gd name="T9" fmla="*/ 1100 h 1314"/>
                <a:gd name="T10" fmla="*/ 719 w 995"/>
                <a:gd name="T11" fmla="*/ 957 h 1314"/>
                <a:gd name="T12" fmla="*/ 497 w 995"/>
                <a:gd name="T13" fmla="*/ 769 h 1314"/>
                <a:gd name="T14" fmla="*/ 35 w 995"/>
                <a:gd name="T15" fmla="*/ 361 h 1314"/>
                <a:gd name="T16" fmla="*/ 514 w 995"/>
                <a:gd name="T17" fmla="*/ 0 h 1314"/>
                <a:gd name="T18" fmla="*/ 989 w 995"/>
                <a:gd name="T19" fmla="*/ 392 h 1314"/>
                <a:gd name="T20" fmla="*/ 987 w 995"/>
                <a:gd name="T21" fmla="*/ 401 h 1314"/>
                <a:gd name="T22" fmla="*/ 731 w 995"/>
                <a:gd name="T23" fmla="*/ 410 h 1314"/>
                <a:gd name="T24" fmla="*/ 665 w 995"/>
                <a:gd name="T25" fmla="*/ 265 h 1314"/>
                <a:gd name="T26" fmla="*/ 362 w 995"/>
                <a:gd name="T27" fmla="*/ 257 h 1314"/>
                <a:gd name="T28" fmla="*/ 365 w 995"/>
                <a:gd name="T29" fmla="*/ 457 h 1314"/>
                <a:gd name="T30" fmla="*/ 884 w 995"/>
                <a:gd name="T31" fmla="*/ 697 h 1314"/>
                <a:gd name="T32" fmla="*/ 863 w 995"/>
                <a:gd name="T33" fmla="*/ 1219 h 1314"/>
                <a:gd name="T34" fmla="*/ 27 w 995"/>
                <a:gd name="T35" fmla="*/ 907 h 1314"/>
                <a:gd name="T36" fmla="*/ 520 w 995"/>
                <a:gd name="T37" fmla="*/ 1290 h 1314"/>
                <a:gd name="T38" fmla="*/ 971 w 995"/>
                <a:gd name="T39" fmla="*/ 955 h 1314"/>
                <a:gd name="T40" fmla="*/ 559 w 995"/>
                <a:gd name="T41" fmla="*/ 565 h 1314"/>
                <a:gd name="T42" fmla="*/ 351 w 995"/>
                <a:gd name="T43" fmla="*/ 477 h 1314"/>
                <a:gd name="T44" fmla="*/ 347 w 995"/>
                <a:gd name="T45" fmla="*/ 238 h 1314"/>
                <a:gd name="T46" fmla="*/ 681 w 995"/>
                <a:gd name="T47" fmla="*/ 248 h 1314"/>
                <a:gd name="T48" fmla="*/ 964 w 995"/>
                <a:gd name="T49" fmla="*/ 386 h 1314"/>
                <a:gd name="T50" fmla="*/ 808 w 995"/>
                <a:gd name="T51" fmla="*/ 104 h 1314"/>
                <a:gd name="T52" fmla="*/ 808 w 995"/>
                <a:gd name="T53" fmla="*/ 104 h 1314"/>
                <a:gd name="T54" fmla="*/ 186 w 995"/>
                <a:gd name="T55" fmla="*/ 119 h 1314"/>
                <a:gd name="T56" fmla="*/ 169 w 995"/>
                <a:gd name="T57" fmla="*/ 595 h 1314"/>
                <a:gd name="T58" fmla="*/ 688 w 995"/>
                <a:gd name="T59" fmla="*/ 831 h 1314"/>
                <a:gd name="T60" fmla="*/ 685 w 995"/>
                <a:gd name="T61" fmla="*/ 1079 h 1314"/>
                <a:gd name="T62" fmla="*/ 322 w 995"/>
                <a:gd name="T63" fmla="*/ 1069 h 1314"/>
                <a:gd name="T64" fmla="*/ 27 w 995"/>
                <a:gd name="T65" fmla="*/ 907 h 1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5" h="1314">
                  <a:moveTo>
                    <a:pt x="520" y="1314"/>
                  </a:moveTo>
                  <a:cubicBezTo>
                    <a:pt x="382" y="1314"/>
                    <a:pt x="259" y="1278"/>
                    <a:pt x="156" y="1206"/>
                  </a:cubicBezTo>
                  <a:cubicBezTo>
                    <a:pt x="51" y="1134"/>
                    <a:pt x="0" y="1031"/>
                    <a:pt x="3" y="900"/>
                  </a:cubicBezTo>
                  <a:cubicBezTo>
                    <a:pt x="3" y="899"/>
                    <a:pt x="3" y="898"/>
                    <a:pt x="3" y="897"/>
                  </a:cubicBezTo>
                  <a:cubicBezTo>
                    <a:pt x="5" y="892"/>
                    <a:pt x="5" y="892"/>
                    <a:pt x="5" y="892"/>
                  </a:cubicBezTo>
                  <a:cubicBezTo>
                    <a:pt x="7" y="887"/>
                    <a:pt x="11" y="883"/>
                    <a:pt x="16" y="883"/>
                  </a:cubicBezTo>
                  <a:cubicBezTo>
                    <a:pt x="261" y="883"/>
                    <a:pt x="261" y="883"/>
                    <a:pt x="261" y="883"/>
                  </a:cubicBezTo>
                  <a:cubicBezTo>
                    <a:pt x="268" y="883"/>
                    <a:pt x="273" y="889"/>
                    <a:pt x="273" y="895"/>
                  </a:cubicBezTo>
                  <a:cubicBezTo>
                    <a:pt x="273" y="966"/>
                    <a:pt x="295" y="1018"/>
                    <a:pt x="337" y="1050"/>
                  </a:cubicBezTo>
                  <a:cubicBezTo>
                    <a:pt x="380" y="1083"/>
                    <a:pt x="442" y="1100"/>
                    <a:pt x="520" y="1100"/>
                  </a:cubicBezTo>
                  <a:cubicBezTo>
                    <a:pt x="586" y="1100"/>
                    <a:pt x="636" y="1086"/>
                    <a:pt x="670" y="1060"/>
                  </a:cubicBezTo>
                  <a:cubicBezTo>
                    <a:pt x="703" y="1034"/>
                    <a:pt x="719" y="1000"/>
                    <a:pt x="719" y="957"/>
                  </a:cubicBezTo>
                  <a:cubicBezTo>
                    <a:pt x="719" y="912"/>
                    <a:pt x="704" y="877"/>
                    <a:pt x="672" y="849"/>
                  </a:cubicBezTo>
                  <a:cubicBezTo>
                    <a:pt x="640" y="821"/>
                    <a:pt x="581" y="794"/>
                    <a:pt x="497" y="769"/>
                  </a:cubicBezTo>
                  <a:cubicBezTo>
                    <a:pt x="347" y="726"/>
                    <a:pt x="232" y="674"/>
                    <a:pt x="155" y="614"/>
                  </a:cubicBezTo>
                  <a:cubicBezTo>
                    <a:pt x="76" y="553"/>
                    <a:pt x="35" y="468"/>
                    <a:pt x="35" y="361"/>
                  </a:cubicBezTo>
                  <a:cubicBezTo>
                    <a:pt x="35" y="255"/>
                    <a:pt x="81" y="167"/>
                    <a:pt x="172" y="100"/>
                  </a:cubicBezTo>
                  <a:cubicBezTo>
                    <a:pt x="261" y="33"/>
                    <a:pt x="376" y="0"/>
                    <a:pt x="514" y="0"/>
                  </a:cubicBezTo>
                  <a:cubicBezTo>
                    <a:pt x="635" y="0"/>
                    <a:pt x="739" y="28"/>
                    <a:pt x="821" y="84"/>
                  </a:cubicBezTo>
                  <a:cubicBezTo>
                    <a:pt x="864" y="112"/>
                    <a:pt x="978" y="223"/>
                    <a:pt x="989" y="392"/>
                  </a:cubicBezTo>
                  <a:cubicBezTo>
                    <a:pt x="989" y="393"/>
                    <a:pt x="989" y="395"/>
                    <a:pt x="988" y="396"/>
                  </a:cubicBezTo>
                  <a:cubicBezTo>
                    <a:pt x="987" y="401"/>
                    <a:pt x="987" y="401"/>
                    <a:pt x="987" y="401"/>
                  </a:cubicBezTo>
                  <a:cubicBezTo>
                    <a:pt x="985" y="406"/>
                    <a:pt x="980" y="410"/>
                    <a:pt x="975" y="410"/>
                  </a:cubicBezTo>
                  <a:cubicBezTo>
                    <a:pt x="731" y="410"/>
                    <a:pt x="731" y="410"/>
                    <a:pt x="731" y="410"/>
                  </a:cubicBezTo>
                  <a:cubicBezTo>
                    <a:pt x="725" y="410"/>
                    <a:pt x="719" y="404"/>
                    <a:pt x="719" y="398"/>
                  </a:cubicBezTo>
                  <a:cubicBezTo>
                    <a:pt x="719" y="343"/>
                    <a:pt x="702" y="299"/>
                    <a:pt x="665" y="265"/>
                  </a:cubicBezTo>
                  <a:cubicBezTo>
                    <a:pt x="629" y="232"/>
                    <a:pt x="577" y="215"/>
                    <a:pt x="510" y="215"/>
                  </a:cubicBezTo>
                  <a:cubicBezTo>
                    <a:pt x="446" y="215"/>
                    <a:pt x="396" y="229"/>
                    <a:pt x="362" y="257"/>
                  </a:cubicBezTo>
                  <a:cubicBezTo>
                    <a:pt x="328" y="285"/>
                    <a:pt x="311" y="319"/>
                    <a:pt x="311" y="362"/>
                  </a:cubicBezTo>
                  <a:cubicBezTo>
                    <a:pt x="311" y="401"/>
                    <a:pt x="329" y="432"/>
                    <a:pt x="365" y="457"/>
                  </a:cubicBezTo>
                  <a:cubicBezTo>
                    <a:pt x="403" y="483"/>
                    <a:pt x="470" y="512"/>
                    <a:pt x="565" y="542"/>
                  </a:cubicBezTo>
                  <a:cubicBezTo>
                    <a:pt x="705" y="581"/>
                    <a:pt x="812" y="633"/>
                    <a:pt x="884" y="697"/>
                  </a:cubicBezTo>
                  <a:cubicBezTo>
                    <a:pt x="958" y="762"/>
                    <a:pt x="995" y="849"/>
                    <a:pt x="995" y="955"/>
                  </a:cubicBezTo>
                  <a:cubicBezTo>
                    <a:pt x="995" y="1066"/>
                    <a:pt x="951" y="1155"/>
                    <a:pt x="863" y="1219"/>
                  </a:cubicBezTo>
                  <a:cubicBezTo>
                    <a:pt x="777" y="1282"/>
                    <a:pt x="661" y="1314"/>
                    <a:pt x="520" y="1314"/>
                  </a:cubicBezTo>
                  <a:close/>
                  <a:moveTo>
                    <a:pt x="27" y="907"/>
                  </a:moveTo>
                  <a:cubicBezTo>
                    <a:pt x="26" y="1026"/>
                    <a:pt x="74" y="1120"/>
                    <a:pt x="170" y="1187"/>
                  </a:cubicBezTo>
                  <a:cubicBezTo>
                    <a:pt x="269" y="1255"/>
                    <a:pt x="387" y="1290"/>
                    <a:pt x="520" y="1290"/>
                  </a:cubicBezTo>
                  <a:cubicBezTo>
                    <a:pt x="656" y="1290"/>
                    <a:pt x="767" y="1260"/>
                    <a:pt x="849" y="1199"/>
                  </a:cubicBezTo>
                  <a:cubicBezTo>
                    <a:pt x="930" y="1140"/>
                    <a:pt x="971" y="1058"/>
                    <a:pt x="971" y="955"/>
                  </a:cubicBezTo>
                  <a:cubicBezTo>
                    <a:pt x="971" y="856"/>
                    <a:pt x="936" y="775"/>
                    <a:pt x="868" y="715"/>
                  </a:cubicBezTo>
                  <a:cubicBezTo>
                    <a:pt x="799" y="653"/>
                    <a:pt x="695" y="603"/>
                    <a:pt x="559" y="565"/>
                  </a:cubicBezTo>
                  <a:cubicBezTo>
                    <a:pt x="558" y="565"/>
                    <a:pt x="558" y="565"/>
                    <a:pt x="558" y="565"/>
                  </a:cubicBezTo>
                  <a:cubicBezTo>
                    <a:pt x="461" y="534"/>
                    <a:pt x="391" y="505"/>
                    <a:pt x="351" y="477"/>
                  </a:cubicBezTo>
                  <a:cubicBezTo>
                    <a:pt x="309" y="447"/>
                    <a:pt x="287" y="409"/>
                    <a:pt x="287" y="362"/>
                  </a:cubicBezTo>
                  <a:cubicBezTo>
                    <a:pt x="287" y="312"/>
                    <a:pt x="307" y="270"/>
                    <a:pt x="347" y="238"/>
                  </a:cubicBezTo>
                  <a:cubicBezTo>
                    <a:pt x="385" y="207"/>
                    <a:pt x="440" y="191"/>
                    <a:pt x="510" y="191"/>
                  </a:cubicBezTo>
                  <a:cubicBezTo>
                    <a:pt x="583" y="191"/>
                    <a:pt x="641" y="210"/>
                    <a:pt x="681" y="248"/>
                  </a:cubicBezTo>
                  <a:cubicBezTo>
                    <a:pt x="720" y="283"/>
                    <a:pt x="741" y="330"/>
                    <a:pt x="743" y="386"/>
                  </a:cubicBezTo>
                  <a:cubicBezTo>
                    <a:pt x="964" y="386"/>
                    <a:pt x="964" y="386"/>
                    <a:pt x="964" y="386"/>
                  </a:cubicBezTo>
                  <a:cubicBezTo>
                    <a:pt x="951" y="231"/>
                    <a:pt x="848" y="130"/>
                    <a:pt x="808" y="104"/>
                  </a:cubicBezTo>
                  <a:cubicBezTo>
                    <a:pt x="808" y="104"/>
                    <a:pt x="808" y="104"/>
                    <a:pt x="808" y="104"/>
                  </a:cubicBezTo>
                  <a:cubicBezTo>
                    <a:pt x="808" y="104"/>
                    <a:pt x="808" y="104"/>
                    <a:pt x="808" y="104"/>
                  </a:cubicBezTo>
                  <a:cubicBezTo>
                    <a:pt x="808" y="104"/>
                    <a:pt x="808" y="104"/>
                    <a:pt x="808" y="104"/>
                  </a:cubicBezTo>
                  <a:cubicBezTo>
                    <a:pt x="729" y="51"/>
                    <a:pt x="631" y="24"/>
                    <a:pt x="514" y="24"/>
                  </a:cubicBezTo>
                  <a:cubicBezTo>
                    <a:pt x="382" y="24"/>
                    <a:pt x="271" y="56"/>
                    <a:pt x="186" y="119"/>
                  </a:cubicBezTo>
                  <a:cubicBezTo>
                    <a:pt x="102" y="181"/>
                    <a:pt x="59" y="263"/>
                    <a:pt x="59" y="361"/>
                  </a:cubicBezTo>
                  <a:cubicBezTo>
                    <a:pt x="59" y="460"/>
                    <a:pt x="96" y="538"/>
                    <a:pt x="169" y="595"/>
                  </a:cubicBezTo>
                  <a:cubicBezTo>
                    <a:pt x="244" y="653"/>
                    <a:pt x="357" y="704"/>
                    <a:pt x="504" y="746"/>
                  </a:cubicBezTo>
                  <a:cubicBezTo>
                    <a:pt x="592" y="773"/>
                    <a:pt x="652" y="801"/>
                    <a:pt x="688" y="831"/>
                  </a:cubicBezTo>
                  <a:cubicBezTo>
                    <a:pt x="725" y="863"/>
                    <a:pt x="743" y="905"/>
                    <a:pt x="743" y="957"/>
                  </a:cubicBezTo>
                  <a:cubicBezTo>
                    <a:pt x="743" y="1007"/>
                    <a:pt x="724" y="1049"/>
                    <a:pt x="685" y="1079"/>
                  </a:cubicBezTo>
                  <a:cubicBezTo>
                    <a:pt x="646" y="1109"/>
                    <a:pt x="591" y="1124"/>
                    <a:pt x="520" y="1124"/>
                  </a:cubicBezTo>
                  <a:cubicBezTo>
                    <a:pt x="437" y="1124"/>
                    <a:pt x="370" y="1105"/>
                    <a:pt x="322" y="1069"/>
                  </a:cubicBezTo>
                  <a:cubicBezTo>
                    <a:pt x="276" y="1034"/>
                    <a:pt x="252" y="980"/>
                    <a:pt x="249" y="907"/>
                  </a:cubicBezTo>
                  <a:lnTo>
                    <a:pt x="27" y="9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232" name="Freeform 223"/>
            <p:cNvSpPr>
              <a:spLocks noEditPoints="1"/>
            </p:cNvSpPr>
            <p:nvPr userDrawn="1"/>
          </p:nvSpPr>
          <p:spPr bwMode="auto">
            <a:xfrm>
              <a:off x="2499" y="647"/>
              <a:ext cx="509" cy="737"/>
            </a:xfrm>
            <a:custGeom>
              <a:avLst/>
              <a:gdLst>
                <a:gd name="T0" fmla="*/ 871 w 883"/>
                <a:gd name="T1" fmla="*/ 1278 h 1278"/>
                <a:gd name="T2" fmla="*/ 12 w 883"/>
                <a:gd name="T3" fmla="*/ 1278 h 1278"/>
                <a:gd name="T4" fmla="*/ 0 w 883"/>
                <a:gd name="T5" fmla="*/ 1266 h 1278"/>
                <a:gd name="T6" fmla="*/ 0 w 883"/>
                <a:gd name="T7" fmla="*/ 12 h 1278"/>
                <a:gd name="T8" fmla="*/ 12 w 883"/>
                <a:gd name="T9" fmla="*/ 0 h 1278"/>
                <a:gd name="T10" fmla="*/ 870 w 883"/>
                <a:gd name="T11" fmla="*/ 0 h 1278"/>
                <a:gd name="T12" fmla="*/ 882 w 883"/>
                <a:gd name="T13" fmla="*/ 12 h 1278"/>
                <a:gd name="T14" fmla="*/ 882 w 883"/>
                <a:gd name="T15" fmla="*/ 206 h 1278"/>
                <a:gd name="T16" fmla="*/ 870 w 883"/>
                <a:gd name="T17" fmla="*/ 218 h 1278"/>
                <a:gd name="T18" fmla="*/ 276 w 883"/>
                <a:gd name="T19" fmla="*/ 218 h 1278"/>
                <a:gd name="T20" fmla="*/ 276 w 883"/>
                <a:gd name="T21" fmla="*/ 509 h 1278"/>
                <a:gd name="T22" fmla="*/ 783 w 883"/>
                <a:gd name="T23" fmla="*/ 509 h 1278"/>
                <a:gd name="T24" fmla="*/ 795 w 883"/>
                <a:gd name="T25" fmla="*/ 521 h 1278"/>
                <a:gd name="T26" fmla="*/ 795 w 883"/>
                <a:gd name="T27" fmla="*/ 715 h 1278"/>
                <a:gd name="T28" fmla="*/ 783 w 883"/>
                <a:gd name="T29" fmla="*/ 727 h 1278"/>
                <a:gd name="T30" fmla="*/ 276 w 883"/>
                <a:gd name="T31" fmla="*/ 727 h 1278"/>
                <a:gd name="T32" fmla="*/ 276 w 883"/>
                <a:gd name="T33" fmla="*/ 1060 h 1278"/>
                <a:gd name="T34" fmla="*/ 871 w 883"/>
                <a:gd name="T35" fmla="*/ 1060 h 1278"/>
                <a:gd name="T36" fmla="*/ 883 w 883"/>
                <a:gd name="T37" fmla="*/ 1072 h 1278"/>
                <a:gd name="T38" fmla="*/ 883 w 883"/>
                <a:gd name="T39" fmla="*/ 1266 h 1278"/>
                <a:gd name="T40" fmla="*/ 871 w 883"/>
                <a:gd name="T41" fmla="*/ 1278 h 1278"/>
                <a:gd name="T42" fmla="*/ 24 w 883"/>
                <a:gd name="T43" fmla="*/ 1254 h 1278"/>
                <a:gd name="T44" fmla="*/ 859 w 883"/>
                <a:gd name="T45" fmla="*/ 1254 h 1278"/>
                <a:gd name="T46" fmla="*/ 859 w 883"/>
                <a:gd name="T47" fmla="*/ 1084 h 1278"/>
                <a:gd name="T48" fmla="*/ 264 w 883"/>
                <a:gd name="T49" fmla="*/ 1084 h 1278"/>
                <a:gd name="T50" fmla="*/ 252 w 883"/>
                <a:gd name="T51" fmla="*/ 1072 h 1278"/>
                <a:gd name="T52" fmla="*/ 252 w 883"/>
                <a:gd name="T53" fmla="*/ 715 h 1278"/>
                <a:gd name="T54" fmla="*/ 264 w 883"/>
                <a:gd name="T55" fmla="*/ 703 h 1278"/>
                <a:gd name="T56" fmla="*/ 771 w 883"/>
                <a:gd name="T57" fmla="*/ 703 h 1278"/>
                <a:gd name="T58" fmla="*/ 771 w 883"/>
                <a:gd name="T59" fmla="*/ 533 h 1278"/>
                <a:gd name="T60" fmla="*/ 264 w 883"/>
                <a:gd name="T61" fmla="*/ 533 h 1278"/>
                <a:gd name="T62" fmla="*/ 252 w 883"/>
                <a:gd name="T63" fmla="*/ 521 h 1278"/>
                <a:gd name="T64" fmla="*/ 252 w 883"/>
                <a:gd name="T65" fmla="*/ 206 h 1278"/>
                <a:gd name="T66" fmla="*/ 264 w 883"/>
                <a:gd name="T67" fmla="*/ 194 h 1278"/>
                <a:gd name="T68" fmla="*/ 858 w 883"/>
                <a:gd name="T69" fmla="*/ 194 h 1278"/>
                <a:gd name="T70" fmla="*/ 858 w 883"/>
                <a:gd name="T71" fmla="*/ 24 h 1278"/>
                <a:gd name="T72" fmla="*/ 24 w 883"/>
                <a:gd name="T73" fmla="*/ 24 h 1278"/>
                <a:gd name="T74" fmla="*/ 24 w 883"/>
                <a:gd name="T75" fmla="*/ 1254 h 1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83" h="1278">
                  <a:moveTo>
                    <a:pt x="871" y="1278"/>
                  </a:moveTo>
                  <a:cubicBezTo>
                    <a:pt x="12" y="1278"/>
                    <a:pt x="12" y="1278"/>
                    <a:pt x="12" y="1278"/>
                  </a:cubicBezTo>
                  <a:cubicBezTo>
                    <a:pt x="6" y="1278"/>
                    <a:pt x="0" y="1273"/>
                    <a:pt x="0" y="1266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870" y="0"/>
                    <a:pt x="870" y="0"/>
                    <a:pt x="870" y="0"/>
                  </a:cubicBezTo>
                  <a:cubicBezTo>
                    <a:pt x="876" y="0"/>
                    <a:pt x="882" y="5"/>
                    <a:pt x="882" y="12"/>
                  </a:cubicBezTo>
                  <a:cubicBezTo>
                    <a:pt x="882" y="206"/>
                    <a:pt x="882" y="206"/>
                    <a:pt x="882" y="206"/>
                  </a:cubicBezTo>
                  <a:cubicBezTo>
                    <a:pt x="882" y="212"/>
                    <a:pt x="876" y="218"/>
                    <a:pt x="870" y="218"/>
                  </a:cubicBezTo>
                  <a:cubicBezTo>
                    <a:pt x="276" y="218"/>
                    <a:pt x="276" y="218"/>
                    <a:pt x="276" y="218"/>
                  </a:cubicBezTo>
                  <a:cubicBezTo>
                    <a:pt x="276" y="509"/>
                    <a:pt x="276" y="509"/>
                    <a:pt x="276" y="509"/>
                  </a:cubicBezTo>
                  <a:cubicBezTo>
                    <a:pt x="783" y="509"/>
                    <a:pt x="783" y="509"/>
                    <a:pt x="783" y="509"/>
                  </a:cubicBezTo>
                  <a:cubicBezTo>
                    <a:pt x="790" y="509"/>
                    <a:pt x="795" y="514"/>
                    <a:pt x="795" y="521"/>
                  </a:cubicBezTo>
                  <a:cubicBezTo>
                    <a:pt x="795" y="715"/>
                    <a:pt x="795" y="715"/>
                    <a:pt x="795" y="715"/>
                  </a:cubicBezTo>
                  <a:cubicBezTo>
                    <a:pt x="795" y="721"/>
                    <a:pt x="790" y="727"/>
                    <a:pt x="783" y="727"/>
                  </a:cubicBezTo>
                  <a:cubicBezTo>
                    <a:pt x="276" y="727"/>
                    <a:pt x="276" y="727"/>
                    <a:pt x="276" y="727"/>
                  </a:cubicBezTo>
                  <a:cubicBezTo>
                    <a:pt x="276" y="1060"/>
                    <a:pt x="276" y="1060"/>
                    <a:pt x="276" y="1060"/>
                  </a:cubicBezTo>
                  <a:cubicBezTo>
                    <a:pt x="871" y="1060"/>
                    <a:pt x="871" y="1060"/>
                    <a:pt x="871" y="1060"/>
                  </a:cubicBezTo>
                  <a:cubicBezTo>
                    <a:pt x="878" y="1060"/>
                    <a:pt x="883" y="1066"/>
                    <a:pt x="883" y="1072"/>
                  </a:cubicBezTo>
                  <a:cubicBezTo>
                    <a:pt x="883" y="1266"/>
                    <a:pt x="883" y="1266"/>
                    <a:pt x="883" y="1266"/>
                  </a:cubicBezTo>
                  <a:cubicBezTo>
                    <a:pt x="883" y="1273"/>
                    <a:pt x="878" y="1278"/>
                    <a:pt x="871" y="1278"/>
                  </a:cubicBezTo>
                  <a:close/>
                  <a:moveTo>
                    <a:pt x="24" y="1254"/>
                  </a:moveTo>
                  <a:cubicBezTo>
                    <a:pt x="859" y="1254"/>
                    <a:pt x="859" y="1254"/>
                    <a:pt x="859" y="1254"/>
                  </a:cubicBezTo>
                  <a:cubicBezTo>
                    <a:pt x="859" y="1084"/>
                    <a:pt x="859" y="1084"/>
                    <a:pt x="859" y="1084"/>
                  </a:cubicBezTo>
                  <a:cubicBezTo>
                    <a:pt x="264" y="1084"/>
                    <a:pt x="264" y="1084"/>
                    <a:pt x="264" y="1084"/>
                  </a:cubicBezTo>
                  <a:cubicBezTo>
                    <a:pt x="257" y="1084"/>
                    <a:pt x="252" y="1079"/>
                    <a:pt x="252" y="1072"/>
                  </a:cubicBezTo>
                  <a:cubicBezTo>
                    <a:pt x="252" y="715"/>
                    <a:pt x="252" y="715"/>
                    <a:pt x="252" y="715"/>
                  </a:cubicBezTo>
                  <a:cubicBezTo>
                    <a:pt x="252" y="708"/>
                    <a:pt x="257" y="703"/>
                    <a:pt x="264" y="703"/>
                  </a:cubicBezTo>
                  <a:cubicBezTo>
                    <a:pt x="771" y="703"/>
                    <a:pt x="771" y="703"/>
                    <a:pt x="771" y="703"/>
                  </a:cubicBezTo>
                  <a:cubicBezTo>
                    <a:pt x="771" y="533"/>
                    <a:pt x="771" y="533"/>
                    <a:pt x="771" y="533"/>
                  </a:cubicBezTo>
                  <a:cubicBezTo>
                    <a:pt x="264" y="533"/>
                    <a:pt x="264" y="533"/>
                    <a:pt x="264" y="533"/>
                  </a:cubicBezTo>
                  <a:cubicBezTo>
                    <a:pt x="257" y="533"/>
                    <a:pt x="252" y="527"/>
                    <a:pt x="252" y="521"/>
                  </a:cubicBezTo>
                  <a:cubicBezTo>
                    <a:pt x="252" y="206"/>
                    <a:pt x="252" y="206"/>
                    <a:pt x="252" y="206"/>
                  </a:cubicBezTo>
                  <a:cubicBezTo>
                    <a:pt x="252" y="199"/>
                    <a:pt x="257" y="194"/>
                    <a:pt x="264" y="194"/>
                  </a:cubicBezTo>
                  <a:cubicBezTo>
                    <a:pt x="858" y="194"/>
                    <a:pt x="858" y="194"/>
                    <a:pt x="858" y="194"/>
                  </a:cubicBezTo>
                  <a:cubicBezTo>
                    <a:pt x="858" y="24"/>
                    <a:pt x="858" y="24"/>
                    <a:pt x="858" y="24"/>
                  </a:cubicBezTo>
                  <a:cubicBezTo>
                    <a:pt x="24" y="24"/>
                    <a:pt x="24" y="24"/>
                    <a:pt x="24" y="24"/>
                  </a:cubicBezTo>
                  <a:lnTo>
                    <a:pt x="24" y="12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233" name="Freeform 224"/>
            <p:cNvSpPr>
              <a:spLocks/>
            </p:cNvSpPr>
            <p:nvPr userDrawn="1"/>
          </p:nvSpPr>
          <p:spPr bwMode="auto">
            <a:xfrm>
              <a:off x="3772" y="298"/>
              <a:ext cx="415" cy="228"/>
            </a:xfrm>
            <a:custGeom>
              <a:avLst/>
              <a:gdLst>
                <a:gd name="T0" fmla="*/ 613 w 720"/>
                <a:gd name="T1" fmla="*/ 397 h 397"/>
                <a:gd name="T2" fmla="*/ 239 w 720"/>
                <a:gd name="T3" fmla="*/ 397 h 397"/>
                <a:gd name="T4" fmla="*/ 229 w 720"/>
                <a:gd name="T5" fmla="*/ 387 h 397"/>
                <a:gd name="T6" fmla="*/ 239 w 720"/>
                <a:gd name="T7" fmla="*/ 377 h 397"/>
                <a:gd name="T8" fmla="*/ 613 w 720"/>
                <a:gd name="T9" fmla="*/ 377 h 397"/>
                <a:gd name="T10" fmla="*/ 700 w 720"/>
                <a:gd name="T11" fmla="*/ 290 h 397"/>
                <a:gd name="T12" fmla="*/ 613 w 720"/>
                <a:gd name="T13" fmla="*/ 202 h 397"/>
                <a:gd name="T14" fmla="*/ 592 w 720"/>
                <a:gd name="T15" fmla="*/ 204 h 397"/>
                <a:gd name="T16" fmla="*/ 583 w 720"/>
                <a:gd name="T17" fmla="*/ 202 h 397"/>
                <a:gd name="T18" fmla="*/ 580 w 720"/>
                <a:gd name="T19" fmla="*/ 192 h 397"/>
                <a:gd name="T20" fmla="*/ 582 w 720"/>
                <a:gd name="T21" fmla="*/ 172 h 397"/>
                <a:gd name="T22" fmla="*/ 495 w 720"/>
                <a:gd name="T23" fmla="*/ 84 h 397"/>
                <a:gd name="T24" fmla="*/ 454 w 720"/>
                <a:gd name="T25" fmla="*/ 94 h 397"/>
                <a:gd name="T26" fmla="*/ 441 w 720"/>
                <a:gd name="T27" fmla="*/ 90 h 397"/>
                <a:gd name="T28" fmla="*/ 324 w 720"/>
                <a:gd name="T29" fmla="*/ 20 h 397"/>
                <a:gd name="T30" fmla="*/ 200 w 720"/>
                <a:gd name="T31" fmla="*/ 106 h 397"/>
                <a:gd name="T32" fmla="*/ 188 w 720"/>
                <a:gd name="T33" fmla="*/ 112 h 397"/>
                <a:gd name="T34" fmla="*/ 172 w 720"/>
                <a:gd name="T35" fmla="*/ 110 h 397"/>
                <a:gd name="T36" fmla="*/ 110 w 720"/>
                <a:gd name="T37" fmla="*/ 172 h 397"/>
                <a:gd name="T38" fmla="*/ 112 w 720"/>
                <a:gd name="T39" fmla="*/ 189 h 397"/>
                <a:gd name="T40" fmla="*/ 111 w 720"/>
                <a:gd name="T41" fmla="*/ 198 h 397"/>
                <a:gd name="T42" fmla="*/ 103 w 720"/>
                <a:gd name="T43" fmla="*/ 202 h 397"/>
                <a:gd name="T44" fmla="*/ 20 w 720"/>
                <a:gd name="T45" fmla="*/ 290 h 397"/>
                <a:gd name="T46" fmla="*/ 108 w 720"/>
                <a:gd name="T47" fmla="*/ 377 h 397"/>
                <a:gd name="T48" fmla="*/ 118 w 720"/>
                <a:gd name="T49" fmla="*/ 387 h 397"/>
                <a:gd name="T50" fmla="*/ 108 w 720"/>
                <a:gd name="T51" fmla="*/ 397 h 397"/>
                <a:gd name="T52" fmla="*/ 0 w 720"/>
                <a:gd name="T53" fmla="*/ 290 h 397"/>
                <a:gd name="T54" fmla="*/ 91 w 720"/>
                <a:gd name="T55" fmla="*/ 183 h 397"/>
                <a:gd name="T56" fmla="*/ 90 w 720"/>
                <a:gd name="T57" fmla="*/ 172 h 397"/>
                <a:gd name="T58" fmla="*/ 172 w 720"/>
                <a:gd name="T59" fmla="*/ 90 h 397"/>
                <a:gd name="T60" fmla="*/ 185 w 720"/>
                <a:gd name="T61" fmla="*/ 91 h 397"/>
                <a:gd name="T62" fmla="*/ 324 w 720"/>
                <a:gd name="T63" fmla="*/ 0 h 397"/>
                <a:gd name="T64" fmla="*/ 454 w 720"/>
                <a:gd name="T65" fmla="*/ 72 h 397"/>
                <a:gd name="T66" fmla="*/ 495 w 720"/>
                <a:gd name="T67" fmla="*/ 64 h 397"/>
                <a:gd name="T68" fmla="*/ 602 w 720"/>
                <a:gd name="T69" fmla="*/ 172 h 397"/>
                <a:gd name="T70" fmla="*/ 602 w 720"/>
                <a:gd name="T71" fmla="*/ 183 h 397"/>
                <a:gd name="T72" fmla="*/ 613 w 720"/>
                <a:gd name="T73" fmla="*/ 182 h 397"/>
                <a:gd name="T74" fmla="*/ 720 w 720"/>
                <a:gd name="T75" fmla="*/ 290 h 397"/>
                <a:gd name="T76" fmla="*/ 613 w 720"/>
                <a:gd name="T77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720" h="397">
                  <a:moveTo>
                    <a:pt x="613" y="397"/>
                  </a:moveTo>
                  <a:cubicBezTo>
                    <a:pt x="239" y="397"/>
                    <a:pt x="239" y="397"/>
                    <a:pt x="239" y="397"/>
                  </a:cubicBezTo>
                  <a:cubicBezTo>
                    <a:pt x="233" y="397"/>
                    <a:pt x="229" y="393"/>
                    <a:pt x="229" y="387"/>
                  </a:cubicBezTo>
                  <a:cubicBezTo>
                    <a:pt x="229" y="382"/>
                    <a:pt x="233" y="377"/>
                    <a:pt x="239" y="377"/>
                  </a:cubicBezTo>
                  <a:cubicBezTo>
                    <a:pt x="613" y="377"/>
                    <a:pt x="613" y="377"/>
                    <a:pt x="613" y="377"/>
                  </a:cubicBezTo>
                  <a:cubicBezTo>
                    <a:pt x="661" y="377"/>
                    <a:pt x="700" y="338"/>
                    <a:pt x="700" y="290"/>
                  </a:cubicBezTo>
                  <a:cubicBezTo>
                    <a:pt x="700" y="241"/>
                    <a:pt x="661" y="202"/>
                    <a:pt x="613" y="202"/>
                  </a:cubicBezTo>
                  <a:cubicBezTo>
                    <a:pt x="606" y="202"/>
                    <a:pt x="599" y="203"/>
                    <a:pt x="592" y="204"/>
                  </a:cubicBezTo>
                  <a:cubicBezTo>
                    <a:pt x="589" y="205"/>
                    <a:pt x="585" y="204"/>
                    <a:pt x="583" y="202"/>
                  </a:cubicBezTo>
                  <a:cubicBezTo>
                    <a:pt x="580" y="199"/>
                    <a:pt x="579" y="196"/>
                    <a:pt x="580" y="192"/>
                  </a:cubicBezTo>
                  <a:cubicBezTo>
                    <a:pt x="582" y="186"/>
                    <a:pt x="582" y="179"/>
                    <a:pt x="582" y="172"/>
                  </a:cubicBezTo>
                  <a:cubicBezTo>
                    <a:pt x="582" y="124"/>
                    <a:pt x="543" y="84"/>
                    <a:pt x="495" y="84"/>
                  </a:cubicBezTo>
                  <a:cubicBezTo>
                    <a:pt x="481" y="84"/>
                    <a:pt x="467" y="88"/>
                    <a:pt x="454" y="94"/>
                  </a:cubicBezTo>
                  <a:cubicBezTo>
                    <a:pt x="450" y="96"/>
                    <a:pt x="444" y="95"/>
                    <a:pt x="441" y="90"/>
                  </a:cubicBezTo>
                  <a:cubicBezTo>
                    <a:pt x="418" y="47"/>
                    <a:pt x="373" y="20"/>
                    <a:pt x="324" y="20"/>
                  </a:cubicBezTo>
                  <a:cubicBezTo>
                    <a:pt x="269" y="20"/>
                    <a:pt x="219" y="54"/>
                    <a:pt x="200" y="106"/>
                  </a:cubicBezTo>
                  <a:cubicBezTo>
                    <a:pt x="198" y="110"/>
                    <a:pt x="193" y="113"/>
                    <a:pt x="188" y="112"/>
                  </a:cubicBezTo>
                  <a:cubicBezTo>
                    <a:pt x="183" y="110"/>
                    <a:pt x="178" y="110"/>
                    <a:pt x="172" y="110"/>
                  </a:cubicBezTo>
                  <a:cubicBezTo>
                    <a:pt x="138" y="110"/>
                    <a:pt x="110" y="138"/>
                    <a:pt x="110" y="172"/>
                  </a:cubicBezTo>
                  <a:cubicBezTo>
                    <a:pt x="110" y="178"/>
                    <a:pt x="111" y="184"/>
                    <a:pt x="112" y="189"/>
                  </a:cubicBezTo>
                  <a:cubicBezTo>
                    <a:pt x="113" y="192"/>
                    <a:pt x="113" y="195"/>
                    <a:pt x="111" y="198"/>
                  </a:cubicBezTo>
                  <a:cubicBezTo>
                    <a:pt x="109" y="200"/>
                    <a:pt x="106" y="202"/>
                    <a:pt x="103" y="202"/>
                  </a:cubicBezTo>
                  <a:cubicBezTo>
                    <a:pt x="57" y="205"/>
                    <a:pt x="20" y="243"/>
                    <a:pt x="20" y="290"/>
                  </a:cubicBezTo>
                  <a:cubicBezTo>
                    <a:pt x="20" y="338"/>
                    <a:pt x="60" y="377"/>
                    <a:pt x="108" y="377"/>
                  </a:cubicBezTo>
                  <a:cubicBezTo>
                    <a:pt x="114" y="377"/>
                    <a:pt x="118" y="382"/>
                    <a:pt x="118" y="387"/>
                  </a:cubicBezTo>
                  <a:cubicBezTo>
                    <a:pt x="118" y="393"/>
                    <a:pt x="114" y="397"/>
                    <a:pt x="108" y="397"/>
                  </a:cubicBezTo>
                  <a:cubicBezTo>
                    <a:pt x="49" y="397"/>
                    <a:pt x="0" y="349"/>
                    <a:pt x="0" y="290"/>
                  </a:cubicBezTo>
                  <a:cubicBezTo>
                    <a:pt x="0" y="236"/>
                    <a:pt x="39" y="192"/>
                    <a:pt x="91" y="183"/>
                  </a:cubicBezTo>
                  <a:cubicBezTo>
                    <a:pt x="90" y="180"/>
                    <a:pt x="90" y="176"/>
                    <a:pt x="90" y="172"/>
                  </a:cubicBezTo>
                  <a:cubicBezTo>
                    <a:pt x="90" y="127"/>
                    <a:pt x="127" y="90"/>
                    <a:pt x="172" y="90"/>
                  </a:cubicBezTo>
                  <a:cubicBezTo>
                    <a:pt x="176" y="90"/>
                    <a:pt x="180" y="90"/>
                    <a:pt x="185" y="91"/>
                  </a:cubicBezTo>
                  <a:cubicBezTo>
                    <a:pt x="209" y="36"/>
                    <a:pt x="264" y="0"/>
                    <a:pt x="324" y="0"/>
                  </a:cubicBezTo>
                  <a:cubicBezTo>
                    <a:pt x="377" y="0"/>
                    <a:pt x="426" y="27"/>
                    <a:pt x="454" y="72"/>
                  </a:cubicBezTo>
                  <a:cubicBezTo>
                    <a:pt x="467" y="67"/>
                    <a:pt x="481" y="64"/>
                    <a:pt x="495" y="64"/>
                  </a:cubicBezTo>
                  <a:cubicBezTo>
                    <a:pt x="554" y="64"/>
                    <a:pt x="602" y="113"/>
                    <a:pt x="602" y="172"/>
                  </a:cubicBezTo>
                  <a:cubicBezTo>
                    <a:pt x="602" y="175"/>
                    <a:pt x="602" y="179"/>
                    <a:pt x="602" y="183"/>
                  </a:cubicBezTo>
                  <a:cubicBezTo>
                    <a:pt x="605" y="182"/>
                    <a:pt x="609" y="182"/>
                    <a:pt x="613" y="182"/>
                  </a:cubicBezTo>
                  <a:cubicBezTo>
                    <a:pt x="672" y="182"/>
                    <a:pt x="720" y="230"/>
                    <a:pt x="720" y="290"/>
                  </a:cubicBezTo>
                  <a:cubicBezTo>
                    <a:pt x="720" y="349"/>
                    <a:pt x="672" y="397"/>
                    <a:pt x="613" y="39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234" name="Freeform 225"/>
            <p:cNvSpPr>
              <a:spLocks noEditPoints="1"/>
            </p:cNvSpPr>
            <p:nvPr userDrawn="1"/>
          </p:nvSpPr>
          <p:spPr bwMode="auto">
            <a:xfrm>
              <a:off x="718" y="1222"/>
              <a:ext cx="253" cy="513"/>
            </a:xfrm>
            <a:custGeom>
              <a:avLst/>
              <a:gdLst>
                <a:gd name="T0" fmla="*/ 378 w 439"/>
                <a:gd name="T1" fmla="*/ 557 h 890"/>
                <a:gd name="T2" fmla="*/ 384 w 439"/>
                <a:gd name="T3" fmla="*/ 649 h 890"/>
                <a:gd name="T4" fmla="*/ 162 w 439"/>
                <a:gd name="T5" fmla="*/ 116 h 890"/>
                <a:gd name="T6" fmla="*/ 347 w 439"/>
                <a:gd name="T7" fmla="*/ 470 h 890"/>
                <a:gd name="T8" fmla="*/ 362 w 439"/>
                <a:gd name="T9" fmla="*/ 465 h 890"/>
                <a:gd name="T10" fmla="*/ 223 w 439"/>
                <a:gd name="T11" fmla="*/ 85 h 890"/>
                <a:gd name="T12" fmla="*/ 20 w 439"/>
                <a:gd name="T13" fmla="*/ 158 h 890"/>
                <a:gd name="T14" fmla="*/ 66 w 439"/>
                <a:gd name="T15" fmla="*/ 283 h 890"/>
                <a:gd name="T16" fmla="*/ 81 w 439"/>
                <a:gd name="T17" fmla="*/ 278 h 890"/>
                <a:gd name="T18" fmla="*/ 38 w 439"/>
                <a:gd name="T19" fmla="*/ 161 h 890"/>
                <a:gd name="T20" fmla="*/ 287 w 439"/>
                <a:gd name="T21" fmla="*/ 693 h 890"/>
                <a:gd name="T22" fmla="*/ 238 w 439"/>
                <a:gd name="T23" fmla="*/ 711 h 890"/>
                <a:gd name="T24" fmla="*/ 92 w 439"/>
                <a:gd name="T25" fmla="*/ 308 h 890"/>
                <a:gd name="T26" fmla="*/ 77 w 439"/>
                <a:gd name="T27" fmla="*/ 313 h 890"/>
                <a:gd name="T28" fmla="*/ 77 w 439"/>
                <a:gd name="T29" fmla="*/ 313 h 890"/>
                <a:gd name="T30" fmla="*/ 236 w 439"/>
                <a:gd name="T31" fmla="*/ 750 h 890"/>
                <a:gd name="T32" fmla="*/ 237 w 439"/>
                <a:gd name="T33" fmla="*/ 751 h 890"/>
                <a:gd name="T34" fmla="*/ 401 w 439"/>
                <a:gd name="T35" fmla="*/ 889 h 890"/>
                <a:gd name="T36" fmla="*/ 417 w 439"/>
                <a:gd name="T37" fmla="*/ 815 h 890"/>
                <a:gd name="T38" fmla="*/ 439 w 439"/>
                <a:gd name="T39" fmla="*/ 678 h 890"/>
                <a:gd name="T40" fmla="*/ 439 w 439"/>
                <a:gd name="T41" fmla="*/ 676 h 890"/>
                <a:gd name="T42" fmla="*/ 393 w 439"/>
                <a:gd name="T43" fmla="*/ 551 h 890"/>
                <a:gd name="T44" fmla="*/ 35 w 439"/>
                <a:gd name="T45" fmla="*/ 146 h 890"/>
                <a:gd name="T46" fmla="*/ 204 w 439"/>
                <a:gd name="T47" fmla="*/ 84 h 890"/>
                <a:gd name="T48" fmla="*/ 373 w 439"/>
                <a:gd name="T49" fmla="*/ 703 h 890"/>
                <a:gd name="T50" fmla="*/ 373 w 439"/>
                <a:gd name="T51" fmla="*/ 703 h 890"/>
                <a:gd name="T52" fmla="*/ 348 w 439"/>
                <a:gd name="T53" fmla="*/ 672 h 890"/>
                <a:gd name="T54" fmla="*/ 302 w 439"/>
                <a:gd name="T55" fmla="*/ 688 h 890"/>
                <a:gd name="T56" fmla="*/ 147 w 439"/>
                <a:gd name="T57" fmla="*/ 122 h 890"/>
                <a:gd name="T58" fmla="*/ 362 w 439"/>
                <a:gd name="T59" fmla="*/ 839 h 890"/>
                <a:gd name="T60" fmla="*/ 393 w 439"/>
                <a:gd name="T61" fmla="*/ 866 h 890"/>
                <a:gd name="T62" fmla="*/ 347 w 439"/>
                <a:gd name="T63" fmla="*/ 824 h 890"/>
                <a:gd name="T64" fmla="*/ 266 w 439"/>
                <a:gd name="T65" fmla="*/ 710 h 890"/>
                <a:gd name="T66" fmla="*/ 308 w 439"/>
                <a:gd name="T67" fmla="*/ 730 h 890"/>
                <a:gd name="T68" fmla="*/ 328 w 439"/>
                <a:gd name="T69" fmla="*/ 688 h 890"/>
                <a:gd name="T70" fmla="*/ 371 w 439"/>
                <a:gd name="T71" fmla="*/ 708 h 890"/>
                <a:gd name="T72" fmla="*/ 373 w 439"/>
                <a:gd name="T73" fmla="*/ 706 h 890"/>
                <a:gd name="T74" fmla="*/ 374 w 439"/>
                <a:gd name="T75" fmla="*/ 705 h 890"/>
                <a:gd name="T76" fmla="*/ 375 w 439"/>
                <a:gd name="T77" fmla="*/ 704 h 890"/>
                <a:gd name="T78" fmla="*/ 376 w 439"/>
                <a:gd name="T79" fmla="*/ 703 h 890"/>
                <a:gd name="T80" fmla="*/ 376 w 439"/>
                <a:gd name="T81" fmla="*/ 701 h 890"/>
                <a:gd name="T82" fmla="*/ 376 w 439"/>
                <a:gd name="T83" fmla="*/ 699 h 890"/>
                <a:gd name="T84" fmla="*/ 376 w 439"/>
                <a:gd name="T85" fmla="*/ 698 h 890"/>
                <a:gd name="T86" fmla="*/ 390 w 439"/>
                <a:gd name="T87" fmla="*/ 665 h 890"/>
                <a:gd name="T88" fmla="*/ 401 w 439"/>
                <a:gd name="T89" fmla="*/ 804 h 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39" h="890">
                  <a:moveTo>
                    <a:pt x="383" y="547"/>
                  </a:moveTo>
                  <a:cubicBezTo>
                    <a:pt x="379" y="548"/>
                    <a:pt x="377" y="553"/>
                    <a:pt x="378" y="557"/>
                  </a:cubicBezTo>
                  <a:cubicBezTo>
                    <a:pt x="411" y="648"/>
                    <a:pt x="411" y="648"/>
                    <a:pt x="411" y="648"/>
                  </a:cubicBezTo>
                  <a:cubicBezTo>
                    <a:pt x="402" y="646"/>
                    <a:pt x="393" y="646"/>
                    <a:pt x="384" y="649"/>
                  </a:cubicBezTo>
                  <a:cubicBezTo>
                    <a:pt x="376" y="652"/>
                    <a:pt x="368" y="658"/>
                    <a:pt x="363" y="666"/>
                  </a:cubicBezTo>
                  <a:cubicBezTo>
                    <a:pt x="162" y="116"/>
                    <a:pt x="162" y="116"/>
                    <a:pt x="162" y="116"/>
                  </a:cubicBezTo>
                  <a:cubicBezTo>
                    <a:pt x="211" y="98"/>
                    <a:pt x="211" y="98"/>
                    <a:pt x="211" y="98"/>
                  </a:cubicBezTo>
                  <a:cubicBezTo>
                    <a:pt x="347" y="470"/>
                    <a:pt x="347" y="470"/>
                    <a:pt x="347" y="470"/>
                  </a:cubicBezTo>
                  <a:cubicBezTo>
                    <a:pt x="348" y="475"/>
                    <a:pt x="353" y="477"/>
                    <a:pt x="357" y="475"/>
                  </a:cubicBezTo>
                  <a:cubicBezTo>
                    <a:pt x="361" y="474"/>
                    <a:pt x="363" y="469"/>
                    <a:pt x="362" y="465"/>
                  </a:cubicBezTo>
                  <a:cubicBezTo>
                    <a:pt x="362" y="465"/>
                    <a:pt x="362" y="465"/>
                    <a:pt x="362" y="465"/>
                  </a:cubicBezTo>
                  <a:cubicBezTo>
                    <a:pt x="223" y="85"/>
                    <a:pt x="223" y="85"/>
                    <a:pt x="223" y="85"/>
                  </a:cubicBezTo>
                  <a:cubicBezTo>
                    <a:pt x="203" y="29"/>
                    <a:pt x="141" y="0"/>
                    <a:pt x="85" y="20"/>
                  </a:cubicBezTo>
                  <a:cubicBezTo>
                    <a:pt x="29" y="41"/>
                    <a:pt x="0" y="102"/>
                    <a:pt x="20" y="158"/>
                  </a:cubicBezTo>
                  <a:cubicBezTo>
                    <a:pt x="66" y="283"/>
                    <a:pt x="66" y="283"/>
                    <a:pt x="66" y="283"/>
                  </a:cubicBezTo>
                  <a:cubicBezTo>
                    <a:pt x="66" y="283"/>
                    <a:pt x="66" y="283"/>
                    <a:pt x="66" y="283"/>
                  </a:cubicBezTo>
                  <a:cubicBezTo>
                    <a:pt x="67" y="287"/>
                    <a:pt x="72" y="290"/>
                    <a:pt x="76" y="288"/>
                  </a:cubicBezTo>
                  <a:cubicBezTo>
                    <a:pt x="80" y="286"/>
                    <a:pt x="82" y="282"/>
                    <a:pt x="81" y="278"/>
                  </a:cubicBezTo>
                  <a:cubicBezTo>
                    <a:pt x="81" y="278"/>
                    <a:pt x="81" y="277"/>
                    <a:pt x="81" y="277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87" y="143"/>
                    <a:pt x="87" y="143"/>
                    <a:pt x="87" y="143"/>
                  </a:cubicBezTo>
                  <a:cubicBezTo>
                    <a:pt x="287" y="693"/>
                    <a:pt x="287" y="693"/>
                    <a:pt x="287" y="693"/>
                  </a:cubicBezTo>
                  <a:cubicBezTo>
                    <a:pt x="278" y="691"/>
                    <a:pt x="268" y="691"/>
                    <a:pt x="260" y="695"/>
                  </a:cubicBezTo>
                  <a:cubicBezTo>
                    <a:pt x="252" y="698"/>
                    <a:pt x="244" y="703"/>
                    <a:pt x="238" y="711"/>
                  </a:cubicBezTo>
                  <a:cubicBezTo>
                    <a:pt x="92" y="308"/>
                    <a:pt x="92" y="308"/>
                    <a:pt x="92" y="308"/>
                  </a:cubicBezTo>
                  <a:cubicBezTo>
                    <a:pt x="92" y="308"/>
                    <a:pt x="92" y="308"/>
                    <a:pt x="92" y="308"/>
                  </a:cubicBezTo>
                  <a:cubicBezTo>
                    <a:pt x="90" y="304"/>
                    <a:pt x="86" y="301"/>
                    <a:pt x="81" y="303"/>
                  </a:cubicBezTo>
                  <a:cubicBezTo>
                    <a:pt x="77" y="305"/>
                    <a:pt x="75" y="309"/>
                    <a:pt x="77" y="313"/>
                  </a:cubicBezTo>
                  <a:cubicBezTo>
                    <a:pt x="77" y="313"/>
                    <a:pt x="77" y="313"/>
                    <a:pt x="77" y="313"/>
                  </a:cubicBezTo>
                  <a:cubicBezTo>
                    <a:pt x="77" y="313"/>
                    <a:pt x="77" y="313"/>
                    <a:pt x="77" y="313"/>
                  </a:cubicBezTo>
                  <a:cubicBezTo>
                    <a:pt x="235" y="748"/>
                    <a:pt x="235" y="748"/>
                    <a:pt x="235" y="748"/>
                  </a:cubicBezTo>
                  <a:cubicBezTo>
                    <a:pt x="235" y="749"/>
                    <a:pt x="236" y="749"/>
                    <a:pt x="236" y="750"/>
                  </a:cubicBezTo>
                  <a:cubicBezTo>
                    <a:pt x="236" y="750"/>
                    <a:pt x="236" y="750"/>
                    <a:pt x="236" y="750"/>
                  </a:cubicBezTo>
                  <a:cubicBezTo>
                    <a:pt x="237" y="750"/>
                    <a:pt x="237" y="751"/>
                    <a:pt x="237" y="751"/>
                  </a:cubicBezTo>
                  <a:cubicBezTo>
                    <a:pt x="393" y="888"/>
                    <a:pt x="393" y="888"/>
                    <a:pt x="393" y="888"/>
                  </a:cubicBezTo>
                  <a:cubicBezTo>
                    <a:pt x="395" y="890"/>
                    <a:pt x="399" y="890"/>
                    <a:pt x="401" y="889"/>
                  </a:cubicBezTo>
                  <a:cubicBezTo>
                    <a:pt x="404" y="888"/>
                    <a:pt x="406" y="886"/>
                    <a:pt x="407" y="882"/>
                  </a:cubicBezTo>
                  <a:cubicBezTo>
                    <a:pt x="417" y="815"/>
                    <a:pt x="417" y="815"/>
                    <a:pt x="417" y="815"/>
                  </a:cubicBezTo>
                  <a:cubicBezTo>
                    <a:pt x="418" y="813"/>
                    <a:pt x="418" y="812"/>
                    <a:pt x="418" y="810"/>
                  </a:cubicBezTo>
                  <a:cubicBezTo>
                    <a:pt x="439" y="678"/>
                    <a:pt x="439" y="678"/>
                    <a:pt x="439" y="678"/>
                  </a:cubicBezTo>
                  <a:cubicBezTo>
                    <a:pt x="439" y="678"/>
                    <a:pt x="439" y="677"/>
                    <a:pt x="439" y="676"/>
                  </a:cubicBezTo>
                  <a:cubicBezTo>
                    <a:pt x="439" y="676"/>
                    <a:pt x="439" y="676"/>
                    <a:pt x="439" y="676"/>
                  </a:cubicBezTo>
                  <a:cubicBezTo>
                    <a:pt x="439" y="675"/>
                    <a:pt x="438" y="675"/>
                    <a:pt x="438" y="674"/>
                  </a:cubicBezTo>
                  <a:cubicBezTo>
                    <a:pt x="393" y="551"/>
                    <a:pt x="393" y="551"/>
                    <a:pt x="393" y="551"/>
                  </a:cubicBezTo>
                  <a:cubicBezTo>
                    <a:pt x="392" y="547"/>
                    <a:pt x="387" y="545"/>
                    <a:pt x="383" y="547"/>
                  </a:cubicBezTo>
                  <a:close/>
                  <a:moveTo>
                    <a:pt x="35" y="146"/>
                  </a:moveTo>
                  <a:cubicBezTo>
                    <a:pt x="22" y="99"/>
                    <a:pt x="47" y="53"/>
                    <a:pt x="91" y="37"/>
                  </a:cubicBezTo>
                  <a:cubicBezTo>
                    <a:pt x="135" y="21"/>
                    <a:pt x="184" y="40"/>
                    <a:pt x="204" y="84"/>
                  </a:cubicBezTo>
                  <a:lnTo>
                    <a:pt x="35" y="146"/>
                  </a:lnTo>
                  <a:close/>
                  <a:moveTo>
                    <a:pt x="373" y="703"/>
                  </a:moveTo>
                  <a:cubicBezTo>
                    <a:pt x="373" y="703"/>
                    <a:pt x="373" y="703"/>
                    <a:pt x="373" y="703"/>
                  </a:cubicBezTo>
                  <a:cubicBezTo>
                    <a:pt x="373" y="703"/>
                    <a:pt x="373" y="703"/>
                    <a:pt x="373" y="703"/>
                  </a:cubicBezTo>
                  <a:close/>
                  <a:moveTo>
                    <a:pt x="147" y="122"/>
                  </a:moveTo>
                  <a:cubicBezTo>
                    <a:pt x="348" y="672"/>
                    <a:pt x="348" y="672"/>
                    <a:pt x="348" y="672"/>
                  </a:cubicBezTo>
                  <a:cubicBezTo>
                    <a:pt x="338" y="669"/>
                    <a:pt x="330" y="669"/>
                    <a:pt x="322" y="672"/>
                  </a:cubicBezTo>
                  <a:cubicBezTo>
                    <a:pt x="314" y="675"/>
                    <a:pt x="308" y="680"/>
                    <a:pt x="302" y="688"/>
                  </a:cubicBezTo>
                  <a:cubicBezTo>
                    <a:pt x="102" y="138"/>
                    <a:pt x="102" y="138"/>
                    <a:pt x="102" y="138"/>
                  </a:cubicBezTo>
                  <a:lnTo>
                    <a:pt x="147" y="122"/>
                  </a:lnTo>
                  <a:close/>
                  <a:moveTo>
                    <a:pt x="393" y="866"/>
                  </a:moveTo>
                  <a:cubicBezTo>
                    <a:pt x="362" y="839"/>
                    <a:pt x="362" y="839"/>
                    <a:pt x="362" y="839"/>
                  </a:cubicBezTo>
                  <a:cubicBezTo>
                    <a:pt x="399" y="826"/>
                    <a:pt x="399" y="826"/>
                    <a:pt x="399" y="826"/>
                  </a:cubicBezTo>
                  <a:lnTo>
                    <a:pt x="393" y="866"/>
                  </a:lnTo>
                  <a:close/>
                  <a:moveTo>
                    <a:pt x="401" y="804"/>
                  </a:moveTo>
                  <a:cubicBezTo>
                    <a:pt x="347" y="824"/>
                    <a:pt x="347" y="824"/>
                    <a:pt x="347" y="824"/>
                  </a:cubicBezTo>
                  <a:cubicBezTo>
                    <a:pt x="250" y="739"/>
                    <a:pt x="250" y="739"/>
                    <a:pt x="250" y="739"/>
                  </a:cubicBezTo>
                  <a:cubicBezTo>
                    <a:pt x="247" y="727"/>
                    <a:pt x="254" y="715"/>
                    <a:pt x="266" y="710"/>
                  </a:cubicBezTo>
                  <a:cubicBezTo>
                    <a:pt x="279" y="706"/>
                    <a:pt x="293" y="712"/>
                    <a:pt x="298" y="725"/>
                  </a:cubicBezTo>
                  <a:cubicBezTo>
                    <a:pt x="299" y="730"/>
                    <a:pt x="304" y="732"/>
                    <a:pt x="308" y="730"/>
                  </a:cubicBezTo>
                  <a:cubicBezTo>
                    <a:pt x="313" y="729"/>
                    <a:pt x="315" y="724"/>
                    <a:pt x="314" y="719"/>
                  </a:cubicBezTo>
                  <a:cubicBezTo>
                    <a:pt x="309" y="707"/>
                    <a:pt x="315" y="692"/>
                    <a:pt x="328" y="688"/>
                  </a:cubicBezTo>
                  <a:cubicBezTo>
                    <a:pt x="340" y="683"/>
                    <a:pt x="355" y="690"/>
                    <a:pt x="360" y="703"/>
                  </a:cubicBezTo>
                  <a:cubicBezTo>
                    <a:pt x="361" y="707"/>
                    <a:pt x="366" y="709"/>
                    <a:pt x="371" y="708"/>
                  </a:cubicBezTo>
                  <a:cubicBezTo>
                    <a:pt x="371" y="707"/>
                    <a:pt x="372" y="707"/>
                    <a:pt x="372" y="707"/>
                  </a:cubicBezTo>
                  <a:cubicBezTo>
                    <a:pt x="373" y="706"/>
                    <a:pt x="373" y="706"/>
                    <a:pt x="373" y="706"/>
                  </a:cubicBezTo>
                  <a:cubicBezTo>
                    <a:pt x="373" y="706"/>
                    <a:pt x="373" y="706"/>
                    <a:pt x="373" y="706"/>
                  </a:cubicBezTo>
                  <a:cubicBezTo>
                    <a:pt x="374" y="706"/>
                    <a:pt x="374" y="706"/>
                    <a:pt x="374" y="705"/>
                  </a:cubicBezTo>
                  <a:cubicBezTo>
                    <a:pt x="374" y="705"/>
                    <a:pt x="374" y="705"/>
                    <a:pt x="375" y="705"/>
                  </a:cubicBezTo>
                  <a:cubicBezTo>
                    <a:pt x="375" y="705"/>
                    <a:pt x="375" y="704"/>
                    <a:pt x="375" y="704"/>
                  </a:cubicBezTo>
                  <a:cubicBezTo>
                    <a:pt x="375" y="704"/>
                    <a:pt x="375" y="704"/>
                    <a:pt x="375" y="703"/>
                  </a:cubicBezTo>
                  <a:cubicBezTo>
                    <a:pt x="375" y="703"/>
                    <a:pt x="375" y="703"/>
                    <a:pt x="376" y="703"/>
                  </a:cubicBezTo>
                  <a:cubicBezTo>
                    <a:pt x="376" y="702"/>
                    <a:pt x="376" y="702"/>
                    <a:pt x="376" y="702"/>
                  </a:cubicBezTo>
                  <a:cubicBezTo>
                    <a:pt x="376" y="702"/>
                    <a:pt x="376" y="701"/>
                    <a:pt x="376" y="701"/>
                  </a:cubicBezTo>
                  <a:cubicBezTo>
                    <a:pt x="376" y="700"/>
                    <a:pt x="376" y="700"/>
                    <a:pt x="376" y="700"/>
                  </a:cubicBezTo>
                  <a:cubicBezTo>
                    <a:pt x="376" y="700"/>
                    <a:pt x="376" y="700"/>
                    <a:pt x="376" y="699"/>
                  </a:cubicBezTo>
                  <a:cubicBezTo>
                    <a:pt x="376" y="699"/>
                    <a:pt x="376" y="699"/>
                    <a:pt x="376" y="699"/>
                  </a:cubicBezTo>
                  <a:cubicBezTo>
                    <a:pt x="376" y="698"/>
                    <a:pt x="376" y="698"/>
                    <a:pt x="376" y="698"/>
                  </a:cubicBezTo>
                  <a:cubicBezTo>
                    <a:pt x="376" y="697"/>
                    <a:pt x="376" y="697"/>
                    <a:pt x="376" y="697"/>
                  </a:cubicBezTo>
                  <a:cubicBezTo>
                    <a:pt x="371" y="684"/>
                    <a:pt x="378" y="670"/>
                    <a:pt x="390" y="665"/>
                  </a:cubicBezTo>
                  <a:cubicBezTo>
                    <a:pt x="402" y="661"/>
                    <a:pt x="416" y="666"/>
                    <a:pt x="421" y="677"/>
                  </a:cubicBezTo>
                  <a:lnTo>
                    <a:pt x="401" y="804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235" name="Freeform 226"/>
            <p:cNvSpPr>
              <a:spLocks/>
            </p:cNvSpPr>
            <p:nvPr userDrawn="1"/>
          </p:nvSpPr>
          <p:spPr bwMode="auto">
            <a:xfrm>
              <a:off x="925" y="1510"/>
              <a:ext cx="11" cy="11"/>
            </a:xfrm>
            <a:custGeom>
              <a:avLst/>
              <a:gdLst>
                <a:gd name="T0" fmla="*/ 7 w 18"/>
                <a:gd name="T1" fmla="*/ 2 h 18"/>
                <a:gd name="T2" fmla="*/ 2 w 18"/>
                <a:gd name="T3" fmla="*/ 12 h 18"/>
                <a:gd name="T4" fmla="*/ 12 w 18"/>
                <a:gd name="T5" fmla="*/ 17 h 18"/>
                <a:gd name="T6" fmla="*/ 17 w 18"/>
                <a:gd name="T7" fmla="*/ 6 h 18"/>
                <a:gd name="T8" fmla="*/ 7 w 18"/>
                <a:gd name="T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7" y="2"/>
                  </a:moveTo>
                  <a:cubicBezTo>
                    <a:pt x="2" y="3"/>
                    <a:pt x="0" y="8"/>
                    <a:pt x="2" y="12"/>
                  </a:cubicBezTo>
                  <a:cubicBezTo>
                    <a:pt x="3" y="16"/>
                    <a:pt x="8" y="18"/>
                    <a:pt x="12" y="17"/>
                  </a:cubicBezTo>
                  <a:cubicBezTo>
                    <a:pt x="16" y="15"/>
                    <a:pt x="18" y="10"/>
                    <a:pt x="17" y="6"/>
                  </a:cubicBezTo>
                  <a:cubicBezTo>
                    <a:pt x="15" y="2"/>
                    <a:pt x="11" y="0"/>
                    <a:pt x="7" y="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236" name="Freeform 227"/>
            <p:cNvSpPr>
              <a:spLocks/>
            </p:cNvSpPr>
            <p:nvPr userDrawn="1"/>
          </p:nvSpPr>
          <p:spPr bwMode="auto">
            <a:xfrm>
              <a:off x="4704" y="1136"/>
              <a:ext cx="234" cy="303"/>
            </a:xfrm>
            <a:custGeom>
              <a:avLst/>
              <a:gdLst>
                <a:gd name="T0" fmla="*/ 128 w 407"/>
                <a:gd name="T1" fmla="*/ 517 h 526"/>
                <a:gd name="T2" fmla="*/ 131 w 407"/>
                <a:gd name="T3" fmla="*/ 501 h 526"/>
                <a:gd name="T4" fmla="*/ 388 w 407"/>
                <a:gd name="T5" fmla="*/ 449 h 526"/>
                <a:gd name="T6" fmla="*/ 321 w 407"/>
                <a:gd name="T7" fmla="*/ 380 h 526"/>
                <a:gd name="T8" fmla="*/ 357 w 407"/>
                <a:gd name="T9" fmla="*/ 345 h 526"/>
                <a:gd name="T10" fmla="*/ 309 w 407"/>
                <a:gd name="T11" fmla="*/ 303 h 526"/>
                <a:gd name="T12" fmla="*/ 354 w 407"/>
                <a:gd name="T13" fmla="*/ 186 h 526"/>
                <a:gd name="T14" fmla="*/ 354 w 407"/>
                <a:gd name="T15" fmla="*/ 177 h 526"/>
                <a:gd name="T16" fmla="*/ 353 w 407"/>
                <a:gd name="T17" fmla="*/ 164 h 526"/>
                <a:gd name="T18" fmla="*/ 340 w 407"/>
                <a:gd name="T19" fmla="*/ 109 h 526"/>
                <a:gd name="T20" fmla="*/ 214 w 407"/>
                <a:gd name="T21" fmla="*/ 16 h 526"/>
                <a:gd name="T22" fmla="*/ 100 w 407"/>
                <a:gd name="T23" fmla="*/ 59 h 526"/>
                <a:gd name="T24" fmla="*/ 67 w 407"/>
                <a:gd name="T25" fmla="*/ 110 h 526"/>
                <a:gd name="T26" fmla="*/ 54 w 407"/>
                <a:gd name="T27" fmla="*/ 174 h 526"/>
                <a:gd name="T28" fmla="*/ 107 w 407"/>
                <a:gd name="T29" fmla="*/ 327 h 526"/>
                <a:gd name="T30" fmla="*/ 83 w 407"/>
                <a:gd name="T31" fmla="*/ 372 h 526"/>
                <a:gd name="T32" fmla="*/ 82 w 407"/>
                <a:gd name="T33" fmla="*/ 386 h 526"/>
                <a:gd name="T34" fmla="*/ 73 w 407"/>
                <a:gd name="T35" fmla="*/ 481 h 526"/>
                <a:gd name="T36" fmla="*/ 67 w 407"/>
                <a:gd name="T37" fmla="*/ 496 h 526"/>
                <a:gd name="T38" fmla="*/ 5 w 407"/>
                <a:gd name="T39" fmla="*/ 459 h 526"/>
                <a:gd name="T40" fmla="*/ 4 w 407"/>
                <a:gd name="T41" fmla="*/ 445 h 526"/>
                <a:gd name="T42" fmla="*/ 35 w 407"/>
                <a:gd name="T43" fmla="*/ 352 h 526"/>
                <a:gd name="T44" fmla="*/ 23 w 407"/>
                <a:gd name="T45" fmla="*/ 333 h 526"/>
                <a:gd name="T46" fmla="*/ 44 w 407"/>
                <a:gd name="T47" fmla="*/ 329 h 526"/>
                <a:gd name="T48" fmla="*/ 87 w 407"/>
                <a:gd name="T49" fmla="*/ 314 h 526"/>
                <a:gd name="T50" fmla="*/ 52 w 407"/>
                <a:gd name="T51" fmla="*/ 105 h 526"/>
                <a:gd name="T52" fmla="*/ 89 w 407"/>
                <a:gd name="T53" fmla="*/ 48 h 526"/>
                <a:gd name="T54" fmla="*/ 215 w 407"/>
                <a:gd name="T55" fmla="*/ 0 h 526"/>
                <a:gd name="T56" fmla="*/ 355 w 407"/>
                <a:gd name="T57" fmla="*/ 103 h 526"/>
                <a:gd name="T58" fmla="*/ 370 w 407"/>
                <a:gd name="T59" fmla="*/ 177 h 526"/>
                <a:gd name="T60" fmla="*/ 367 w 407"/>
                <a:gd name="T61" fmla="*/ 210 h 526"/>
                <a:gd name="T62" fmla="*/ 315 w 407"/>
                <a:gd name="T63" fmla="*/ 321 h 526"/>
                <a:gd name="T64" fmla="*/ 377 w 407"/>
                <a:gd name="T65" fmla="*/ 328 h 526"/>
                <a:gd name="T66" fmla="*/ 382 w 407"/>
                <a:gd name="T67" fmla="*/ 342 h 526"/>
                <a:gd name="T68" fmla="*/ 344 w 407"/>
                <a:gd name="T69" fmla="*/ 377 h 526"/>
                <a:gd name="T70" fmla="*/ 405 w 407"/>
                <a:gd name="T71" fmla="*/ 448 h 526"/>
                <a:gd name="T72" fmla="*/ 399 w 407"/>
                <a:gd name="T73" fmla="*/ 460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07" h="526">
                  <a:moveTo>
                    <a:pt x="206" y="526"/>
                  </a:moveTo>
                  <a:cubicBezTo>
                    <a:pt x="179" y="526"/>
                    <a:pt x="153" y="523"/>
                    <a:pt x="128" y="517"/>
                  </a:cubicBezTo>
                  <a:cubicBezTo>
                    <a:pt x="123" y="516"/>
                    <a:pt x="121" y="511"/>
                    <a:pt x="122" y="507"/>
                  </a:cubicBezTo>
                  <a:cubicBezTo>
                    <a:pt x="123" y="503"/>
                    <a:pt x="127" y="500"/>
                    <a:pt x="131" y="501"/>
                  </a:cubicBezTo>
                  <a:cubicBezTo>
                    <a:pt x="156" y="507"/>
                    <a:pt x="181" y="510"/>
                    <a:pt x="206" y="510"/>
                  </a:cubicBezTo>
                  <a:cubicBezTo>
                    <a:pt x="304" y="510"/>
                    <a:pt x="366" y="465"/>
                    <a:pt x="388" y="449"/>
                  </a:cubicBezTo>
                  <a:cubicBezTo>
                    <a:pt x="372" y="418"/>
                    <a:pt x="352" y="397"/>
                    <a:pt x="325" y="386"/>
                  </a:cubicBezTo>
                  <a:cubicBezTo>
                    <a:pt x="323" y="385"/>
                    <a:pt x="321" y="382"/>
                    <a:pt x="321" y="380"/>
                  </a:cubicBezTo>
                  <a:cubicBezTo>
                    <a:pt x="320" y="377"/>
                    <a:pt x="322" y="374"/>
                    <a:pt x="324" y="372"/>
                  </a:cubicBezTo>
                  <a:cubicBezTo>
                    <a:pt x="339" y="361"/>
                    <a:pt x="351" y="350"/>
                    <a:pt x="357" y="345"/>
                  </a:cubicBezTo>
                  <a:cubicBezTo>
                    <a:pt x="342" y="345"/>
                    <a:pt x="307" y="342"/>
                    <a:pt x="300" y="327"/>
                  </a:cubicBezTo>
                  <a:cubicBezTo>
                    <a:pt x="296" y="317"/>
                    <a:pt x="305" y="307"/>
                    <a:pt x="309" y="303"/>
                  </a:cubicBezTo>
                  <a:cubicBezTo>
                    <a:pt x="331" y="276"/>
                    <a:pt x="346" y="243"/>
                    <a:pt x="352" y="208"/>
                  </a:cubicBezTo>
                  <a:cubicBezTo>
                    <a:pt x="353" y="201"/>
                    <a:pt x="353" y="193"/>
                    <a:pt x="354" y="186"/>
                  </a:cubicBezTo>
                  <a:cubicBezTo>
                    <a:pt x="354" y="186"/>
                    <a:pt x="354" y="186"/>
                    <a:pt x="354" y="186"/>
                  </a:cubicBezTo>
                  <a:cubicBezTo>
                    <a:pt x="354" y="183"/>
                    <a:pt x="354" y="180"/>
                    <a:pt x="354" y="177"/>
                  </a:cubicBezTo>
                  <a:cubicBezTo>
                    <a:pt x="354" y="172"/>
                    <a:pt x="354" y="168"/>
                    <a:pt x="353" y="164"/>
                  </a:cubicBezTo>
                  <a:cubicBezTo>
                    <a:pt x="353" y="164"/>
                    <a:pt x="353" y="164"/>
                    <a:pt x="353" y="164"/>
                  </a:cubicBezTo>
                  <a:cubicBezTo>
                    <a:pt x="352" y="144"/>
                    <a:pt x="347" y="125"/>
                    <a:pt x="340" y="110"/>
                  </a:cubicBezTo>
                  <a:cubicBezTo>
                    <a:pt x="340" y="110"/>
                    <a:pt x="340" y="109"/>
                    <a:pt x="340" y="109"/>
                  </a:cubicBezTo>
                  <a:cubicBezTo>
                    <a:pt x="333" y="91"/>
                    <a:pt x="322" y="74"/>
                    <a:pt x="307" y="59"/>
                  </a:cubicBezTo>
                  <a:cubicBezTo>
                    <a:pt x="282" y="34"/>
                    <a:pt x="249" y="19"/>
                    <a:pt x="214" y="16"/>
                  </a:cubicBezTo>
                  <a:cubicBezTo>
                    <a:pt x="211" y="16"/>
                    <a:pt x="207" y="16"/>
                    <a:pt x="204" y="16"/>
                  </a:cubicBezTo>
                  <a:cubicBezTo>
                    <a:pt x="164" y="16"/>
                    <a:pt x="128" y="31"/>
                    <a:pt x="100" y="59"/>
                  </a:cubicBezTo>
                  <a:cubicBezTo>
                    <a:pt x="86" y="73"/>
                    <a:pt x="75" y="90"/>
                    <a:pt x="67" y="109"/>
                  </a:cubicBezTo>
                  <a:cubicBezTo>
                    <a:pt x="67" y="109"/>
                    <a:pt x="67" y="110"/>
                    <a:pt x="67" y="110"/>
                  </a:cubicBezTo>
                  <a:cubicBezTo>
                    <a:pt x="67" y="110"/>
                    <a:pt x="67" y="111"/>
                    <a:pt x="67" y="111"/>
                  </a:cubicBezTo>
                  <a:cubicBezTo>
                    <a:pt x="57" y="132"/>
                    <a:pt x="53" y="153"/>
                    <a:pt x="54" y="174"/>
                  </a:cubicBezTo>
                  <a:cubicBezTo>
                    <a:pt x="53" y="222"/>
                    <a:pt x="69" y="268"/>
                    <a:pt x="99" y="304"/>
                  </a:cubicBezTo>
                  <a:cubicBezTo>
                    <a:pt x="107" y="313"/>
                    <a:pt x="110" y="321"/>
                    <a:pt x="107" y="327"/>
                  </a:cubicBezTo>
                  <a:cubicBezTo>
                    <a:pt x="100" y="342"/>
                    <a:pt x="66" y="345"/>
                    <a:pt x="51" y="345"/>
                  </a:cubicBezTo>
                  <a:cubicBezTo>
                    <a:pt x="57" y="350"/>
                    <a:pt x="68" y="361"/>
                    <a:pt x="83" y="372"/>
                  </a:cubicBezTo>
                  <a:cubicBezTo>
                    <a:pt x="86" y="374"/>
                    <a:pt x="87" y="377"/>
                    <a:pt x="87" y="380"/>
                  </a:cubicBezTo>
                  <a:cubicBezTo>
                    <a:pt x="86" y="382"/>
                    <a:pt x="84" y="385"/>
                    <a:pt x="82" y="386"/>
                  </a:cubicBezTo>
                  <a:cubicBezTo>
                    <a:pt x="55" y="398"/>
                    <a:pt x="34" y="418"/>
                    <a:pt x="19" y="449"/>
                  </a:cubicBezTo>
                  <a:cubicBezTo>
                    <a:pt x="31" y="458"/>
                    <a:pt x="49" y="470"/>
                    <a:pt x="73" y="481"/>
                  </a:cubicBezTo>
                  <a:cubicBezTo>
                    <a:pt x="77" y="483"/>
                    <a:pt x="79" y="488"/>
                    <a:pt x="77" y="492"/>
                  </a:cubicBezTo>
                  <a:cubicBezTo>
                    <a:pt x="76" y="496"/>
                    <a:pt x="71" y="498"/>
                    <a:pt x="67" y="496"/>
                  </a:cubicBezTo>
                  <a:cubicBezTo>
                    <a:pt x="40" y="484"/>
                    <a:pt x="20" y="470"/>
                    <a:pt x="8" y="461"/>
                  </a:cubicBezTo>
                  <a:cubicBezTo>
                    <a:pt x="5" y="459"/>
                    <a:pt x="5" y="459"/>
                    <a:pt x="5" y="459"/>
                  </a:cubicBezTo>
                  <a:cubicBezTo>
                    <a:pt x="1" y="456"/>
                    <a:pt x="0" y="452"/>
                    <a:pt x="2" y="449"/>
                  </a:cubicBezTo>
                  <a:cubicBezTo>
                    <a:pt x="4" y="445"/>
                    <a:pt x="4" y="445"/>
                    <a:pt x="4" y="445"/>
                  </a:cubicBezTo>
                  <a:cubicBezTo>
                    <a:pt x="19" y="413"/>
                    <a:pt x="38" y="391"/>
                    <a:pt x="64" y="377"/>
                  </a:cubicBezTo>
                  <a:cubicBezTo>
                    <a:pt x="46" y="363"/>
                    <a:pt x="35" y="352"/>
                    <a:pt x="35" y="352"/>
                  </a:cubicBezTo>
                  <a:cubicBezTo>
                    <a:pt x="25" y="342"/>
                    <a:pt x="25" y="342"/>
                    <a:pt x="25" y="342"/>
                  </a:cubicBezTo>
                  <a:cubicBezTo>
                    <a:pt x="22" y="340"/>
                    <a:pt x="22" y="336"/>
                    <a:pt x="23" y="333"/>
                  </a:cubicBezTo>
                  <a:cubicBezTo>
                    <a:pt x="24" y="330"/>
                    <a:pt x="27" y="328"/>
                    <a:pt x="31" y="328"/>
                  </a:cubicBezTo>
                  <a:cubicBezTo>
                    <a:pt x="44" y="329"/>
                    <a:pt x="44" y="329"/>
                    <a:pt x="44" y="329"/>
                  </a:cubicBezTo>
                  <a:cubicBezTo>
                    <a:pt x="68" y="329"/>
                    <a:pt x="88" y="325"/>
                    <a:pt x="92" y="321"/>
                  </a:cubicBezTo>
                  <a:cubicBezTo>
                    <a:pt x="92" y="320"/>
                    <a:pt x="90" y="318"/>
                    <a:pt x="87" y="314"/>
                  </a:cubicBezTo>
                  <a:cubicBezTo>
                    <a:pt x="54" y="275"/>
                    <a:pt x="36" y="225"/>
                    <a:pt x="38" y="174"/>
                  </a:cubicBezTo>
                  <a:cubicBezTo>
                    <a:pt x="37" y="151"/>
                    <a:pt x="42" y="128"/>
                    <a:pt x="52" y="105"/>
                  </a:cubicBezTo>
                  <a:cubicBezTo>
                    <a:pt x="52" y="105"/>
                    <a:pt x="52" y="104"/>
                    <a:pt x="53" y="103"/>
                  </a:cubicBezTo>
                  <a:cubicBezTo>
                    <a:pt x="61" y="82"/>
                    <a:pt x="73" y="64"/>
                    <a:pt x="89" y="48"/>
                  </a:cubicBezTo>
                  <a:cubicBezTo>
                    <a:pt x="119" y="17"/>
                    <a:pt x="160" y="0"/>
                    <a:pt x="204" y="0"/>
                  </a:cubicBezTo>
                  <a:cubicBezTo>
                    <a:pt x="207" y="0"/>
                    <a:pt x="211" y="0"/>
                    <a:pt x="215" y="0"/>
                  </a:cubicBezTo>
                  <a:cubicBezTo>
                    <a:pt x="254" y="3"/>
                    <a:pt x="291" y="20"/>
                    <a:pt x="319" y="48"/>
                  </a:cubicBezTo>
                  <a:cubicBezTo>
                    <a:pt x="335" y="64"/>
                    <a:pt x="347" y="83"/>
                    <a:pt x="355" y="103"/>
                  </a:cubicBezTo>
                  <a:cubicBezTo>
                    <a:pt x="362" y="121"/>
                    <a:pt x="367" y="141"/>
                    <a:pt x="369" y="162"/>
                  </a:cubicBezTo>
                  <a:cubicBezTo>
                    <a:pt x="370" y="167"/>
                    <a:pt x="370" y="172"/>
                    <a:pt x="370" y="177"/>
                  </a:cubicBezTo>
                  <a:cubicBezTo>
                    <a:pt x="370" y="180"/>
                    <a:pt x="370" y="184"/>
                    <a:pt x="370" y="187"/>
                  </a:cubicBezTo>
                  <a:cubicBezTo>
                    <a:pt x="369" y="195"/>
                    <a:pt x="368" y="203"/>
                    <a:pt x="367" y="210"/>
                  </a:cubicBezTo>
                  <a:cubicBezTo>
                    <a:pt x="362" y="248"/>
                    <a:pt x="345" y="284"/>
                    <a:pt x="321" y="314"/>
                  </a:cubicBezTo>
                  <a:cubicBezTo>
                    <a:pt x="317" y="318"/>
                    <a:pt x="316" y="320"/>
                    <a:pt x="315" y="321"/>
                  </a:cubicBezTo>
                  <a:cubicBezTo>
                    <a:pt x="319" y="325"/>
                    <a:pt x="339" y="329"/>
                    <a:pt x="363" y="329"/>
                  </a:cubicBezTo>
                  <a:cubicBezTo>
                    <a:pt x="377" y="328"/>
                    <a:pt x="377" y="328"/>
                    <a:pt x="377" y="328"/>
                  </a:cubicBezTo>
                  <a:cubicBezTo>
                    <a:pt x="380" y="328"/>
                    <a:pt x="383" y="330"/>
                    <a:pt x="384" y="333"/>
                  </a:cubicBezTo>
                  <a:cubicBezTo>
                    <a:pt x="385" y="336"/>
                    <a:pt x="385" y="340"/>
                    <a:pt x="382" y="342"/>
                  </a:cubicBezTo>
                  <a:cubicBezTo>
                    <a:pt x="373" y="352"/>
                    <a:pt x="373" y="352"/>
                    <a:pt x="373" y="352"/>
                  </a:cubicBezTo>
                  <a:cubicBezTo>
                    <a:pt x="372" y="352"/>
                    <a:pt x="361" y="363"/>
                    <a:pt x="344" y="377"/>
                  </a:cubicBezTo>
                  <a:cubicBezTo>
                    <a:pt x="369" y="391"/>
                    <a:pt x="388" y="413"/>
                    <a:pt x="403" y="443"/>
                  </a:cubicBezTo>
                  <a:cubicBezTo>
                    <a:pt x="405" y="448"/>
                    <a:pt x="405" y="448"/>
                    <a:pt x="405" y="448"/>
                  </a:cubicBezTo>
                  <a:cubicBezTo>
                    <a:pt x="407" y="451"/>
                    <a:pt x="406" y="455"/>
                    <a:pt x="402" y="457"/>
                  </a:cubicBezTo>
                  <a:cubicBezTo>
                    <a:pt x="399" y="460"/>
                    <a:pt x="399" y="460"/>
                    <a:pt x="399" y="460"/>
                  </a:cubicBezTo>
                  <a:cubicBezTo>
                    <a:pt x="377" y="476"/>
                    <a:pt x="312" y="526"/>
                    <a:pt x="206" y="52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237" name="Freeform 228"/>
            <p:cNvSpPr>
              <a:spLocks/>
            </p:cNvSpPr>
            <p:nvPr userDrawn="1"/>
          </p:nvSpPr>
          <p:spPr bwMode="auto">
            <a:xfrm>
              <a:off x="4926" y="1078"/>
              <a:ext cx="220" cy="331"/>
            </a:xfrm>
            <a:custGeom>
              <a:avLst/>
              <a:gdLst>
                <a:gd name="T0" fmla="*/ 19 w 382"/>
                <a:gd name="T1" fmla="*/ 510 h 576"/>
                <a:gd name="T2" fmla="*/ 2 w 382"/>
                <a:gd name="T3" fmla="*/ 489 h 576"/>
                <a:gd name="T4" fmla="*/ 2 w 382"/>
                <a:gd name="T5" fmla="*/ 478 h 576"/>
                <a:gd name="T6" fmla="*/ 114 w 382"/>
                <a:gd name="T7" fmla="*/ 399 h 576"/>
                <a:gd name="T8" fmla="*/ 135 w 382"/>
                <a:gd name="T9" fmla="*/ 384 h 576"/>
                <a:gd name="T10" fmla="*/ 53 w 382"/>
                <a:gd name="T11" fmla="*/ 278 h 576"/>
                <a:gd name="T12" fmla="*/ 42 w 382"/>
                <a:gd name="T13" fmla="*/ 185 h 576"/>
                <a:gd name="T14" fmla="*/ 41 w 382"/>
                <a:gd name="T15" fmla="*/ 140 h 576"/>
                <a:gd name="T16" fmla="*/ 89 w 382"/>
                <a:gd name="T17" fmla="*/ 51 h 576"/>
                <a:gd name="T18" fmla="*/ 170 w 382"/>
                <a:gd name="T19" fmla="*/ 15 h 576"/>
                <a:gd name="T20" fmla="*/ 207 w 382"/>
                <a:gd name="T21" fmla="*/ 4 h 576"/>
                <a:gd name="T22" fmla="*/ 229 w 382"/>
                <a:gd name="T23" fmla="*/ 4 h 576"/>
                <a:gd name="T24" fmla="*/ 228 w 382"/>
                <a:gd name="T25" fmla="*/ 15 h 576"/>
                <a:gd name="T26" fmla="*/ 284 w 382"/>
                <a:gd name="T27" fmla="*/ 38 h 576"/>
                <a:gd name="T28" fmla="*/ 312 w 382"/>
                <a:gd name="T29" fmla="*/ 67 h 576"/>
                <a:gd name="T30" fmla="*/ 313 w 382"/>
                <a:gd name="T31" fmla="*/ 72 h 576"/>
                <a:gd name="T32" fmla="*/ 326 w 382"/>
                <a:gd name="T33" fmla="*/ 85 h 576"/>
                <a:gd name="T34" fmla="*/ 346 w 382"/>
                <a:gd name="T35" fmla="*/ 175 h 576"/>
                <a:gd name="T36" fmla="*/ 357 w 382"/>
                <a:gd name="T37" fmla="*/ 228 h 576"/>
                <a:gd name="T38" fmla="*/ 328 w 382"/>
                <a:gd name="T39" fmla="*/ 292 h 576"/>
                <a:gd name="T40" fmla="*/ 249 w 382"/>
                <a:gd name="T41" fmla="*/ 393 h 576"/>
                <a:gd name="T42" fmla="*/ 276 w 382"/>
                <a:gd name="T43" fmla="*/ 401 h 576"/>
                <a:gd name="T44" fmla="*/ 323 w 382"/>
                <a:gd name="T45" fmla="*/ 425 h 576"/>
                <a:gd name="T46" fmla="*/ 273 w 382"/>
                <a:gd name="T47" fmla="*/ 416 h 576"/>
                <a:gd name="T48" fmla="*/ 238 w 382"/>
                <a:gd name="T49" fmla="*/ 407 h 576"/>
                <a:gd name="T50" fmla="*/ 233 w 382"/>
                <a:gd name="T51" fmla="*/ 380 h 576"/>
                <a:gd name="T52" fmla="*/ 312 w 382"/>
                <a:gd name="T53" fmla="*/ 287 h 576"/>
                <a:gd name="T54" fmla="*/ 325 w 382"/>
                <a:gd name="T55" fmla="*/ 263 h 576"/>
                <a:gd name="T56" fmla="*/ 332 w 382"/>
                <a:gd name="T57" fmla="*/ 196 h 576"/>
                <a:gd name="T58" fmla="*/ 330 w 382"/>
                <a:gd name="T59" fmla="*/ 174 h 576"/>
                <a:gd name="T60" fmla="*/ 316 w 382"/>
                <a:gd name="T61" fmla="*/ 97 h 576"/>
                <a:gd name="T62" fmla="*/ 297 w 382"/>
                <a:gd name="T63" fmla="*/ 73 h 576"/>
                <a:gd name="T64" fmla="*/ 255 w 382"/>
                <a:gd name="T65" fmla="*/ 43 h 576"/>
                <a:gd name="T66" fmla="*/ 209 w 382"/>
                <a:gd name="T67" fmla="*/ 20 h 576"/>
                <a:gd name="T68" fmla="*/ 170 w 382"/>
                <a:gd name="T69" fmla="*/ 31 h 576"/>
                <a:gd name="T70" fmla="*/ 99 w 382"/>
                <a:gd name="T71" fmla="*/ 63 h 576"/>
                <a:gd name="T72" fmla="*/ 79 w 382"/>
                <a:gd name="T73" fmla="*/ 100 h 576"/>
                <a:gd name="T74" fmla="*/ 57 w 382"/>
                <a:gd name="T75" fmla="*/ 177 h 576"/>
                <a:gd name="T76" fmla="*/ 55 w 382"/>
                <a:gd name="T77" fmla="*/ 194 h 576"/>
                <a:gd name="T78" fmla="*/ 61 w 382"/>
                <a:gd name="T79" fmla="*/ 263 h 576"/>
                <a:gd name="T80" fmla="*/ 72 w 382"/>
                <a:gd name="T81" fmla="*/ 285 h 576"/>
                <a:gd name="T82" fmla="*/ 151 w 382"/>
                <a:gd name="T83" fmla="*/ 379 h 576"/>
                <a:gd name="T84" fmla="*/ 145 w 382"/>
                <a:gd name="T85" fmla="*/ 407 h 576"/>
                <a:gd name="T86" fmla="*/ 109 w 382"/>
                <a:gd name="T87" fmla="*/ 416 h 576"/>
                <a:gd name="T88" fmla="*/ 30 w 382"/>
                <a:gd name="T89" fmla="*/ 499 h 576"/>
                <a:gd name="T90" fmla="*/ 357 w 382"/>
                <a:gd name="T91" fmla="*/ 493 h 576"/>
                <a:gd name="T92" fmla="*/ 333 w 382"/>
                <a:gd name="T93" fmla="*/ 442 h 576"/>
                <a:gd name="T94" fmla="*/ 343 w 382"/>
                <a:gd name="T95" fmla="*/ 430 h 576"/>
                <a:gd name="T96" fmla="*/ 381 w 382"/>
                <a:gd name="T97" fmla="*/ 481 h 576"/>
                <a:gd name="T98" fmla="*/ 378 w 382"/>
                <a:gd name="T99" fmla="*/ 492 h 576"/>
                <a:gd name="T100" fmla="*/ 191 w 382"/>
                <a:gd name="T101" fmla="*/ 576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82" h="576">
                  <a:moveTo>
                    <a:pt x="191" y="576"/>
                  </a:moveTo>
                  <a:cubicBezTo>
                    <a:pt x="123" y="576"/>
                    <a:pt x="60" y="552"/>
                    <a:pt x="19" y="510"/>
                  </a:cubicBezTo>
                  <a:cubicBezTo>
                    <a:pt x="13" y="504"/>
                    <a:pt x="8" y="498"/>
                    <a:pt x="4" y="492"/>
                  </a:cubicBezTo>
                  <a:cubicBezTo>
                    <a:pt x="2" y="489"/>
                    <a:pt x="2" y="489"/>
                    <a:pt x="2" y="489"/>
                  </a:cubicBezTo>
                  <a:cubicBezTo>
                    <a:pt x="0" y="487"/>
                    <a:pt x="0" y="484"/>
                    <a:pt x="1" y="481"/>
                  </a:cubicBezTo>
                  <a:cubicBezTo>
                    <a:pt x="2" y="478"/>
                    <a:pt x="2" y="478"/>
                    <a:pt x="2" y="478"/>
                  </a:cubicBezTo>
                  <a:cubicBezTo>
                    <a:pt x="34" y="414"/>
                    <a:pt x="83" y="405"/>
                    <a:pt x="106" y="401"/>
                  </a:cubicBezTo>
                  <a:cubicBezTo>
                    <a:pt x="109" y="400"/>
                    <a:pt x="112" y="399"/>
                    <a:pt x="114" y="399"/>
                  </a:cubicBezTo>
                  <a:cubicBezTo>
                    <a:pt x="116" y="398"/>
                    <a:pt x="128" y="395"/>
                    <a:pt x="135" y="393"/>
                  </a:cubicBezTo>
                  <a:cubicBezTo>
                    <a:pt x="135" y="384"/>
                    <a:pt x="135" y="384"/>
                    <a:pt x="135" y="384"/>
                  </a:cubicBezTo>
                  <a:cubicBezTo>
                    <a:pt x="99" y="366"/>
                    <a:pt x="71" y="332"/>
                    <a:pt x="57" y="290"/>
                  </a:cubicBezTo>
                  <a:cubicBezTo>
                    <a:pt x="56" y="286"/>
                    <a:pt x="55" y="282"/>
                    <a:pt x="53" y="278"/>
                  </a:cubicBezTo>
                  <a:cubicBezTo>
                    <a:pt x="39" y="273"/>
                    <a:pt x="29" y="253"/>
                    <a:pt x="29" y="228"/>
                  </a:cubicBezTo>
                  <a:cubicBezTo>
                    <a:pt x="29" y="210"/>
                    <a:pt x="33" y="195"/>
                    <a:pt x="42" y="185"/>
                  </a:cubicBezTo>
                  <a:cubicBezTo>
                    <a:pt x="41" y="183"/>
                    <a:pt x="41" y="181"/>
                    <a:pt x="41" y="179"/>
                  </a:cubicBezTo>
                  <a:cubicBezTo>
                    <a:pt x="40" y="166"/>
                    <a:pt x="39" y="153"/>
                    <a:pt x="41" y="140"/>
                  </a:cubicBezTo>
                  <a:cubicBezTo>
                    <a:pt x="45" y="122"/>
                    <a:pt x="53" y="105"/>
                    <a:pt x="65" y="92"/>
                  </a:cubicBezTo>
                  <a:cubicBezTo>
                    <a:pt x="64" y="75"/>
                    <a:pt x="87" y="52"/>
                    <a:pt x="89" y="51"/>
                  </a:cubicBezTo>
                  <a:cubicBezTo>
                    <a:pt x="103" y="40"/>
                    <a:pt x="118" y="32"/>
                    <a:pt x="131" y="25"/>
                  </a:cubicBezTo>
                  <a:cubicBezTo>
                    <a:pt x="145" y="17"/>
                    <a:pt x="154" y="15"/>
                    <a:pt x="170" y="15"/>
                  </a:cubicBezTo>
                  <a:cubicBezTo>
                    <a:pt x="177" y="15"/>
                    <a:pt x="184" y="13"/>
                    <a:pt x="191" y="10"/>
                  </a:cubicBezTo>
                  <a:cubicBezTo>
                    <a:pt x="196" y="8"/>
                    <a:pt x="201" y="6"/>
                    <a:pt x="207" y="4"/>
                  </a:cubicBezTo>
                  <a:cubicBezTo>
                    <a:pt x="220" y="1"/>
                    <a:pt x="220" y="1"/>
                    <a:pt x="220" y="1"/>
                  </a:cubicBezTo>
                  <a:cubicBezTo>
                    <a:pt x="223" y="0"/>
                    <a:pt x="227" y="1"/>
                    <a:pt x="229" y="4"/>
                  </a:cubicBezTo>
                  <a:cubicBezTo>
                    <a:pt x="231" y="6"/>
                    <a:pt x="231" y="10"/>
                    <a:pt x="229" y="13"/>
                  </a:cubicBezTo>
                  <a:cubicBezTo>
                    <a:pt x="228" y="15"/>
                    <a:pt x="228" y="15"/>
                    <a:pt x="228" y="15"/>
                  </a:cubicBezTo>
                  <a:cubicBezTo>
                    <a:pt x="237" y="19"/>
                    <a:pt x="254" y="26"/>
                    <a:pt x="261" y="28"/>
                  </a:cubicBezTo>
                  <a:cubicBezTo>
                    <a:pt x="274" y="33"/>
                    <a:pt x="281" y="36"/>
                    <a:pt x="284" y="38"/>
                  </a:cubicBezTo>
                  <a:cubicBezTo>
                    <a:pt x="296" y="45"/>
                    <a:pt x="305" y="55"/>
                    <a:pt x="311" y="66"/>
                  </a:cubicBezTo>
                  <a:cubicBezTo>
                    <a:pt x="312" y="67"/>
                    <a:pt x="312" y="67"/>
                    <a:pt x="312" y="67"/>
                  </a:cubicBezTo>
                  <a:cubicBezTo>
                    <a:pt x="313" y="68"/>
                    <a:pt x="313" y="70"/>
                    <a:pt x="313" y="71"/>
                  </a:cubicBezTo>
                  <a:cubicBezTo>
                    <a:pt x="313" y="72"/>
                    <a:pt x="313" y="72"/>
                    <a:pt x="313" y="72"/>
                  </a:cubicBezTo>
                  <a:cubicBezTo>
                    <a:pt x="314" y="74"/>
                    <a:pt x="317" y="78"/>
                    <a:pt x="324" y="83"/>
                  </a:cubicBezTo>
                  <a:cubicBezTo>
                    <a:pt x="326" y="85"/>
                    <a:pt x="326" y="85"/>
                    <a:pt x="326" y="85"/>
                  </a:cubicBezTo>
                  <a:cubicBezTo>
                    <a:pt x="349" y="104"/>
                    <a:pt x="347" y="142"/>
                    <a:pt x="346" y="168"/>
                  </a:cubicBezTo>
                  <a:cubicBezTo>
                    <a:pt x="346" y="170"/>
                    <a:pt x="346" y="173"/>
                    <a:pt x="346" y="175"/>
                  </a:cubicBezTo>
                  <a:cubicBezTo>
                    <a:pt x="346" y="179"/>
                    <a:pt x="346" y="184"/>
                    <a:pt x="346" y="188"/>
                  </a:cubicBezTo>
                  <a:cubicBezTo>
                    <a:pt x="353" y="197"/>
                    <a:pt x="357" y="212"/>
                    <a:pt x="357" y="228"/>
                  </a:cubicBezTo>
                  <a:cubicBezTo>
                    <a:pt x="357" y="253"/>
                    <a:pt x="347" y="273"/>
                    <a:pt x="332" y="278"/>
                  </a:cubicBezTo>
                  <a:cubicBezTo>
                    <a:pt x="331" y="283"/>
                    <a:pt x="329" y="287"/>
                    <a:pt x="328" y="292"/>
                  </a:cubicBezTo>
                  <a:cubicBezTo>
                    <a:pt x="313" y="334"/>
                    <a:pt x="285" y="368"/>
                    <a:pt x="249" y="385"/>
                  </a:cubicBezTo>
                  <a:cubicBezTo>
                    <a:pt x="249" y="393"/>
                    <a:pt x="249" y="393"/>
                    <a:pt x="249" y="393"/>
                  </a:cubicBezTo>
                  <a:cubicBezTo>
                    <a:pt x="256" y="395"/>
                    <a:pt x="266" y="398"/>
                    <a:pt x="268" y="399"/>
                  </a:cubicBezTo>
                  <a:cubicBezTo>
                    <a:pt x="270" y="399"/>
                    <a:pt x="273" y="400"/>
                    <a:pt x="276" y="401"/>
                  </a:cubicBezTo>
                  <a:cubicBezTo>
                    <a:pt x="286" y="403"/>
                    <a:pt x="302" y="406"/>
                    <a:pt x="320" y="414"/>
                  </a:cubicBezTo>
                  <a:cubicBezTo>
                    <a:pt x="324" y="416"/>
                    <a:pt x="325" y="421"/>
                    <a:pt x="323" y="425"/>
                  </a:cubicBezTo>
                  <a:cubicBezTo>
                    <a:pt x="321" y="429"/>
                    <a:pt x="316" y="431"/>
                    <a:pt x="312" y="429"/>
                  </a:cubicBezTo>
                  <a:cubicBezTo>
                    <a:pt x="297" y="421"/>
                    <a:pt x="283" y="418"/>
                    <a:pt x="273" y="416"/>
                  </a:cubicBezTo>
                  <a:cubicBezTo>
                    <a:pt x="269" y="416"/>
                    <a:pt x="266" y="415"/>
                    <a:pt x="263" y="414"/>
                  </a:cubicBezTo>
                  <a:cubicBezTo>
                    <a:pt x="260" y="413"/>
                    <a:pt x="239" y="407"/>
                    <a:pt x="238" y="407"/>
                  </a:cubicBezTo>
                  <a:cubicBezTo>
                    <a:pt x="235" y="406"/>
                    <a:pt x="233" y="403"/>
                    <a:pt x="233" y="399"/>
                  </a:cubicBezTo>
                  <a:cubicBezTo>
                    <a:pt x="233" y="380"/>
                    <a:pt x="233" y="380"/>
                    <a:pt x="233" y="380"/>
                  </a:cubicBezTo>
                  <a:cubicBezTo>
                    <a:pt x="233" y="377"/>
                    <a:pt x="235" y="374"/>
                    <a:pt x="238" y="373"/>
                  </a:cubicBezTo>
                  <a:cubicBezTo>
                    <a:pt x="272" y="358"/>
                    <a:pt x="299" y="326"/>
                    <a:pt x="312" y="287"/>
                  </a:cubicBezTo>
                  <a:cubicBezTo>
                    <a:pt x="314" y="281"/>
                    <a:pt x="316" y="275"/>
                    <a:pt x="317" y="269"/>
                  </a:cubicBezTo>
                  <a:cubicBezTo>
                    <a:pt x="318" y="266"/>
                    <a:pt x="321" y="263"/>
                    <a:pt x="325" y="263"/>
                  </a:cubicBezTo>
                  <a:cubicBezTo>
                    <a:pt x="332" y="263"/>
                    <a:pt x="341" y="248"/>
                    <a:pt x="341" y="228"/>
                  </a:cubicBezTo>
                  <a:cubicBezTo>
                    <a:pt x="341" y="214"/>
                    <a:pt x="337" y="202"/>
                    <a:pt x="332" y="196"/>
                  </a:cubicBezTo>
                  <a:cubicBezTo>
                    <a:pt x="330" y="194"/>
                    <a:pt x="329" y="192"/>
                    <a:pt x="330" y="190"/>
                  </a:cubicBezTo>
                  <a:cubicBezTo>
                    <a:pt x="330" y="185"/>
                    <a:pt x="330" y="180"/>
                    <a:pt x="330" y="174"/>
                  </a:cubicBezTo>
                  <a:cubicBezTo>
                    <a:pt x="330" y="172"/>
                    <a:pt x="330" y="170"/>
                    <a:pt x="330" y="167"/>
                  </a:cubicBezTo>
                  <a:cubicBezTo>
                    <a:pt x="331" y="145"/>
                    <a:pt x="333" y="111"/>
                    <a:pt x="316" y="97"/>
                  </a:cubicBezTo>
                  <a:cubicBezTo>
                    <a:pt x="313" y="95"/>
                    <a:pt x="313" y="95"/>
                    <a:pt x="313" y="95"/>
                  </a:cubicBezTo>
                  <a:cubicBezTo>
                    <a:pt x="305" y="88"/>
                    <a:pt x="297" y="81"/>
                    <a:pt x="297" y="73"/>
                  </a:cubicBezTo>
                  <a:cubicBezTo>
                    <a:pt x="292" y="65"/>
                    <a:pt x="285" y="57"/>
                    <a:pt x="276" y="52"/>
                  </a:cubicBezTo>
                  <a:cubicBezTo>
                    <a:pt x="273" y="50"/>
                    <a:pt x="264" y="47"/>
                    <a:pt x="255" y="43"/>
                  </a:cubicBezTo>
                  <a:cubicBezTo>
                    <a:pt x="238" y="37"/>
                    <a:pt x="218" y="29"/>
                    <a:pt x="212" y="24"/>
                  </a:cubicBezTo>
                  <a:cubicBezTo>
                    <a:pt x="210" y="23"/>
                    <a:pt x="209" y="22"/>
                    <a:pt x="209" y="20"/>
                  </a:cubicBezTo>
                  <a:cubicBezTo>
                    <a:pt x="205" y="22"/>
                    <a:pt x="201" y="23"/>
                    <a:pt x="197" y="24"/>
                  </a:cubicBezTo>
                  <a:cubicBezTo>
                    <a:pt x="189" y="28"/>
                    <a:pt x="180" y="31"/>
                    <a:pt x="170" y="31"/>
                  </a:cubicBezTo>
                  <a:cubicBezTo>
                    <a:pt x="157" y="31"/>
                    <a:pt x="150" y="33"/>
                    <a:pt x="139" y="39"/>
                  </a:cubicBezTo>
                  <a:cubicBezTo>
                    <a:pt x="126" y="46"/>
                    <a:pt x="111" y="54"/>
                    <a:pt x="99" y="63"/>
                  </a:cubicBezTo>
                  <a:cubicBezTo>
                    <a:pt x="94" y="68"/>
                    <a:pt x="79" y="86"/>
                    <a:pt x="81" y="92"/>
                  </a:cubicBezTo>
                  <a:cubicBezTo>
                    <a:pt x="82" y="95"/>
                    <a:pt x="81" y="98"/>
                    <a:pt x="79" y="100"/>
                  </a:cubicBezTo>
                  <a:cubicBezTo>
                    <a:pt x="68" y="111"/>
                    <a:pt x="60" y="127"/>
                    <a:pt x="57" y="143"/>
                  </a:cubicBezTo>
                  <a:cubicBezTo>
                    <a:pt x="55" y="154"/>
                    <a:pt x="56" y="166"/>
                    <a:pt x="57" y="177"/>
                  </a:cubicBezTo>
                  <a:cubicBezTo>
                    <a:pt x="57" y="181"/>
                    <a:pt x="58" y="184"/>
                    <a:pt x="58" y="188"/>
                  </a:cubicBezTo>
                  <a:cubicBezTo>
                    <a:pt x="58" y="190"/>
                    <a:pt x="57" y="193"/>
                    <a:pt x="55" y="194"/>
                  </a:cubicBezTo>
                  <a:cubicBezTo>
                    <a:pt x="49" y="200"/>
                    <a:pt x="45" y="213"/>
                    <a:pt x="45" y="228"/>
                  </a:cubicBezTo>
                  <a:cubicBezTo>
                    <a:pt x="45" y="249"/>
                    <a:pt x="53" y="263"/>
                    <a:pt x="61" y="263"/>
                  </a:cubicBezTo>
                  <a:cubicBezTo>
                    <a:pt x="64" y="263"/>
                    <a:pt x="67" y="266"/>
                    <a:pt x="68" y="269"/>
                  </a:cubicBezTo>
                  <a:cubicBezTo>
                    <a:pt x="69" y="275"/>
                    <a:pt x="71" y="280"/>
                    <a:pt x="72" y="285"/>
                  </a:cubicBezTo>
                  <a:cubicBezTo>
                    <a:pt x="85" y="325"/>
                    <a:pt x="112" y="357"/>
                    <a:pt x="146" y="372"/>
                  </a:cubicBezTo>
                  <a:cubicBezTo>
                    <a:pt x="149" y="373"/>
                    <a:pt x="151" y="376"/>
                    <a:pt x="151" y="379"/>
                  </a:cubicBezTo>
                  <a:cubicBezTo>
                    <a:pt x="151" y="400"/>
                    <a:pt x="151" y="400"/>
                    <a:pt x="151" y="400"/>
                  </a:cubicBezTo>
                  <a:cubicBezTo>
                    <a:pt x="151" y="403"/>
                    <a:pt x="149" y="406"/>
                    <a:pt x="145" y="407"/>
                  </a:cubicBezTo>
                  <a:cubicBezTo>
                    <a:pt x="139" y="409"/>
                    <a:pt x="121" y="414"/>
                    <a:pt x="119" y="414"/>
                  </a:cubicBezTo>
                  <a:cubicBezTo>
                    <a:pt x="116" y="415"/>
                    <a:pt x="113" y="416"/>
                    <a:pt x="109" y="416"/>
                  </a:cubicBezTo>
                  <a:cubicBezTo>
                    <a:pt x="89" y="420"/>
                    <a:pt x="46" y="428"/>
                    <a:pt x="17" y="484"/>
                  </a:cubicBezTo>
                  <a:cubicBezTo>
                    <a:pt x="21" y="489"/>
                    <a:pt x="26" y="494"/>
                    <a:pt x="30" y="499"/>
                  </a:cubicBezTo>
                  <a:cubicBezTo>
                    <a:pt x="68" y="537"/>
                    <a:pt x="127" y="560"/>
                    <a:pt x="191" y="560"/>
                  </a:cubicBezTo>
                  <a:cubicBezTo>
                    <a:pt x="258" y="560"/>
                    <a:pt x="320" y="535"/>
                    <a:pt x="357" y="493"/>
                  </a:cubicBezTo>
                  <a:cubicBezTo>
                    <a:pt x="359" y="490"/>
                    <a:pt x="362" y="487"/>
                    <a:pt x="364" y="484"/>
                  </a:cubicBezTo>
                  <a:cubicBezTo>
                    <a:pt x="355" y="465"/>
                    <a:pt x="345" y="453"/>
                    <a:pt x="333" y="442"/>
                  </a:cubicBezTo>
                  <a:cubicBezTo>
                    <a:pt x="329" y="439"/>
                    <a:pt x="329" y="434"/>
                    <a:pt x="332" y="431"/>
                  </a:cubicBezTo>
                  <a:cubicBezTo>
                    <a:pt x="334" y="428"/>
                    <a:pt x="339" y="427"/>
                    <a:pt x="343" y="430"/>
                  </a:cubicBezTo>
                  <a:cubicBezTo>
                    <a:pt x="358" y="442"/>
                    <a:pt x="369" y="457"/>
                    <a:pt x="379" y="478"/>
                  </a:cubicBezTo>
                  <a:cubicBezTo>
                    <a:pt x="381" y="481"/>
                    <a:pt x="381" y="481"/>
                    <a:pt x="381" y="481"/>
                  </a:cubicBezTo>
                  <a:cubicBezTo>
                    <a:pt x="382" y="483"/>
                    <a:pt x="382" y="487"/>
                    <a:pt x="380" y="489"/>
                  </a:cubicBezTo>
                  <a:cubicBezTo>
                    <a:pt x="378" y="492"/>
                    <a:pt x="378" y="492"/>
                    <a:pt x="378" y="492"/>
                  </a:cubicBezTo>
                  <a:cubicBezTo>
                    <a:pt x="375" y="496"/>
                    <a:pt x="372" y="500"/>
                    <a:pt x="369" y="503"/>
                  </a:cubicBezTo>
                  <a:cubicBezTo>
                    <a:pt x="329" y="549"/>
                    <a:pt x="262" y="576"/>
                    <a:pt x="191" y="57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238" name="Freeform 229"/>
            <p:cNvSpPr>
              <a:spLocks/>
            </p:cNvSpPr>
            <p:nvPr userDrawn="1"/>
          </p:nvSpPr>
          <p:spPr bwMode="auto">
            <a:xfrm>
              <a:off x="4165" y="1628"/>
              <a:ext cx="12" cy="12"/>
            </a:xfrm>
            <a:custGeom>
              <a:avLst/>
              <a:gdLst>
                <a:gd name="T0" fmla="*/ 10 w 20"/>
                <a:gd name="T1" fmla="*/ 21 h 21"/>
                <a:gd name="T2" fmla="*/ 3 w 20"/>
                <a:gd name="T3" fmla="*/ 18 h 21"/>
                <a:gd name="T4" fmla="*/ 0 w 20"/>
                <a:gd name="T5" fmla="*/ 11 h 21"/>
                <a:gd name="T6" fmla="*/ 3 w 20"/>
                <a:gd name="T7" fmla="*/ 4 h 21"/>
                <a:gd name="T8" fmla="*/ 17 w 20"/>
                <a:gd name="T9" fmla="*/ 4 h 21"/>
                <a:gd name="T10" fmla="*/ 20 w 20"/>
                <a:gd name="T11" fmla="*/ 11 h 21"/>
                <a:gd name="T12" fmla="*/ 17 w 20"/>
                <a:gd name="T13" fmla="*/ 18 h 21"/>
                <a:gd name="T14" fmla="*/ 10 w 20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" h="21">
                  <a:moveTo>
                    <a:pt x="10" y="21"/>
                  </a:moveTo>
                  <a:cubicBezTo>
                    <a:pt x="7" y="21"/>
                    <a:pt x="4" y="20"/>
                    <a:pt x="3" y="18"/>
                  </a:cubicBezTo>
                  <a:cubicBezTo>
                    <a:pt x="1" y="16"/>
                    <a:pt x="0" y="14"/>
                    <a:pt x="0" y="11"/>
                  </a:cubicBezTo>
                  <a:cubicBezTo>
                    <a:pt x="0" y="8"/>
                    <a:pt x="1" y="6"/>
                    <a:pt x="3" y="4"/>
                  </a:cubicBezTo>
                  <a:cubicBezTo>
                    <a:pt x="6" y="0"/>
                    <a:pt x="13" y="0"/>
                    <a:pt x="17" y="4"/>
                  </a:cubicBezTo>
                  <a:cubicBezTo>
                    <a:pt x="19" y="6"/>
                    <a:pt x="20" y="8"/>
                    <a:pt x="20" y="11"/>
                  </a:cubicBezTo>
                  <a:cubicBezTo>
                    <a:pt x="20" y="14"/>
                    <a:pt x="19" y="16"/>
                    <a:pt x="17" y="18"/>
                  </a:cubicBezTo>
                  <a:cubicBezTo>
                    <a:pt x="15" y="20"/>
                    <a:pt x="12" y="21"/>
                    <a:pt x="10" y="2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239" name="Freeform 230"/>
            <p:cNvSpPr>
              <a:spLocks/>
            </p:cNvSpPr>
            <p:nvPr userDrawn="1"/>
          </p:nvSpPr>
          <p:spPr bwMode="auto">
            <a:xfrm>
              <a:off x="3942" y="1385"/>
              <a:ext cx="284" cy="360"/>
            </a:xfrm>
            <a:custGeom>
              <a:avLst/>
              <a:gdLst>
                <a:gd name="T0" fmla="*/ 246 w 493"/>
                <a:gd name="T1" fmla="*/ 626 h 626"/>
                <a:gd name="T2" fmla="*/ 246 w 493"/>
                <a:gd name="T3" fmla="*/ 626 h 626"/>
                <a:gd name="T4" fmla="*/ 239 w 493"/>
                <a:gd name="T5" fmla="*/ 623 h 626"/>
                <a:gd name="T6" fmla="*/ 0 w 493"/>
                <a:gd name="T7" fmla="*/ 247 h 626"/>
                <a:gd name="T8" fmla="*/ 246 w 493"/>
                <a:gd name="T9" fmla="*/ 0 h 626"/>
                <a:gd name="T10" fmla="*/ 493 w 493"/>
                <a:gd name="T11" fmla="*/ 247 h 626"/>
                <a:gd name="T12" fmla="*/ 440 w 493"/>
                <a:gd name="T13" fmla="*/ 389 h 626"/>
                <a:gd name="T14" fmla="*/ 426 w 493"/>
                <a:gd name="T15" fmla="*/ 392 h 626"/>
                <a:gd name="T16" fmla="*/ 422 w 493"/>
                <a:gd name="T17" fmla="*/ 379 h 626"/>
                <a:gd name="T18" fmla="*/ 473 w 493"/>
                <a:gd name="T19" fmla="*/ 247 h 626"/>
                <a:gd name="T20" fmla="*/ 246 w 493"/>
                <a:gd name="T21" fmla="*/ 20 h 626"/>
                <a:gd name="T22" fmla="*/ 20 w 493"/>
                <a:gd name="T23" fmla="*/ 247 h 626"/>
                <a:gd name="T24" fmla="*/ 247 w 493"/>
                <a:gd name="T25" fmla="*/ 602 h 626"/>
                <a:gd name="T26" fmla="*/ 356 w 493"/>
                <a:gd name="T27" fmla="*/ 476 h 626"/>
                <a:gd name="T28" fmla="*/ 370 w 493"/>
                <a:gd name="T29" fmla="*/ 475 h 626"/>
                <a:gd name="T30" fmla="*/ 372 w 493"/>
                <a:gd name="T31" fmla="*/ 489 h 626"/>
                <a:gd name="T32" fmla="*/ 254 w 493"/>
                <a:gd name="T33" fmla="*/ 623 h 626"/>
                <a:gd name="T34" fmla="*/ 246 w 493"/>
                <a:gd name="T35" fmla="*/ 626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93" h="626">
                  <a:moveTo>
                    <a:pt x="246" y="626"/>
                  </a:moveTo>
                  <a:cubicBezTo>
                    <a:pt x="246" y="626"/>
                    <a:pt x="246" y="626"/>
                    <a:pt x="246" y="626"/>
                  </a:cubicBezTo>
                  <a:cubicBezTo>
                    <a:pt x="244" y="626"/>
                    <a:pt x="241" y="625"/>
                    <a:pt x="239" y="623"/>
                  </a:cubicBezTo>
                  <a:cubicBezTo>
                    <a:pt x="230" y="613"/>
                    <a:pt x="0" y="380"/>
                    <a:pt x="0" y="247"/>
                  </a:cubicBezTo>
                  <a:cubicBezTo>
                    <a:pt x="0" y="111"/>
                    <a:pt x="110" y="0"/>
                    <a:pt x="246" y="0"/>
                  </a:cubicBezTo>
                  <a:cubicBezTo>
                    <a:pt x="383" y="0"/>
                    <a:pt x="493" y="111"/>
                    <a:pt x="493" y="247"/>
                  </a:cubicBezTo>
                  <a:cubicBezTo>
                    <a:pt x="493" y="282"/>
                    <a:pt x="476" y="328"/>
                    <a:pt x="440" y="389"/>
                  </a:cubicBezTo>
                  <a:cubicBezTo>
                    <a:pt x="437" y="394"/>
                    <a:pt x="431" y="395"/>
                    <a:pt x="426" y="392"/>
                  </a:cubicBezTo>
                  <a:cubicBezTo>
                    <a:pt x="421" y="389"/>
                    <a:pt x="420" y="383"/>
                    <a:pt x="422" y="379"/>
                  </a:cubicBezTo>
                  <a:cubicBezTo>
                    <a:pt x="456" y="322"/>
                    <a:pt x="473" y="277"/>
                    <a:pt x="473" y="247"/>
                  </a:cubicBezTo>
                  <a:cubicBezTo>
                    <a:pt x="473" y="122"/>
                    <a:pt x="372" y="20"/>
                    <a:pt x="246" y="20"/>
                  </a:cubicBezTo>
                  <a:cubicBezTo>
                    <a:pt x="121" y="20"/>
                    <a:pt x="20" y="122"/>
                    <a:pt x="20" y="247"/>
                  </a:cubicBezTo>
                  <a:cubicBezTo>
                    <a:pt x="20" y="360"/>
                    <a:pt x="207" y="561"/>
                    <a:pt x="247" y="602"/>
                  </a:cubicBezTo>
                  <a:cubicBezTo>
                    <a:pt x="264" y="583"/>
                    <a:pt x="311" y="533"/>
                    <a:pt x="356" y="476"/>
                  </a:cubicBezTo>
                  <a:cubicBezTo>
                    <a:pt x="360" y="472"/>
                    <a:pt x="366" y="471"/>
                    <a:pt x="370" y="475"/>
                  </a:cubicBezTo>
                  <a:cubicBezTo>
                    <a:pt x="375" y="478"/>
                    <a:pt x="376" y="484"/>
                    <a:pt x="372" y="489"/>
                  </a:cubicBezTo>
                  <a:cubicBezTo>
                    <a:pt x="315" y="561"/>
                    <a:pt x="254" y="622"/>
                    <a:pt x="254" y="623"/>
                  </a:cubicBezTo>
                  <a:cubicBezTo>
                    <a:pt x="252" y="625"/>
                    <a:pt x="249" y="626"/>
                    <a:pt x="246" y="62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240" name="Freeform 231"/>
            <p:cNvSpPr>
              <a:spLocks noEditPoints="1"/>
            </p:cNvSpPr>
            <p:nvPr userDrawn="1"/>
          </p:nvSpPr>
          <p:spPr bwMode="auto">
            <a:xfrm>
              <a:off x="4051" y="1476"/>
              <a:ext cx="65" cy="65"/>
            </a:xfrm>
            <a:custGeom>
              <a:avLst/>
              <a:gdLst>
                <a:gd name="T0" fmla="*/ 56 w 113"/>
                <a:gd name="T1" fmla="*/ 113 h 113"/>
                <a:gd name="T2" fmla="*/ 0 w 113"/>
                <a:gd name="T3" fmla="*/ 57 h 113"/>
                <a:gd name="T4" fmla="*/ 56 w 113"/>
                <a:gd name="T5" fmla="*/ 0 h 113"/>
                <a:gd name="T6" fmla="*/ 113 w 113"/>
                <a:gd name="T7" fmla="*/ 57 h 113"/>
                <a:gd name="T8" fmla="*/ 56 w 113"/>
                <a:gd name="T9" fmla="*/ 113 h 113"/>
                <a:gd name="T10" fmla="*/ 56 w 113"/>
                <a:gd name="T11" fmla="*/ 20 h 113"/>
                <a:gd name="T12" fmla="*/ 20 w 113"/>
                <a:gd name="T13" fmla="*/ 57 h 113"/>
                <a:gd name="T14" fmla="*/ 56 w 113"/>
                <a:gd name="T15" fmla="*/ 93 h 113"/>
                <a:gd name="T16" fmla="*/ 93 w 113"/>
                <a:gd name="T17" fmla="*/ 57 h 113"/>
                <a:gd name="T18" fmla="*/ 56 w 113"/>
                <a:gd name="T19" fmla="*/ 2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" h="113">
                  <a:moveTo>
                    <a:pt x="56" y="113"/>
                  </a:moveTo>
                  <a:cubicBezTo>
                    <a:pt x="25" y="113"/>
                    <a:pt x="0" y="88"/>
                    <a:pt x="0" y="57"/>
                  </a:cubicBezTo>
                  <a:cubicBezTo>
                    <a:pt x="0" y="25"/>
                    <a:pt x="25" y="0"/>
                    <a:pt x="56" y="0"/>
                  </a:cubicBezTo>
                  <a:cubicBezTo>
                    <a:pt x="88" y="0"/>
                    <a:pt x="113" y="25"/>
                    <a:pt x="113" y="57"/>
                  </a:cubicBezTo>
                  <a:cubicBezTo>
                    <a:pt x="113" y="88"/>
                    <a:pt x="88" y="113"/>
                    <a:pt x="56" y="113"/>
                  </a:cubicBezTo>
                  <a:close/>
                  <a:moveTo>
                    <a:pt x="56" y="20"/>
                  </a:moveTo>
                  <a:cubicBezTo>
                    <a:pt x="36" y="20"/>
                    <a:pt x="20" y="37"/>
                    <a:pt x="20" y="57"/>
                  </a:cubicBezTo>
                  <a:cubicBezTo>
                    <a:pt x="20" y="77"/>
                    <a:pt x="36" y="93"/>
                    <a:pt x="56" y="93"/>
                  </a:cubicBezTo>
                  <a:cubicBezTo>
                    <a:pt x="77" y="93"/>
                    <a:pt x="93" y="77"/>
                    <a:pt x="93" y="57"/>
                  </a:cubicBezTo>
                  <a:cubicBezTo>
                    <a:pt x="93" y="37"/>
                    <a:pt x="77" y="20"/>
                    <a:pt x="56" y="2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241" name="Freeform 232"/>
            <p:cNvSpPr>
              <a:spLocks/>
            </p:cNvSpPr>
            <p:nvPr userDrawn="1"/>
          </p:nvSpPr>
          <p:spPr bwMode="auto">
            <a:xfrm>
              <a:off x="1973" y="1533"/>
              <a:ext cx="11" cy="11"/>
            </a:xfrm>
            <a:custGeom>
              <a:avLst/>
              <a:gdLst>
                <a:gd name="T0" fmla="*/ 7 w 18"/>
                <a:gd name="T1" fmla="*/ 2 h 18"/>
                <a:gd name="T2" fmla="*/ 2 w 18"/>
                <a:gd name="T3" fmla="*/ 12 h 18"/>
                <a:gd name="T4" fmla="*/ 12 w 18"/>
                <a:gd name="T5" fmla="*/ 17 h 18"/>
                <a:gd name="T6" fmla="*/ 17 w 18"/>
                <a:gd name="T7" fmla="*/ 6 h 18"/>
                <a:gd name="T8" fmla="*/ 7 w 18"/>
                <a:gd name="T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7" y="2"/>
                  </a:moveTo>
                  <a:cubicBezTo>
                    <a:pt x="2" y="3"/>
                    <a:pt x="0" y="8"/>
                    <a:pt x="2" y="12"/>
                  </a:cubicBezTo>
                  <a:cubicBezTo>
                    <a:pt x="3" y="16"/>
                    <a:pt x="8" y="18"/>
                    <a:pt x="12" y="17"/>
                  </a:cubicBezTo>
                  <a:cubicBezTo>
                    <a:pt x="16" y="15"/>
                    <a:pt x="18" y="10"/>
                    <a:pt x="17" y="6"/>
                  </a:cubicBezTo>
                  <a:cubicBezTo>
                    <a:pt x="15" y="2"/>
                    <a:pt x="11" y="0"/>
                    <a:pt x="7" y="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242" name="Freeform 233"/>
            <p:cNvSpPr>
              <a:spLocks/>
            </p:cNvSpPr>
            <p:nvPr userDrawn="1"/>
          </p:nvSpPr>
          <p:spPr bwMode="auto">
            <a:xfrm>
              <a:off x="3869" y="517"/>
              <a:ext cx="10" cy="11"/>
            </a:xfrm>
            <a:custGeom>
              <a:avLst/>
              <a:gdLst>
                <a:gd name="T0" fmla="*/ 7 w 18"/>
                <a:gd name="T1" fmla="*/ 2 h 18"/>
                <a:gd name="T2" fmla="*/ 2 w 18"/>
                <a:gd name="T3" fmla="*/ 12 h 18"/>
                <a:gd name="T4" fmla="*/ 12 w 18"/>
                <a:gd name="T5" fmla="*/ 17 h 18"/>
                <a:gd name="T6" fmla="*/ 17 w 18"/>
                <a:gd name="T7" fmla="*/ 6 h 18"/>
                <a:gd name="T8" fmla="*/ 7 w 18"/>
                <a:gd name="T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7" y="2"/>
                  </a:moveTo>
                  <a:cubicBezTo>
                    <a:pt x="2" y="3"/>
                    <a:pt x="0" y="8"/>
                    <a:pt x="2" y="12"/>
                  </a:cubicBezTo>
                  <a:cubicBezTo>
                    <a:pt x="3" y="16"/>
                    <a:pt x="8" y="18"/>
                    <a:pt x="12" y="17"/>
                  </a:cubicBezTo>
                  <a:cubicBezTo>
                    <a:pt x="16" y="15"/>
                    <a:pt x="18" y="10"/>
                    <a:pt x="17" y="6"/>
                  </a:cubicBezTo>
                  <a:cubicBezTo>
                    <a:pt x="15" y="2"/>
                    <a:pt x="11" y="0"/>
                    <a:pt x="7" y="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248" name="Freeform 239"/>
            <p:cNvSpPr>
              <a:spLocks noEditPoints="1"/>
            </p:cNvSpPr>
            <p:nvPr userDrawn="1"/>
          </p:nvSpPr>
          <p:spPr bwMode="auto">
            <a:xfrm>
              <a:off x="1031" y="577"/>
              <a:ext cx="212" cy="524"/>
            </a:xfrm>
            <a:custGeom>
              <a:avLst/>
              <a:gdLst>
                <a:gd name="T0" fmla="*/ 259 w 367"/>
                <a:gd name="T1" fmla="*/ 444 h 910"/>
                <a:gd name="T2" fmla="*/ 259 w 367"/>
                <a:gd name="T3" fmla="*/ 851 h 910"/>
                <a:gd name="T4" fmla="*/ 200 w 367"/>
                <a:gd name="T5" fmla="*/ 910 h 910"/>
                <a:gd name="T6" fmla="*/ 167 w 367"/>
                <a:gd name="T7" fmla="*/ 910 h 910"/>
                <a:gd name="T8" fmla="*/ 109 w 367"/>
                <a:gd name="T9" fmla="*/ 851 h 910"/>
                <a:gd name="T10" fmla="*/ 109 w 367"/>
                <a:gd name="T11" fmla="*/ 736 h 910"/>
                <a:gd name="T12" fmla="*/ 259 w 367"/>
                <a:gd name="T13" fmla="*/ 396 h 910"/>
                <a:gd name="T14" fmla="*/ 259 w 367"/>
                <a:gd name="T15" fmla="*/ 397 h 910"/>
                <a:gd name="T16" fmla="*/ 109 w 367"/>
                <a:gd name="T17" fmla="*/ 736 h 910"/>
                <a:gd name="T18" fmla="*/ 109 w 367"/>
                <a:gd name="T19" fmla="*/ 296 h 910"/>
                <a:gd name="T20" fmla="*/ 0 w 367"/>
                <a:gd name="T21" fmla="*/ 136 h 910"/>
                <a:gd name="T22" fmla="*/ 90 w 367"/>
                <a:gd name="T23" fmla="*/ 2 h 910"/>
                <a:gd name="T24" fmla="*/ 92 w 367"/>
                <a:gd name="T25" fmla="*/ 0 h 910"/>
                <a:gd name="T26" fmla="*/ 114 w 367"/>
                <a:gd name="T27" fmla="*/ 0 h 910"/>
                <a:gd name="T28" fmla="*/ 114 w 367"/>
                <a:gd name="T29" fmla="*/ 109 h 910"/>
                <a:gd name="T30" fmla="*/ 149 w 367"/>
                <a:gd name="T31" fmla="*/ 161 h 910"/>
                <a:gd name="T32" fmla="*/ 219 w 367"/>
                <a:gd name="T33" fmla="*/ 161 h 910"/>
                <a:gd name="T34" fmla="*/ 254 w 367"/>
                <a:gd name="T35" fmla="*/ 109 h 910"/>
                <a:gd name="T36" fmla="*/ 254 w 367"/>
                <a:gd name="T37" fmla="*/ 0 h 910"/>
                <a:gd name="T38" fmla="*/ 275 w 367"/>
                <a:gd name="T39" fmla="*/ 0 h 910"/>
                <a:gd name="T40" fmla="*/ 277 w 367"/>
                <a:gd name="T41" fmla="*/ 2 h 910"/>
                <a:gd name="T42" fmla="*/ 367 w 367"/>
                <a:gd name="T43" fmla="*/ 136 h 910"/>
                <a:gd name="T44" fmla="*/ 259 w 367"/>
                <a:gd name="T45" fmla="*/ 296 h 910"/>
                <a:gd name="T46" fmla="*/ 259 w 367"/>
                <a:gd name="T47" fmla="*/ 344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67" h="910">
                  <a:moveTo>
                    <a:pt x="259" y="444"/>
                  </a:moveTo>
                  <a:cubicBezTo>
                    <a:pt x="259" y="851"/>
                    <a:pt x="259" y="851"/>
                    <a:pt x="259" y="851"/>
                  </a:cubicBezTo>
                  <a:cubicBezTo>
                    <a:pt x="259" y="883"/>
                    <a:pt x="232" y="910"/>
                    <a:pt x="200" y="910"/>
                  </a:cubicBezTo>
                  <a:cubicBezTo>
                    <a:pt x="167" y="910"/>
                    <a:pt x="167" y="910"/>
                    <a:pt x="167" y="910"/>
                  </a:cubicBezTo>
                  <a:cubicBezTo>
                    <a:pt x="135" y="910"/>
                    <a:pt x="109" y="883"/>
                    <a:pt x="109" y="851"/>
                  </a:cubicBezTo>
                  <a:cubicBezTo>
                    <a:pt x="109" y="736"/>
                    <a:pt x="109" y="736"/>
                    <a:pt x="109" y="736"/>
                  </a:cubicBezTo>
                  <a:moveTo>
                    <a:pt x="259" y="396"/>
                  </a:moveTo>
                  <a:cubicBezTo>
                    <a:pt x="259" y="397"/>
                    <a:pt x="259" y="397"/>
                    <a:pt x="259" y="397"/>
                  </a:cubicBezTo>
                  <a:moveTo>
                    <a:pt x="109" y="736"/>
                  </a:moveTo>
                  <a:cubicBezTo>
                    <a:pt x="109" y="296"/>
                    <a:pt x="109" y="296"/>
                    <a:pt x="109" y="296"/>
                  </a:cubicBezTo>
                  <a:cubicBezTo>
                    <a:pt x="109" y="296"/>
                    <a:pt x="0" y="170"/>
                    <a:pt x="0" y="136"/>
                  </a:cubicBezTo>
                  <a:cubicBezTo>
                    <a:pt x="0" y="102"/>
                    <a:pt x="81" y="12"/>
                    <a:pt x="90" y="2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114" y="109"/>
                    <a:pt x="114" y="109"/>
                    <a:pt x="114" y="109"/>
                  </a:cubicBezTo>
                  <a:cubicBezTo>
                    <a:pt x="149" y="161"/>
                    <a:pt x="149" y="161"/>
                    <a:pt x="149" y="161"/>
                  </a:cubicBezTo>
                  <a:cubicBezTo>
                    <a:pt x="219" y="161"/>
                    <a:pt x="219" y="161"/>
                    <a:pt x="219" y="161"/>
                  </a:cubicBezTo>
                  <a:cubicBezTo>
                    <a:pt x="254" y="109"/>
                    <a:pt x="254" y="109"/>
                    <a:pt x="254" y="109"/>
                  </a:cubicBezTo>
                  <a:cubicBezTo>
                    <a:pt x="254" y="0"/>
                    <a:pt x="254" y="0"/>
                    <a:pt x="254" y="0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77" y="2"/>
                    <a:pt x="277" y="2"/>
                    <a:pt x="277" y="2"/>
                  </a:cubicBezTo>
                  <a:cubicBezTo>
                    <a:pt x="286" y="12"/>
                    <a:pt x="367" y="102"/>
                    <a:pt x="367" y="136"/>
                  </a:cubicBezTo>
                  <a:cubicBezTo>
                    <a:pt x="367" y="170"/>
                    <a:pt x="259" y="296"/>
                    <a:pt x="259" y="296"/>
                  </a:cubicBezTo>
                  <a:cubicBezTo>
                    <a:pt x="259" y="344"/>
                    <a:pt x="259" y="344"/>
                    <a:pt x="259" y="344"/>
                  </a:cubicBezTo>
                </a:path>
              </a:pathLst>
            </a:custGeom>
            <a:noFill/>
            <a:ln w="15875" cap="rnd">
              <a:solidFill>
                <a:schemeClr val="accent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249" name="Freeform 240"/>
            <p:cNvSpPr>
              <a:spLocks noEditPoints="1"/>
            </p:cNvSpPr>
            <p:nvPr userDrawn="1"/>
          </p:nvSpPr>
          <p:spPr bwMode="auto">
            <a:xfrm>
              <a:off x="1348" y="601"/>
              <a:ext cx="94" cy="500"/>
            </a:xfrm>
            <a:custGeom>
              <a:avLst/>
              <a:gdLst>
                <a:gd name="T0" fmla="*/ 46 w 164"/>
                <a:gd name="T1" fmla="*/ 119 h 869"/>
                <a:gd name="T2" fmla="*/ 62 w 164"/>
                <a:gd name="T3" fmla="*/ 0 h 869"/>
                <a:gd name="T4" fmla="*/ 102 w 164"/>
                <a:gd name="T5" fmla="*/ 0 h 869"/>
                <a:gd name="T6" fmla="*/ 122 w 164"/>
                <a:gd name="T7" fmla="*/ 151 h 869"/>
                <a:gd name="T8" fmla="*/ 107 w 164"/>
                <a:gd name="T9" fmla="*/ 151 h 869"/>
                <a:gd name="T10" fmla="*/ 117 w 164"/>
                <a:gd name="T11" fmla="*/ 502 h 869"/>
                <a:gd name="T12" fmla="*/ 150 w 164"/>
                <a:gd name="T13" fmla="*/ 554 h 869"/>
                <a:gd name="T14" fmla="*/ 164 w 164"/>
                <a:gd name="T15" fmla="*/ 810 h 869"/>
                <a:gd name="T16" fmla="*/ 106 w 164"/>
                <a:gd name="T17" fmla="*/ 869 h 869"/>
                <a:gd name="T18" fmla="*/ 107 w 164"/>
                <a:gd name="T19" fmla="*/ 869 h 869"/>
                <a:gd name="T20" fmla="*/ 61 w 164"/>
                <a:gd name="T21" fmla="*/ 869 h 869"/>
                <a:gd name="T22" fmla="*/ 58 w 164"/>
                <a:gd name="T23" fmla="*/ 869 h 869"/>
                <a:gd name="T24" fmla="*/ 0 w 164"/>
                <a:gd name="T25" fmla="*/ 810 h 869"/>
                <a:gd name="T26" fmla="*/ 13 w 164"/>
                <a:gd name="T27" fmla="*/ 554 h 869"/>
                <a:gd name="T28" fmla="*/ 46 w 164"/>
                <a:gd name="T29" fmla="*/ 502 h 869"/>
                <a:gd name="T30" fmla="*/ 57 w 164"/>
                <a:gd name="T31" fmla="*/ 151 h 869"/>
                <a:gd name="T32" fmla="*/ 41 w 164"/>
                <a:gd name="T33" fmla="*/ 151 h 869"/>
                <a:gd name="T34" fmla="*/ 46 w 164"/>
                <a:gd name="T35" fmla="*/ 117 h 8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4" h="869">
                  <a:moveTo>
                    <a:pt x="46" y="119"/>
                  </a:moveTo>
                  <a:cubicBezTo>
                    <a:pt x="62" y="0"/>
                    <a:pt x="62" y="0"/>
                    <a:pt x="62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22" y="151"/>
                    <a:pt x="122" y="151"/>
                    <a:pt x="122" y="151"/>
                  </a:cubicBezTo>
                  <a:cubicBezTo>
                    <a:pt x="107" y="151"/>
                    <a:pt x="107" y="151"/>
                    <a:pt x="107" y="151"/>
                  </a:cubicBezTo>
                  <a:cubicBezTo>
                    <a:pt x="117" y="502"/>
                    <a:pt x="117" y="502"/>
                    <a:pt x="117" y="502"/>
                  </a:cubicBezTo>
                  <a:cubicBezTo>
                    <a:pt x="138" y="512"/>
                    <a:pt x="150" y="532"/>
                    <a:pt x="150" y="554"/>
                  </a:cubicBezTo>
                  <a:cubicBezTo>
                    <a:pt x="164" y="810"/>
                    <a:pt x="164" y="810"/>
                    <a:pt x="164" y="810"/>
                  </a:cubicBezTo>
                  <a:cubicBezTo>
                    <a:pt x="164" y="842"/>
                    <a:pt x="138" y="869"/>
                    <a:pt x="106" y="869"/>
                  </a:cubicBezTo>
                  <a:cubicBezTo>
                    <a:pt x="107" y="869"/>
                    <a:pt x="107" y="869"/>
                    <a:pt x="107" y="869"/>
                  </a:cubicBezTo>
                  <a:moveTo>
                    <a:pt x="61" y="869"/>
                  </a:moveTo>
                  <a:cubicBezTo>
                    <a:pt x="58" y="869"/>
                    <a:pt x="58" y="869"/>
                    <a:pt x="58" y="869"/>
                  </a:cubicBezTo>
                  <a:cubicBezTo>
                    <a:pt x="26" y="869"/>
                    <a:pt x="0" y="842"/>
                    <a:pt x="0" y="810"/>
                  </a:cubicBezTo>
                  <a:cubicBezTo>
                    <a:pt x="13" y="554"/>
                    <a:pt x="13" y="554"/>
                    <a:pt x="13" y="554"/>
                  </a:cubicBezTo>
                  <a:cubicBezTo>
                    <a:pt x="13" y="532"/>
                    <a:pt x="26" y="512"/>
                    <a:pt x="46" y="502"/>
                  </a:cubicBezTo>
                  <a:cubicBezTo>
                    <a:pt x="57" y="151"/>
                    <a:pt x="57" y="151"/>
                    <a:pt x="57" y="151"/>
                  </a:cubicBezTo>
                  <a:cubicBezTo>
                    <a:pt x="41" y="151"/>
                    <a:pt x="41" y="151"/>
                    <a:pt x="41" y="151"/>
                  </a:cubicBezTo>
                  <a:cubicBezTo>
                    <a:pt x="46" y="117"/>
                    <a:pt x="46" y="117"/>
                    <a:pt x="46" y="117"/>
                  </a:cubicBezTo>
                </a:path>
              </a:pathLst>
            </a:custGeom>
            <a:noFill/>
            <a:ln w="15875" cap="rnd">
              <a:solidFill>
                <a:schemeClr val="accent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</p:grpSp>
      <p:grpSp>
        <p:nvGrpSpPr>
          <p:cNvPr id="8" name="Group 4"/>
          <p:cNvGrpSpPr>
            <a:grpSpLocks noChangeAspect="1"/>
          </p:cNvGrpSpPr>
          <p:nvPr userDrawn="1"/>
        </p:nvGrpSpPr>
        <p:grpSpPr bwMode="auto">
          <a:xfrm>
            <a:off x="6804248" y="692150"/>
            <a:ext cx="423018" cy="761282"/>
            <a:chOff x="2315" y="605"/>
            <a:chExt cx="1128" cy="2030"/>
          </a:xfrm>
          <a:solidFill>
            <a:schemeClr val="accent6"/>
          </a:solidFill>
        </p:grpSpPr>
        <p:sp>
          <p:nvSpPr>
            <p:cNvPr id="10" name="Freeform 5"/>
            <p:cNvSpPr>
              <a:spLocks/>
            </p:cNvSpPr>
            <p:nvPr userDrawn="1"/>
          </p:nvSpPr>
          <p:spPr bwMode="auto">
            <a:xfrm>
              <a:off x="3405" y="1953"/>
              <a:ext cx="38" cy="40"/>
            </a:xfrm>
            <a:custGeom>
              <a:avLst/>
              <a:gdLst>
                <a:gd name="T0" fmla="*/ 8 w 16"/>
                <a:gd name="T1" fmla="*/ 17 h 17"/>
                <a:gd name="T2" fmla="*/ 2 w 16"/>
                <a:gd name="T3" fmla="*/ 15 h 17"/>
                <a:gd name="T4" fmla="*/ 0 w 16"/>
                <a:gd name="T5" fmla="*/ 9 h 17"/>
                <a:gd name="T6" fmla="*/ 2 w 16"/>
                <a:gd name="T7" fmla="*/ 3 h 17"/>
                <a:gd name="T8" fmla="*/ 14 w 16"/>
                <a:gd name="T9" fmla="*/ 3 h 17"/>
                <a:gd name="T10" fmla="*/ 16 w 16"/>
                <a:gd name="T11" fmla="*/ 9 h 17"/>
                <a:gd name="T12" fmla="*/ 14 w 16"/>
                <a:gd name="T13" fmla="*/ 15 h 17"/>
                <a:gd name="T14" fmla="*/ 8 w 16"/>
                <a:gd name="T1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17">
                  <a:moveTo>
                    <a:pt x="8" y="17"/>
                  </a:moveTo>
                  <a:cubicBezTo>
                    <a:pt x="6" y="17"/>
                    <a:pt x="4" y="16"/>
                    <a:pt x="2" y="15"/>
                  </a:cubicBezTo>
                  <a:cubicBezTo>
                    <a:pt x="1" y="13"/>
                    <a:pt x="0" y="11"/>
                    <a:pt x="0" y="9"/>
                  </a:cubicBezTo>
                  <a:cubicBezTo>
                    <a:pt x="0" y="7"/>
                    <a:pt x="1" y="5"/>
                    <a:pt x="2" y="3"/>
                  </a:cubicBezTo>
                  <a:cubicBezTo>
                    <a:pt x="5" y="0"/>
                    <a:pt x="11" y="0"/>
                    <a:pt x="14" y="3"/>
                  </a:cubicBezTo>
                  <a:cubicBezTo>
                    <a:pt x="15" y="5"/>
                    <a:pt x="16" y="7"/>
                    <a:pt x="16" y="9"/>
                  </a:cubicBezTo>
                  <a:cubicBezTo>
                    <a:pt x="16" y="11"/>
                    <a:pt x="15" y="13"/>
                    <a:pt x="14" y="15"/>
                  </a:cubicBezTo>
                  <a:cubicBezTo>
                    <a:pt x="12" y="16"/>
                    <a:pt x="10" y="17"/>
                    <a:pt x="8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auto">
            <a:xfrm>
              <a:off x="2315" y="605"/>
              <a:ext cx="1128" cy="2030"/>
            </a:xfrm>
            <a:custGeom>
              <a:avLst/>
              <a:gdLst>
                <a:gd name="T0" fmla="*/ 408 w 475"/>
                <a:gd name="T1" fmla="*/ 857 h 857"/>
                <a:gd name="T2" fmla="*/ 67 w 475"/>
                <a:gd name="T3" fmla="*/ 857 h 857"/>
                <a:gd name="T4" fmla="*/ 0 w 475"/>
                <a:gd name="T5" fmla="*/ 790 h 857"/>
                <a:gd name="T6" fmla="*/ 0 w 475"/>
                <a:gd name="T7" fmla="*/ 66 h 857"/>
                <a:gd name="T8" fmla="*/ 67 w 475"/>
                <a:gd name="T9" fmla="*/ 0 h 857"/>
                <a:gd name="T10" fmla="*/ 408 w 475"/>
                <a:gd name="T11" fmla="*/ 0 h 857"/>
                <a:gd name="T12" fmla="*/ 475 w 475"/>
                <a:gd name="T13" fmla="*/ 66 h 857"/>
                <a:gd name="T14" fmla="*/ 475 w 475"/>
                <a:gd name="T15" fmla="*/ 534 h 857"/>
                <a:gd name="T16" fmla="*/ 467 w 475"/>
                <a:gd name="T17" fmla="*/ 542 h 857"/>
                <a:gd name="T18" fmla="*/ 459 w 475"/>
                <a:gd name="T19" fmla="*/ 534 h 857"/>
                <a:gd name="T20" fmla="*/ 459 w 475"/>
                <a:gd name="T21" fmla="*/ 66 h 857"/>
                <a:gd name="T22" fmla="*/ 408 w 475"/>
                <a:gd name="T23" fmla="*/ 16 h 857"/>
                <a:gd name="T24" fmla="*/ 67 w 475"/>
                <a:gd name="T25" fmla="*/ 16 h 857"/>
                <a:gd name="T26" fmla="*/ 16 w 475"/>
                <a:gd name="T27" fmla="*/ 66 h 857"/>
                <a:gd name="T28" fmla="*/ 16 w 475"/>
                <a:gd name="T29" fmla="*/ 790 h 857"/>
                <a:gd name="T30" fmla="*/ 67 w 475"/>
                <a:gd name="T31" fmla="*/ 841 h 857"/>
                <a:gd name="T32" fmla="*/ 408 w 475"/>
                <a:gd name="T33" fmla="*/ 841 h 857"/>
                <a:gd name="T34" fmla="*/ 459 w 475"/>
                <a:gd name="T35" fmla="*/ 790 h 857"/>
                <a:gd name="T36" fmla="*/ 459 w 475"/>
                <a:gd name="T37" fmla="*/ 624 h 857"/>
                <a:gd name="T38" fmla="*/ 467 w 475"/>
                <a:gd name="T39" fmla="*/ 616 h 857"/>
                <a:gd name="T40" fmla="*/ 475 w 475"/>
                <a:gd name="T41" fmla="*/ 624 h 857"/>
                <a:gd name="T42" fmla="*/ 475 w 475"/>
                <a:gd name="T43" fmla="*/ 790 h 857"/>
                <a:gd name="T44" fmla="*/ 408 w 475"/>
                <a:gd name="T45" fmla="*/ 857 h 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75" h="857">
                  <a:moveTo>
                    <a:pt x="408" y="857"/>
                  </a:moveTo>
                  <a:cubicBezTo>
                    <a:pt x="67" y="857"/>
                    <a:pt x="67" y="857"/>
                    <a:pt x="67" y="857"/>
                  </a:cubicBezTo>
                  <a:cubicBezTo>
                    <a:pt x="30" y="857"/>
                    <a:pt x="0" y="827"/>
                    <a:pt x="0" y="790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30"/>
                    <a:pt x="30" y="0"/>
                    <a:pt x="67" y="0"/>
                  </a:cubicBezTo>
                  <a:cubicBezTo>
                    <a:pt x="408" y="0"/>
                    <a:pt x="408" y="0"/>
                    <a:pt x="408" y="0"/>
                  </a:cubicBezTo>
                  <a:cubicBezTo>
                    <a:pt x="445" y="0"/>
                    <a:pt x="475" y="30"/>
                    <a:pt x="475" y="66"/>
                  </a:cubicBezTo>
                  <a:cubicBezTo>
                    <a:pt x="475" y="534"/>
                    <a:pt x="475" y="534"/>
                    <a:pt x="475" y="534"/>
                  </a:cubicBezTo>
                  <a:cubicBezTo>
                    <a:pt x="475" y="538"/>
                    <a:pt x="471" y="542"/>
                    <a:pt x="467" y="542"/>
                  </a:cubicBezTo>
                  <a:cubicBezTo>
                    <a:pt x="462" y="542"/>
                    <a:pt x="459" y="538"/>
                    <a:pt x="459" y="534"/>
                  </a:cubicBezTo>
                  <a:cubicBezTo>
                    <a:pt x="459" y="66"/>
                    <a:pt x="459" y="66"/>
                    <a:pt x="459" y="66"/>
                  </a:cubicBezTo>
                  <a:cubicBezTo>
                    <a:pt x="459" y="39"/>
                    <a:pt x="436" y="16"/>
                    <a:pt x="408" y="16"/>
                  </a:cubicBezTo>
                  <a:cubicBezTo>
                    <a:pt x="67" y="16"/>
                    <a:pt x="67" y="16"/>
                    <a:pt x="67" y="16"/>
                  </a:cubicBezTo>
                  <a:cubicBezTo>
                    <a:pt x="39" y="16"/>
                    <a:pt x="16" y="39"/>
                    <a:pt x="16" y="66"/>
                  </a:cubicBezTo>
                  <a:cubicBezTo>
                    <a:pt x="16" y="790"/>
                    <a:pt x="16" y="790"/>
                    <a:pt x="16" y="790"/>
                  </a:cubicBezTo>
                  <a:cubicBezTo>
                    <a:pt x="16" y="818"/>
                    <a:pt x="39" y="841"/>
                    <a:pt x="67" y="841"/>
                  </a:cubicBezTo>
                  <a:cubicBezTo>
                    <a:pt x="408" y="841"/>
                    <a:pt x="408" y="841"/>
                    <a:pt x="408" y="841"/>
                  </a:cubicBezTo>
                  <a:cubicBezTo>
                    <a:pt x="436" y="841"/>
                    <a:pt x="459" y="818"/>
                    <a:pt x="459" y="790"/>
                  </a:cubicBezTo>
                  <a:cubicBezTo>
                    <a:pt x="459" y="624"/>
                    <a:pt x="459" y="624"/>
                    <a:pt x="459" y="624"/>
                  </a:cubicBezTo>
                  <a:cubicBezTo>
                    <a:pt x="459" y="620"/>
                    <a:pt x="462" y="616"/>
                    <a:pt x="467" y="616"/>
                  </a:cubicBezTo>
                  <a:cubicBezTo>
                    <a:pt x="471" y="616"/>
                    <a:pt x="475" y="620"/>
                    <a:pt x="475" y="624"/>
                  </a:cubicBezTo>
                  <a:cubicBezTo>
                    <a:pt x="475" y="790"/>
                    <a:pt x="475" y="790"/>
                    <a:pt x="475" y="790"/>
                  </a:cubicBezTo>
                  <a:cubicBezTo>
                    <a:pt x="475" y="827"/>
                    <a:pt x="445" y="857"/>
                    <a:pt x="408" y="8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2" name="Freeform 7"/>
            <p:cNvSpPr>
              <a:spLocks noEditPoints="1"/>
            </p:cNvSpPr>
            <p:nvPr userDrawn="1"/>
          </p:nvSpPr>
          <p:spPr bwMode="auto">
            <a:xfrm>
              <a:off x="2761" y="2334"/>
              <a:ext cx="231" cy="230"/>
            </a:xfrm>
            <a:custGeom>
              <a:avLst/>
              <a:gdLst>
                <a:gd name="T0" fmla="*/ 49 w 97"/>
                <a:gd name="T1" fmla="*/ 97 h 97"/>
                <a:gd name="T2" fmla="*/ 0 w 97"/>
                <a:gd name="T3" fmla="*/ 48 h 97"/>
                <a:gd name="T4" fmla="*/ 49 w 97"/>
                <a:gd name="T5" fmla="*/ 0 h 97"/>
                <a:gd name="T6" fmla="*/ 97 w 97"/>
                <a:gd name="T7" fmla="*/ 48 h 97"/>
                <a:gd name="T8" fmla="*/ 49 w 97"/>
                <a:gd name="T9" fmla="*/ 97 h 97"/>
                <a:gd name="T10" fmla="*/ 49 w 97"/>
                <a:gd name="T11" fmla="*/ 16 h 97"/>
                <a:gd name="T12" fmla="*/ 16 w 97"/>
                <a:gd name="T13" fmla="*/ 48 h 97"/>
                <a:gd name="T14" fmla="*/ 49 w 97"/>
                <a:gd name="T15" fmla="*/ 81 h 97"/>
                <a:gd name="T16" fmla="*/ 81 w 97"/>
                <a:gd name="T17" fmla="*/ 48 h 97"/>
                <a:gd name="T18" fmla="*/ 49 w 97"/>
                <a:gd name="T19" fmla="*/ 16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7" h="97">
                  <a:moveTo>
                    <a:pt x="49" y="97"/>
                  </a:moveTo>
                  <a:cubicBezTo>
                    <a:pt x="22" y="97"/>
                    <a:pt x="0" y="75"/>
                    <a:pt x="0" y="48"/>
                  </a:cubicBezTo>
                  <a:cubicBezTo>
                    <a:pt x="0" y="21"/>
                    <a:pt x="22" y="0"/>
                    <a:pt x="49" y="0"/>
                  </a:cubicBezTo>
                  <a:cubicBezTo>
                    <a:pt x="75" y="0"/>
                    <a:pt x="97" y="21"/>
                    <a:pt x="97" y="48"/>
                  </a:cubicBezTo>
                  <a:cubicBezTo>
                    <a:pt x="97" y="75"/>
                    <a:pt x="75" y="97"/>
                    <a:pt x="49" y="97"/>
                  </a:cubicBezTo>
                  <a:close/>
                  <a:moveTo>
                    <a:pt x="49" y="16"/>
                  </a:moveTo>
                  <a:cubicBezTo>
                    <a:pt x="31" y="16"/>
                    <a:pt x="16" y="30"/>
                    <a:pt x="16" y="48"/>
                  </a:cubicBezTo>
                  <a:cubicBezTo>
                    <a:pt x="16" y="66"/>
                    <a:pt x="31" y="81"/>
                    <a:pt x="49" y="81"/>
                  </a:cubicBezTo>
                  <a:cubicBezTo>
                    <a:pt x="66" y="81"/>
                    <a:pt x="81" y="66"/>
                    <a:pt x="81" y="48"/>
                  </a:cubicBezTo>
                  <a:cubicBezTo>
                    <a:pt x="81" y="30"/>
                    <a:pt x="66" y="16"/>
                    <a:pt x="49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3" name="Freeform 8"/>
            <p:cNvSpPr>
              <a:spLocks/>
            </p:cNvSpPr>
            <p:nvPr userDrawn="1"/>
          </p:nvSpPr>
          <p:spPr bwMode="auto">
            <a:xfrm>
              <a:off x="2419" y="815"/>
              <a:ext cx="919" cy="1500"/>
            </a:xfrm>
            <a:custGeom>
              <a:avLst/>
              <a:gdLst>
                <a:gd name="T0" fmla="*/ 379 w 387"/>
                <a:gd name="T1" fmla="*/ 633 h 633"/>
                <a:gd name="T2" fmla="*/ 8 w 387"/>
                <a:gd name="T3" fmla="*/ 633 h 633"/>
                <a:gd name="T4" fmla="*/ 0 w 387"/>
                <a:gd name="T5" fmla="*/ 625 h 633"/>
                <a:gd name="T6" fmla="*/ 0 w 387"/>
                <a:gd name="T7" fmla="*/ 158 h 633"/>
                <a:gd name="T8" fmla="*/ 8 w 387"/>
                <a:gd name="T9" fmla="*/ 150 h 633"/>
                <a:gd name="T10" fmla="*/ 16 w 387"/>
                <a:gd name="T11" fmla="*/ 158 h 633"/>
                <a:gd name="T12" fmla="*/ 16 w 387"/>
                <a:gd name="T13" fmla="*/ 617 h 633"/>
                <a:gd name="T14" fmla="*/ 371 w 387"/>
                <a:gd name="T15" fmla="*/ 617 h 633"/>
                <a:gd name="T16" fmla="*/ 371 w 387"/>
                <a:gd name="T17" fmla="*/ 16 h 633"/>
                <a:gd name="T18" fmla="*/ 16 w 387"/>
                <a:gd name="T19" fmla="*/ 16 h 633"/>
                <a:gd name="T20" fmla="*/ 16 w 387"/>
                <a:gd name="T21" fmla="*/ 103 h 633"/>
                <a:gd name="T22" fmla="*/ 8 w 387"/>
                <a:gd name="T23" fmla="*/ 111 h 633"/>
                <a:gd name="T24" fmla="*/ 0 w 387"/>
                <a:gd name="T25" fmla="*/ 103 h 633"/>
                <a:gd name="T26" fmla="*/ 0 w 387"/>
                <a:gd name="T27" fmla="*/ 8 h 633"/>
                <a:gd name="T28" fmla="*/ 3 w 387"/>
                <a:gd name="T29" fmla="*/ 3 h 633"/>
                <a:gd name="T30" fmla="*/ 8 w 387"/>
                <a:gd name="T31" fmla="*/ 0 h 633"/>
                <a:gd name="T32" fmla="*/ 379 w 387"/>
                <a:gd name="T33" fmla="*/ 0 h 633"/>
                <a:gd name="T34" fmla="*/ 387 w 387"/>
                <a:gd name="T35" fmla="*/ 8 h 633"/>
                <a:gd name="T36" fmla="*/ 387 w 387"/>
                <a:gd name="T37" fmla="*/ 625 h 633"/>
                <a:gd name="T38" fmla="*/ 379 w 387"/>
                <a:gd name="T39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87" h="633">
                  <a:moveTo>
                    <a:pt x="379" y="633"/>
                  </a:moveTo>
                  <a:cubicBezTo>
                    <a:pt x="8" y="633"/>
                    <a:pt x="8" y="633"/>
                    <a:pt x="8" y="633"/>
                  </a:cubicBezTo>
                  <a:cubicBezTo>
                    <a:pt x="4" y="633"/>
                    <a:pt x="0" y="629"/>
                    <a:pt x="0" y="625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153"/>
                    <a:pt x="4" y="150"/>
                    <a:pt x="8" y="150"/>
                  </a:cubicBezTo>
                  <a:cubicBezTo>
                    <a:pt x="13" y="150"/>
                    <a:pt x="16" y="153"/>
                    <a:pt x="16" y="158"/>
                  </a:cubicBezTo>
                  <a:cubicBezTo>
                    <a:pt x="16" y="617"/>
                    <a:pt x="16" y="617"/>
                    <a:pt x="16" y="617"/>
                  </a:cubicBezTo>
                  <a:cubicBezTo>
                    <a:pt x="371" y="617"/>
                    <a:pt x="371" y="617"/>
                    <a:pt x="371" y="617"/>
                  </a:cubicBezTo>
                  <a:cubicBezTo>
                    <a:pt x="371" y="16"/>
                    <a:pt x="371" y="16"/>
                    <a:pt x="371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103"/>
                    <a:pt x="16" y="103"/>
                    <a:pt x="16" y="103"/>
                  </a:cubicBezTo>
                  <a:cubicBezTo>
                    <a:pt x="16" y="107"/>
                    <a:pt x="13" y="111"/>
                    <a:pt x="8" y="111"/>
                  </a:cubicBezTo>
                  <a:cubicBezTo>
                    <a:pt x="4" y="111"/>
                    <a:pt x="0" y="107"/>
                    <a:pt x="0" y="10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6"/>
                    <a:pt x="1" y="4"/>
                    <a:pt x="3" y="3"/>
                  </a:cubicBezTo>
                  <a:cubicBezTo>
                    <a:pt x="4" y="1"/>
                    <a:pt x="6" y="0"/>
                    <a:pt x="8" y="0"/>
                  </a:cubicBezTo>
                  <a:cubicBezTo>
                    <a:pt x="379" y="0"/>
                    <a:pt x="379" y="0"/>
                    <a:pt x="379" y="0"/>
                  </a:cubicBezTo>
                  <a:cubicBezTo>
                    <a:pt x="383" y="0"/>
                    <a:pt x="387" y="4"/>
                    <a:pt x="387" y="8"/>
                  </a:cubicBezTo>
                  <a:cubicBezTo>
                    <a:pt x="387" y="625"/>
                    <a:pt x="387" y="625"/>
                    <a:pt x="387" y="625"/>
                  </a:cubicBezTo>
                  <a:cubicBezTo>
                    <a:pt x="387" y="629"/>
                    <a:pt x="383" y="633"/>
                    <a:pt x="379" y="6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4" name="Freeform 9"/>
            <p:cNvSpPr>
              <a:spLocks/>
            </p:cNvSpPr>
            <p:nvPr userDrawn="1"/>
          </p:nvSpPr>
          <p:spPr bwMode="auto">
            <a:xfrm>
              <a:off x="2737" y="730"/>
              <a:ext cx="283" cy="36"/>
            </a:xfrm>
            <a:custGeom>
              <a:avLst/>
              <a:gdLst>
                <a:gd name="T0" fmla="*/ 112 w 119"/>
                <a:gd name="T1" fmla="*/ 0 h 15"/>
                <a:gd name="T2" fmla="*/ 7 w 119"/>
                <a:gd name="T3" fmla="*/ 0 h 15"/>
                <a:gd name="T4" fmla="*/ 0 w 119"/>
                <a:gd name="T5" fmla="*/ 8 h 15"/>
                <a:gd name="T6" fmla="*/ 7 w 119"/>
                <a:gd name="T7" fmla="*/ 15 h 15"/>
                <a:gd name="T8" fmla="*/ 112 w 119"/>
                <a:gd name="T9" fmla="*/ 15 h 15"/>
                <a:gd name="T10" fmla="*/ 119 w 119"/>
                <a:gd name="T11" fmla="*/ 8 h 15"/>
                <a:gd name="T12" fmla="*/ 112 w 119"/>
                <a:gd name="T1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15">
                  <a:moveTo>
                    <a:pt x="112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8"/>
                  </a:cubicBezTo>
                  <a:cubicBezTo>
                    <a:pt x="0" y="12"/>
                    <a:pt x="3" y="15"/>
                    <a:pt x="7" y="15"/>
                  </a:cubicBezTo>
                  <a:cubicBezTo>
                    <a:pt x="112" y="15"/>
                    <a:pt x="112" y="15"/>
                    <a:pt x="112" y="15"/>
                  </a:cubicBezTo>
                  <a:cubicBezTo>
                    <a:pt x="116" y="15"/>
                    <a:pt x="119" y="12"/>
                    <a:pt x="119" y="8"/>
                  </a:cubicBezTo>
                  <a:cubicBezTo>
                    <a:pt x="119" y="3"/>
                    <a:pt x="116" y="0"/>
                    <a:pt x="11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</p:grpSp>
      <p:grpSp>
        <p:nvGrpSpPr>
          <p:cNvPr id="7" name="Group 6"/>
          <p:cNvGrpSpPr/>
          <p:nvPr userDrawn="1"/>
        </p:nvGrpSpPr>
        <p:grpSpPr>
          <a:xfrm>
            <a:off x="5339943" y="1471613"/>
            <a:ext cx="511992" cy="257176"/>
            <a:chOff x="5251451" y="1427163"/>
            <a:chExt cx="688976" cy="346075"/>
          </a:xfrm>
        </p:grpSpPr>
        <p:sp>
          <p:nvSpPr>
            <p:cNvPr id="38" name="Freeform 241"/>
            <p:cNvSpPr>
              <a:spLocks/>
            </p:cNvSpPr>
            <p:nvPr userDrawn="1"/>
          </p:nvSpPr>
          <p:spPr bwMode="auto">
            <a:xfrm>
              <a:off x="5251451" y="1481138"/>
              <a:ext cx="233363" cy="238125"/>
            </a:xfrm>
            <a:custGeom>
              <a:avLst/>
              <a:gdLst>
                <a:gd name="T0" fmla="*/ 254 w 272"/>
                <a:gd name="T1" fmla="*/ 278 h 278"/>
                <a:gd name="T2" fmla="*/ 247 w 272"/>
                <a:gd name="T3" fmla="*/ 276 h 278"/>
                <a:gd name="T4" fmla="*/ 8 w 272"/>
                <a:gd name="T5" fmla="*/ 152 h 278"/>
                <a:gd name="T6" fmla="*/ 0 w 272"/>
                <a:gd name="T7" fmla="*/ 138 h 278"/>
                <a:gd name="T8" fmla="*/ 8 w 272"/>
                <a:gd name="T9" fmla="*/ 123 h 278"/>
                <a:gd name="T10" fmla="*/ 247 w 272"/>
                <a:gd name="T11" fmla="*/ 4 h 278"/>
                <a:gd name="T12" fmla="*/ 269 w 272"/>
                <a:gd name="T13" fmla="*/ 11 h 278"/>
                <a:gd name="T14" fmla="*/ 261 w 272"/>
                <a:gd name="T15" fmla="*/ 32 h 278"/>
                <a:gd name="T16" fmla="*/ 51 w 272"/>
                <a:gd name="T17" fmla="*/ 138 h 278"/>
                <a:gd name="T18" fmla="*/ 262 w 272"/>
                <a:gd name="T19" fmla="*/ 248 h 278"/>
                <a:gd name="T20" fmla="*/ 268 w 272"/>
                <a:gd name="T21" fmla="*/ 270 h 278"/>
                <a:gd name="T22" fmla="*/ 254 w 272"/>
                <a:gd name="T23" fmla="*/ 278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2" h="278">
                  <a:moveTo>
                    <a:pt x="254" y="278"/>
                  </a:moveTo>
                  <a:cubicBezTo>
                    <a:pt x="252" y="278"/>
                    <a:pt x="249" y="278"/>
                    <a:pt x="247" y="276"/>
                  </a:cubicBezTo>
                  <a:cubicBezTo>
                    <a:pt x="8" y="152"/>
                    <a:pt x="8" y="152"/>
                    <a:pt x="8" y="152"/>
                  </a:cubicBezTo>
                  <a:cubicBezTo>
                    <a:pt x="3" y="149"/>
                    <a:pt x="0" y="144"/>
                    <a:pt x="0" y="138"/>
                  </a:cubicBezTo>
                  <a:cubicBezTo>
                    <a:pt x="0" y="132"/>
                    <a:pt x="3" y="126"/>
                    <a:pt x="8" y="123"/>
                  </a:cubicBezTo>
                  <a:cubicBezTo>
                    <a:pt x="247" y="4"/>
                    <a:pt x="247" y="4"/>
                    <a:pt x="247" y="4"/>
                  </a:cubicBezTo>
                  <a:cubicBezTo>
                    <a:pt x="255" y="0"/>
                    <a:pt x="265" y="3"/>
                    <a:pt x="269" y="11"/>
                  </a:cubicBezTo>
                  <a:cubicBezTo>
                    <a:pt x="272" y="19"/>
                    <a:pt x="269" y="29"/>
                    <a:pt x="261" y="32"/>
                  </a:cubicBezTo>
                  <a:cubicBezTo>
                    <a:pt x="51" y="138"/>
                    <a:pt x="51" y="138"/>
                    <a:pt x="51" y="138"/>
                  </a:cubicBezTo>
                  <a:cubicBezTo>
                    <a:pt x="262" y="248"/>
                    <a:pt x="262" y="248"/>
                    <a:pt x="262" y="248"/>
                  </a:cubicBezTo>
                  <a:cubicBezTo>
                    <a:pt x="269" y="252"/>
                    <a:pt x="272" y="262"/>
                    <a:pt x="268" y="270"/>
                  </a:cubicBezTo>
                  <a:cubicBezTo>
                    <a:pt x="266" y="275"/>
                    <a:pt x="260" y="278"/>
                    <a:pt x="254" y="27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39" name="Freeform 242"/>
            <p:cNvSpPr>
              <a:spLocks/>
            </p:cNvSpPr>
            <p:nvPr userDrawn="1"/>
          </p:nvSpPr>
          <p:spPr bwMode="auto">
            <a:xfrm>
              <a:off x="5707064" y="1481138"/>
              <a:ext cx="233363" cy="238125"/>
            </a:xfrm>
            <a:custGeom>
              <a:avLst/>
              <a:gdLst>
                <a:gd name="T0" fmla="*/ 19 w 273"/>
                <a:gd name="T1" fmla="*/ 278 h 278"/>
                <a:gd name="T2" fmla="*/ 5 w 273"/>
                <a:gd name="T3" fmla="*/ 270 h 278"/>
                <a:gd name="T4" fmla="*/ 11 w 273"/>
                <a:gd name="T5" fmla="*/ 248 h 278"/>
                <a:gd name="T6" fmla="*/ 222 w 273"/>
                <a:gd name="T7" fmla="*/ 138 h 278"/>
                <a:gd name="T8" fmla="*/ 12 w 273"/>
                <a:gd name="T9" fmla="*/ 32 h 278"/>
                <a:gd name="T10" fmla="*/ 4 w 273"/>
                <a:gd name="T11" fmla="*/ 11 h 278"/>
                <a:gd name="T12" fmla="*/ 26 w 273"/>
                <a:gd name="T13" fmla="*/ 4 h 278"/>
                <a:gd name="T14" fmla="*/ 265 w 273"/>
                <a:gd name="T15" fmla="*/ 123 h 278"/>
                <a:gd name="T16" fmla="*/ 273 w 273"/>
                <a:gd name="T17" fmla="*/ 138 h 278"/>
                <a:gd name="T18" fmla="*/ 265 w 273"/>
                <a:gd name="T19" fmla="*/ 152 h 278"/>
                <a:gd name="T20" fmla="*/ 26 w 273"/>
                <a:gd name="T21" fmla="*/ 276 h 278"/>
                <a:gd name="T22" fmla="*/ 19 w 273"/>
                <a:gd name="T23" fmla="*/ 278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3" h="278">
                  <a:moveTo>
                    <a:pt x="19" y="278"/>
                  </a:moveTo>
                  <a:cubicBezTo>
                    <a:pt x="13" y="278"/>
                    <a:pt x="7" y="275"/>
                    <a:pt x="5" y="270"/>
                  </a:cubicBezTo>
                  <a:cubicBezTo>
                    <a:pt x="0" y="262"/>
                    <a:pt x="3" y="252"/>
                    <a:pt x="11" y="248"/>
                  </a:cubicBezTo>
                  <a:cubicBezTo>
                    <a:pt x="222" y="138"/>
                    <a:pt x="222" y="138"/>
                    <a:pt x="222" y="138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4" y="29"/>
                    <a:pt x="0" y="19"/>
                    <a:pt x="4" y="11"/>
                  </a:cubicBezTo>
                  <a:cubicBezTo>
                    <a:pt x="8" y="3"/>
                    <a:pt x="18" y="0"/>
                    <a:pt x="26" y="4"/>
                  </a:cubicBezTo>
                  <a:cubicBezTo>
                    <a:pt x="265" y="123"/>
                    <a:pt x="265" y="123"/>
                    <a:pt x="265" y="123"/>
                  </a:cubicBezTo>
                  <a:cubicBezTo>
                    <a:pt x="270" y="126"/>
                    <a:pt x="273" y="132"/>
                    <a:pt x="273" y="138"/>
                  </a:cubicBezTo>
                  <a:cubicBezTo>
                    <a:pt x="273" y="144"/>
                    <a:pt x="270" y="149"/>
                    <a:pt x="265" y="152"/>
                  </a:cubicBezTo>
                  <a:cubicBezTo>
                    <a:pt x="26" y="276"/>
                    <a:pt x="26" y="276"/>
                    <a:pt x="26" y="276"/>
                  </a:cubicBezTo>
                  <a:cubicBezTo>
                    <a:pt x="24" y="278"/>
                    <a:pt x="21" y="278"/>
                    <a:pt x="19" y="27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40" name="Freeform 243"/>
            <p:cNvSpPr>
              <a:spLocks/>
            </p:cNvSpPr>
            <p:nvPr userDrawn="1"/>
          </p:nvSpPr>
          <p:spPr bwMode="auto">
            <a:xfrm>
              <a:off x="5524501" y="1427163"/>
              <a:ext cx="142875" cy="346075"/>
            </a:xfrm>
            <a:custGeom>
              <a:avLst/>
              <a:gdLst>
                <a:gd name="T0" fmla="*/ 18 w 167"/>
                <a:gd name="T1" fmla="*/ 406 h 406"/>
                <a:gd name="T2" fmla="*/ 13 w 167"/>
                <a:gd name="T3" fmla="*/ 405 h 406"/>
                <a:gd name="T4" fmla="*/ 3 w 167"/>
                <a:gd name="T5" fmla="*/ 384 h 406"/>
                <a:gd name="T6" fmla="*/ 134 w 167"/>
                <a:gd name="T7" fmla="*/ 13 h 406"/>
                <a:gd name="T8" fmla="*/ 154 w 167"/>
                <a:gd name="T9" fmla="*/ 3 h 406"/>
                <a:gd name="T10" fmla="*/ 164 w 167"/>
                <a:gd name="T11" fmla="*/ 24 h 406"/>
                <a:gd name="T12" fmla="*/ 33 w 167"/>
                <a:gd name="T13" fmla="*/ 395 h 406"/>
                <a:gd name="T14" fmla="*/ 18 w 167"/>
                <a:gd name="T15" fmla="*/ 406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7" h="406">
                  <a:moveTo>
                    <a:pt x="18" y="406"/>
                  </a:moveTo>
                  <a:cubicBezTo>
                    <a:pt x="16" y="406"/>
                    <a:pt x="14" y="405"/>
                    <a:pt x="13" y="405"/>
                  </a:cubicBezTo>
                  <a:cubicBezTo>
                    <a:pt x="4" y="402"/>
                    <a:pt x="0" y="393"/>
                    <a:pt x="3" y="384"/>
                  </a:cubicBezTo>
                  <a:cubicBezTo>
                    <a:pt x="134" y="13"/>
                    <a:pt x="134" y="13"/>
                    <a:pt x="134" y="13"/>
                  </a:cubicBezTo>
                  <a:cubicBezTo>
                    <a:pt x="137" y="5"/>
                    <a:pt x="146" y="0"/>
                    <a:pt x="154" y="3"/>
                  </a:cubicBezTo>
                  <a:cubicBezTo>
                    <a:pt x="163" y="6"/>
                    <a:pt x="167" y="15"/>
                    <a:pt x="164" y="24"/>
                  </a:cubicBezTo>
                  <a:cubicBezTo>
                    <a:pt x="33" y="395"/>
                    <a:pt x="33" y="395"/>
                    <a:pt x="33" y="395"/>
                  </a:cubicBezTo>
                  <a:cubicBezTo>
                    <a:pt x="31" y="402"/>
                    <a:pt x="25" y="406"/>
                    <a:pt x="18" y="40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21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arch Engine Success Fact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dirty="0" smtClean="0"/>
              <a:t>Search Engine Success Factors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62CF9AB3-F2B2-44F1-B1C6-9B37F0775898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C939CA1C-DEC7-4112-8616-F0595646E03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8" name="Group 4"/>
          <p:cNvGrpSpPr>
            <a:grpSpLocks noChangeAspect="1"/>
          </p:cNvGrpSpPr>
          <p:nvPr userDrawn="1"/>
        </p:nvGrpSpPr>
        <p:grpSpPr bwMode="auto">
          <a:xfrm>
            <a:off x="2638697" y="1203598"/>
            <a:ext cx="3871372" cy="3554156"/>
            <a:chOff x="1716" y="873"/>
            <a:chExt cx="2331" cy="2140"/>
          </a:xfrm>
        </p:grpSpPr>
        <p:sp>
          <p:nvSpPr>
            <p:cNvPr id="19" name="Freeform 5"/>
            <p:cNvSpPr>
              <a:spLocks/>
            </p:cNvSpPr>
            <p:nvPr userDrawn="1"/>
          </p:nvSpPr>
          <p:spPr bwMode="auto">
            <a:xfrm>
              <a:off x="2280" y="873"/>
              <a:ext cx="1192" cy="1187"/>
            </a:xfrm>
            <a:custGeom>
              <a:avLst/>
              <a:gdLst>
                <a:gd name="T0" fmla="*/ 953 w 979"/>
                <a:gd name="T1" fmla="*/ 642 h 974"/>
                <a:gd name="T2" fmla="*/ 949 w 979"/>
                <a:gd name="T3" fmla="*/ 653 h 974"/>
                <a:gd name="T4" fmla="*/ 946 w 979"/>
                <a:gd name="T5" fmla="*/ 663 h 974"/>
                <a:gd name="T6" fmla="*/ 544 w 979"/>
                <a:gd name="T7" fmla="*/ 973 h 974"/>
                <a:gd name="T8" fmla="*/ 533 w 979"/>
                <a:gd name="T9" fmla="*/ 974 h 974"/>
                <a:gd name="T10" fmla="*/ 531 w 979"/>
                <a:gd name="T11" fmla="*/ 974 h 974"/>
                <a:gd name="T12" fmla="*/ 526 w 979"/>
                <a:gd name="T13" fmla="*/ 964 h 974"/>
                <a:gd name="T14" fmla="*/ 64 w 979"/>
                <a:gd name="T15" fmla="*/ 703 h 974"/>
                <a:gd name="T16" fmla="*/ 18 w 979"/>
                <a:gd name="T17" fmla="*/ 528 h 974"/>
                <a:gd name="T18" fmla="*/ 464 w 979"/>
                <a:gd name="T19" fmla="*/ 17 h 974"/>
                <a:gd name="T20" fmla="*/ 975 w 979"/>
                <a:gd name="T21" fmla="*/ 463 h 974"/>
                <a:gd name="T22" fmla="*/ 953 w 979"/>
                <a:gd name="T23" fmla="*/ 642 h 9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79" h="974">
                  <a:moveTo>
                    <a:pt x="953" y="642"/>
                  </a:moveTo>
                  <a:cubicBezTo>
                    <a:pt x="952" y="646"/>
                    <a:pt x="951" y="649"/>
                    <a:pt x="949" y="653"/>
                  </a:cubicBezTo>
                  <a:cubicBezTo>
                    <a:pt x="948" y="656"/>
                    <a:pt x="947" y="660"/>
                    <a:pt x="946" y="663"/>
                  </a:cubicBezTo>
                  <a:cubicBezTo>
                    <a:pt x="883" y="830"/>
                    <a:pt x="731" y="954"/>
                    <a:pt x="544" y="973"/>
                  </a:cubicBezTo>
                  <a:cubicBezTo>
                    <a:pt x="540" y="973"/>
                    <a:pt x="537" y="974"/>
                    <a:pt x="533" y="974"/>
                  </a:cubicBezTo>
                  <a:cubicBezTo>
                    <a:pt x="532" y="974"/>
                    <a:pt x="532" y="974"/>
                    <a:pt x="531" y="974"/>
                  </a:cubicBezTo>
                  <a:cubicBezTo>
                    <a:pt x="530" y="971"/>
                    <a:pt x="528" y="967"/>
                    <a:pt x="526" y="964"/>
                  </a:cubicBezTo>
                  <a:cubicBezTo>
                    <a:pt x="437" y="800"/>
                    <a:pt x="260" y="694"/>
                    <a:pt x="64" y="703"/>
                  </a:cubicBezTo>
                  <a:cubicBezTo>
                    <a:pt x="38" y="649"/>
                    <a:pt x="22" y="591"/>
                    <a:pt x="18" y="528"/>
                  </a:cubicBezTo>
                  <a:cubicBezTo>
                    <a:pt x="0" y="264"/>
                    <a:pt x="200" y="35"/>
                    <a:pt x="464" y="17"/>
                  </a:cubicBezTo>
                  <a:cubicBezTo>
                    <a:pt x="728" y="0"/>
                    <a:pt x="957" y="200"/>
                    <a:pt x="975" y="463"/>
                  </a:cubicBezTo>
                  <a:cubicBezTo>
                    <a:pt x="979" y="526"/>
                    <a:pt x="971" y="586"/>
                    <a:pt x="953" y="642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20" name="Freeform 6"/>
            <p:cNvSpPr>
              <a:spLocks/>
            </p:cNvSpPr>
            <p:nvPr userDrawn="1"/>
          </p:nvSpPr>
          <p:spPr bwMode="auto">
            <a:xfrm>
              <a:off x="1716" y="1733"/>
              <a:ext cx="1148" cy="1276"/>
            </a:xfrm>
            <a:custGeom>
              <a:avLst/>
              <a:gdLst>
                <a:gd name="T0" fmla="*/ 444 w 942"/>
                <a:gd name="T1" fmla="*/ 33 h 1047"/>
                <a:gd name="T2" fmla="*/ 455 w 942"/>
                <a:gd name="T3" fmla="*/ 31 h 1047"/>
                <a:gd name="T4" fmla="*/ 466 w 942"/>
                <a:gd name="T5" fmla="*/ 29 h 1047"/>
                <a:gd name="T6" fmla="*/ 935 w 942"/>
                <a:gd name="T7" fmla="*/ 222 h 1047"/>
                <a:gd name="T8" fmla="*/ 941 w 942"/>
                <a:gd name="T9" fmla="*/ 231 h 1047"/>
                <a:gd name="T10" fmla="*/ 942 w 942"/>
                <a:gd name="T11" fmla="*/ 232 h 1047"/>
                <a:gd name="T12" fmla="*/ 936 w 942"/>
                <a:gd name="T13" fmla="*/ 242 h 1047"/>
                <a:gd name="T14" fmla="*/ 941 w 942"/>
                <a:gd name="T15" fmla="*/ 773 h 1047"/>
                <a:gd name="T16" fmla="*/ 813 w 942"/>
                <a:gd name="T17" fmla="*/ 900 h 1047"/>
                <a:gd name="T18" fmla="*/ 148 w 942"/>
                <a:gd name="T19" fmla="*/ 769 h 1047"/>
                <a:gd name="T20" fmla="*/ 279 w 942"/>
                <a:gd name="T21" fmla="*/ 104 h 1047"/>
                <a:gd name="T22" fmla="*/ 444 w 942"/>
                <a:gd name="T23" fmla="*/ 33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42" h="1047">
                  <a:moveTo>
                    <a:pt x="444" y="33"/>
                  </a:moveTo>
                  <a:cubicBezTo>
                    <a:pt x="448" y="32"/>
                    <a:pt x="452" y="31"/>
                    <a:pt x="455" y="31"/>
                  </a:cubicBezTo>
                  <a:cubicBezTo>
                    <a:pt x="459" y="30"/>
                    <a:pt x="462" y="29"/>
                    <a:pt x="466" y="29"/>
                  </a:cubicBezTo>
                  <a:cubicBezTo>
                    <a:pt x="641" y="0"/>
                    <a:pt x="826" y="69"/>
                    <a:pt x="935" y="222"/>
                  </a:cubicBezTo>
                  <a:cubicBezTo>
                    <a:pt x="937" y="225"/>
                    <a:pt x="939" y="228"/>
                    <a:pt x="941" y="231"/>
                  </a:cubicBezTo>
                  <a:cubicBezTo>
                    <a:pt x="942" y="231"/>
                    <a:pt x="942" y="232"/>
                    <a:pt x="942" y="232"/>
                  </a:cubicBezTo>
                  <a:cubicBezTo>
                    <a:pt x="940" y="235"/>
                    <a:pt x="938" y="239"/>
                    <a:pt x="936" y="242"/>
                  </a:cubicBezTo>
                  <a:cubicBezTo>
                    <a:pt x="839" y="400"/>
                    <a:pt x="835" y="607"/>
                    <a:pt x="941" y="773"/>
                  </a:cubicBezTo>
                  <a:cubicBezTo>
                    <a:pt x="908" y="822"/>
                    <a:pt x="865" y="865"/>
                    <a:pt x="813" y="900"/>
                  </a:cubicBezTo>
                  <a:cubicBezTo>
                    <a:pt x="593" y="1047"/>
                    <a:pt x="295" y="988"/>
                    <a:pt x="148" y="769"/>
                  </a:cubicBezTo>
                  <a:cubicBezTo>
                    <a:pt x="0" y="549"/>
                    <a:pt x="59" y="251"/>
                    <a:pt x="279" y="104"/>
                  </a:cubicBezTo>
                  <a:cubicBezTo>
                    <a:pt x="330" y="69"/>
                    <a:pt x="387" y="45"/>
                    <a:pt x="444" y="33"/>
                  </a:cubicBezTo>
                  <a:close/>
                </a:path>
              </a:pathLst>
            </a:custGeom>
            <a:solidFill>
              <a:schemeClr val="accent5"/>
            </a:solidFill>
            <a:ln w="7938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21" name="Freeform 7"/>
            <p:cNvSpPr>
              <a:spLocks/>
            </p:cNvSpPr>
            <p:nvPr userDrawn="1"/>
          </p:nvSpPr>
          <p:spPr bwMode="auto">
            <a:xfrm>
              <a:off x="2754" y="1765"/>
              <a:ext cx="1293" cy="1248"/>
            </a:xfrm>
            <a:custGeom>
              <a:avLst/>
              <a:gdLst>
                <a:gd name="T0" fmla="*/ 160 w 1062"/>
                <a:gd name="T1" fmla="*/ 800 h 1025"/>
                <a:gd name="T2" fmla="*/ 152 w 1062"/>
                <a:gd name="T3" fmla="*/ 792 h 1025"/>
                <a:gd name="T4" fmla="*/ 145 w 1062"/>
                <a:gd name="T5" fmla="*/ 783 h 1025"/>
                <a:gd name="T6" fmla="*/ 78 w 1062"/>
                <a:gd name="T7" fmla="*/ 280 h 1025"/>
                <a:gd name="T8" fmla="*/ 82 w 1062"/>
                <a:gd name="T9" fmla="*/ 270 h 1025"/>
                <a:gd name="T10" fmla="*/ 83 w 1062"/>
                <a:gd name="T11" fmla="*/ 269 h 1025"/>
                <a:gd name="T12" fmla="*/ 95 w 1062"/>
                <a:gd name="T13" fmla="*/ 269 h 1025"/>
                <a:gd name="T14" fmla="*/ 552 w 1062"/>
                <a:gd name="T15" fmla="*/ 0 h 1025"/>
                <a:gd name="T16" fmla="*/ 726 w 1062"/>
                <a:gd name="T17" fmla="*/ 47 h 1025"/>
                <a:gd name="T18" fmla="*/ 945 w 1062"/>
                <a:gd name="T19" fmla="*/ 689 h 1025"/>
                <a:gd name="T20" fmla="*/ 304 w 1062"/>
                <a:gd name="T21" fmla="*/ 908 h 1025"/>
                <a:gd name="T22" fmla="*/ 160 w 1062"/>
                <a:gd name="T23" fmla="*/ 800 h 1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2" h="1025">
                  <a:moveTo>
                    <a:pt x="160" y="800"/>
                  </a:moveTo>
                  <a:cubicBezTo>
                    <a:pt x="157" y="797"/>
                    <a:pt x="155" y="794"/>
                    <a:pt x="152" y="792"/>
                  </a:cubicBezTo>
                  <a:cubicBezTo>
                    <a:pt x="150" y="789"/>
                    <a:pt x="148" y="786"/>
                    <a:pt x="145" y="783"/>
                  </a:cubicBezTo>
                  <a:cubicBezTo>
                    <a:pt x="32" y="646"/>
                    <a:pt x="0" y="451"/>
                    <a:pt x="78" y="280"/>
                  </a:cubicBezTo>
                  <a:cubicBezTo>
                    <a:pt x="79" y="277"/>
                    <a:pt x="81" y="274"/>
                    <a:pt x="82" y="270"/>
                  </a:cubicBezTo>
                  <a:cubicBezTo>
                    <a:pt x="83" y="270"/>
                    <a:pt x="83" y="269"/>
                    <a:pt x="83" y="269"/>
                  </a:cubicBezTo>
                  <a:cubicBezTo>
                    <a:pt x="87" y="269"/>
                    <a:pt x="91" y="269"/>
                    <a:pt x="95" y="269"/>
                  </a:cubicBezTo>
                  <a:cubicBezTo>
                    <a:pt x="280" y="274"/>
                    <a:pt x="461" y="175"/>
                    <a:pt x="552" y="0"/>
                  </a:cubicBezTo>
                  <a:cubicBezTo>
                    <a:pt x="611" y="4"/>
                    <a:pt x="670" y="20"/>
                    <a:pt x="726" y="47"/>
                  </a:cubicBezTo>
                  <a:cubicBezTo>
                    <a:pt x="963" y="164"/>
                    <a:pt x="1062" y="451"/>
                    <a:pt x="945" y="689"/>
                  </a:cubicBezTo>
                  <a:cubicBezTo>
                    <a:pt x="829" y="926"/>
                    <a:pt x="541" y="1025"/>
                    <a:pt x="304" y="908"/>
                  </a:cubicBezTo>
                  <a:cubicBezTo>
                    <a:pt x="248" y="881"/>
                    <a:pt x="199" y="844"/>
                    <a:pt x="160" y="800"/>
                  </a:cubicBezTo>
                  <a:close/>
                </a:path>
              </a:pathLst>
            </a:custGeom>
            <a:solidFill>
              <a:schemeClr val="accent4"/>
            </a:solidFill>
            <a:ln w="7938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</p:grpSp>
      <p:sp>
        <p:nvSpPr>
          <p:cNvPr id="22" name="Text Placeholder 68"/>
          <p:cNvSpPr>
            <a:spLocks noGrp="1"/>
          </p:cNvSpPr>
          <p:nvPr>
            <p:ph type="body" sz="quarter" idx="36" hasCustomPrompt="1"/>
          </p:nvPr>
        </p:nvSpPr>
        <p:spPr>
          <a:xfrm>
            <a:off x="3877423" y="1589207"/>
            <a:ext cx="1376456" cy="11570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Quality</a:t>
            </a:r>
            <a:endParaRPr lang="en-US" dirty="0"/>
          </a:p>
        </p:txBody>
      </p:sp>
      <p:sp>
        <p:nvSpPr>
          <p:cNvPr id="23" name="Text Placeholder 68"/>
          <p:cNvSpPr>
            <a:spLocks noGrp="1"/>
          </p:cNvSpPr>
          <p:nvPr>
            <p:ph type="body" sz="quarter" idx="37" hasCustomPrompt="1"/>
          </p:nvPr>
        </p:nvSpPr>
        <p:spPr>
          <a:xfrm>
            <a:off x="2979520" y="3219822"/>
            <a:ext cx="1376456" cy="936104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Relevance</a:t>
            </a:r>
            <a:endParaRPr lang="en-US" dirty="0"/>
          </a:p>
        </p:txBody>
      </p:sp>
      <p:sp>
        <p:nvSpPr>
          <p:cNvPr id="28" name="Text Placeholder 68"/>
          <p:cNvSpPr>
            <a:spLocks noGrp="1"/>
          </p:cNvSpPr>
          <p:nvPr>
            <p:ph type="body" sz="quarter" idx="38" hasCustomPrompt="1"/>
          </p:nvPr>
        </p:nvSpPr>
        <p:spPr>
          <a:xfrm>
            <a:off x="4716016" y="3219822"/>
            <a:ext cx="1376456" cy="936104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Freshness</a:t>
            </a:r>
            <a:endParaRPr lang="en-US" dirty="0"/>
          </a:p>
        </p:txBody>
      </p:sp>
      <p:sp>
        <p:nvSpPr>
          <p:cNvPr id="30" name="Text Placeholder 68"/>
          <p:cNvSpPr>
            <a:spLocks noGrp="1"/>
          </p:cNvSpPr>
          <p:nvPr>
            <p:ph type="body" sz="quarter" idx="14" hasCustomPrompt="1"/>
          </p:nvPr>
        </p:nvSpPr>
        <p:spPr>
          <a:xfrm>
            <a:off x="1059087" y="1508323"/>
            <a:ext cx="2560984" cy="1198850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Insert your desired text here.</a:t>
            </a:r>
            <a:endParaRPr lang="en-US" dirty="0"/>
          </a:p>
        </p:txBody>
      </p:sp>
      <p:sp>
        <p:nvSpPr>
          <p:cNvPr id="31" name="Text Placeholder 68"/>
          <p:cNvSpPr>
            <a:spLocks noGrp="1"/>
          </p:cNvSpPr>
          <p:nvPr>
            <p:ph type="body" sz="quarter" idx="39" hasCustomPrompt="1"/>
          </p:nvPr>
        </p:nvSpPr>
        <p:spPr>
          <a:xfrm>
            <a:off x="6374166" y="3060700"/>
            <a:ext cx="2560984" cy="1198850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Insert your desired text here.</a:t>
            </a:r>
            <a:endParaRPr lang="en-US" dirty="0"/>
          </a:p>
        </p:txBody>
      </p:sp>
      <p:sp>
        <p:nvSpPr>
          <p:cNvPr id="32" name="Text Placeholder 68"/>
          <p:cNvSpPr>
            <a:spLocks noGrp="1"/>
          </p:cNvSpPr>
          <p:nvPr>
            <p:ph type="body" sz="quarter" idx="40" hasCustomPrompt="1"/>
          </p:nvPr>
        </p:nvSpPr>
        <p:spPr>
          <a:xfrm>
            <a:off x="231993" y="3060700"/>
            <a:ext cx="2560984" cy="1198850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Insert your desired text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246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cial Media Marke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Social Media Marketing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9AB3-F2B2-44F1-B1C6-9B37F0775898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9CA1C-DEC7-4112-8616-F0595646E036}" type="slidenum">
              <a:rPr lang="en-US" smtClean="0"/>
              <a:t>‹#›</a:t>
            </a:fld>
            <a:endParaRPr lang="en-US"/>
          </a:p>
        </p:txBody>
      </p:sp>
      <p:sp>
        <p:nvSpPr>
          <p:cNvPr id="31" name="Text Placeholder 59"/>
          <p:cNvSpPr>
            <a:spLocks noGrp="1"/>
          </p:cNvSpPr>
          <p:nvPr>
            <p:ph type="body" sz="quarter" idx="27" hasCustomPrompt="1"/>
          </p:nvPr>
        </p:nvSpPr>
        <p:spPr>
          <a:xfrm>
            <a:off x="3203848" y="2211710"/>
            <a:ext cx="4896544" cy="2376264"/>
          </a:xfrm>
        </p:spPr>
        <p:txBody>
          <a:bodyPr anchor="t">
            <a:noAutofit/>
          </a:bodyPr>
          <a:lstStyle>
            <a:lvl1pPr marL="0" indent="0" algn="l">
              <a:buNone/>
              <a:defRPr sz="2200" b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Ut enim ad minim veniam, quis nostrud exercitation ullamco laboris nisi ut aliquip ex ea commodo consequat.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Lorem ipsum dolor sit amet, consectetur adipisicing elit.</a:t>
            </a:r>
          </a:p>
        </p:txBody>
      </p:sp>
      <p:sp>
        <p:nvSpPr>
          <p:cNvPr id="32" name="Text Placeholder 59"/>
          <p:cNvSpPr>
            <a:spLocks noGrp="1"/>
          </p:cNvSpPr>
          <p:nvPr>
            <p:ph type="body" sz="quarter" idx="28" hasCustomPrompt="1"/>
          </p:nvPr>
        </p:nvSpPr>
        <p:spPr>
          <a:xfrm>
            <a:off x="3203848" y="1443473"/>
            <a:ext cx="4896544" cy="746065"/>
          </a:xfrm>
        </p:spPr>
        <p:txBody>
          <a:bodyPr anchor="ctr">
            <a:noAutofit/>
          </a:bodyPr>
          <a:lstStyle>
            <a:lvl1pPr marL="0" indent="0" algn="l">
              <a:buNone/>
              <a:defRPr sz="2400" b="0">
                <a:solidFill>
                  <a:schemeClr val="accent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sz="2600" dirty="0" smtClean="0">
                <a:solidFill>
                  <a:schemeClr val="accent2"/>
                </a:solidFill>
              </a:rPr>
              <a:t>Insert your desired text here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666871" y="1244861"/>
            <a:ext cx="2195910" cy="3250940"/>
            <a:chOff x="565570" y="1094890"/>
            <a:chExt cx="2398512" cy="3550881"/>
          </a:xfrm>
        </p:grpSpPr>
        <p:sp>
          <p:nvSpPr>
            <p:cNvPr id="22" name="Freeform 18"/>
            <p:cNvSpPr>
              <a:spLocks/>
            </p:cNvSpPr>
            <p:nvPr userDrawn="1"/>
          </p:nvSpPr>
          <p:spPr bwMode="auto">
            <a:xfrm>
              <a:off x="1874264" y="2506714"/>
              <a:ext cx="1089818" cy="728091"/>
            </a:xfrm>
            <a:custGeom>
              <a:avLst/>
              <a:gdLst>
                <a:gd name="T0" fmla="*/ 1037 w 1050"/>
                <a:gd name="T1" fmla="*/ 60 h 702"/>
                <a:gd name="T2" fmla="*/ 1037 w 1050"/>
                <a:gd name="T3" fmla="*/ 486 h 702"/>
                <a:gd name="T4" fmla="*/ 977 w 1050"/>
                <a:gd name="T5" fmla="*/ 545 h 702"/>
                <a:gd name="T6" fmla="*/ 118 w 1050"/>
                <a:gd name="T7" fmla="*/ 545 h 702"/>
                <a:gd name="T8" fmla="*/ 111 w 1050"/>
                <a:gd name="T9" fmla="*/ 550 h 702"/>
                <a:gd name="T10" fmla="*/ 0 w 1050"/>
                <a:gd name="T11" fmla="*/ 702 h 702"/>
                <a:gd name="T12" fmla="*/ 0 w 1050"/>
                <a:gd name="T13" fmla="*/ 60 h 702"/>
                <a:gd name="T14" fmla="*/ 60 w 1050"/>
                <a:gd name="T15" fmla="*/ 0 h 702"/>
                <a:gd name="T16" fmla="*/ 977 w 1050"/>
                <a:gd name="T17" fmla="*/ 0 h 702"/>
                <a:gd name="T18" fmla="*/ 1037 w 1050"/>
                <a:gd name="T19" fmla="*/ 60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50" h="702">
                  <a:moveTo>
                    <a:pt x="1037" y="60"/>
                  </a:moveTo>
                  <a:cubicBezTo>
                    <a:pt x="1037" y="486"/>
                    <a:pt x="1037" y="486"/>
                    <a:pt x="1037" y="486"/>
                  </a:cubicBezTo>
                  <a:cubicBezTo>
                    <a:pt x="1037" y="520"/>
                    <a:pt x="1010" y="545"/>
                    <a:pt x="977" y="545"/>
                  </a:cubicBezTo>
                  <a:cubicBezTo>
                    <a:pt x="123" y="545"/>
                    <a:pt x="118" y="545"/>
                    <a:pt x="118" y="545"/>
                  </a:cubicBezTo>
                  <a:cubicBezTo>
                    <a:pt x="115" y="545"/>
                    <a:pt x="113" y="547"/>
                    <a:pt x="111" y="550"/>
                  </a:cubicBezTo>
                  <a:cubicBezTo>
                    <a:pt x="17" y="678"/>
                    <a:pt x="3" y="699"/>
                    <a:pt x="0" y="702"/>
                  </a:cubicBezTo>
                  <a:cubicBezTo>
                    <a:pt x="0" y="61"/>
                    <a:pt x="0" y="60"/>
                    <a:pt x="0" y="60"/>
                  </a:cubicBezTo>
                  <a:cubicBezTo>
                    <a:pt x="0" y="28"/>
                    <a:pt x="27" y="0"/>
                    <a:pt x="60" y="0"/>
                  </a:cubicBezTo>
                  <a:cubicBezTo>
                    <a:pt x="1050" y="0"/>
                    <a:pt x="977" y="0"/>
                    <a:pt x="977" y="0"/>
                  </a:cubicBezTo>
                  <a:cubicBezTo>
                    <a:pt x="1010" y="0"/>
                    <a:pt x="1037" y="28"/>
                    <a:pt x="1037" y="60"/>
                  </a:cubicBezTo>
                  <a:close/>
                </a:path>
              </a:pathLst>
            </a:custGeom>
            <a:solidFill>
              <a:srgbClr val="FFFFFF"/>
            </a:solidFill>
            <a:ln w="19050" cap="flat">
              <a:solidFill>
                <a:srgbClr val="3A3A3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grpSp>
          <p:nvGrpSpPr>
            <p:cNvPr id="28" name="Group 27"/>
            <p:cNvGrpSpPr/>
            <p:nvPr userDrawn="1"/>
          </p:nvGrpSpPr>
          <p:grpSpPr>
            <a:xfrm>
              <a:off x="778649" y="1493123"/>
              <a:ext cx="995908" cy="1967469"/>
              <a:chOff x="442549" y="669530"/>
              <a:chExt cx="995908" cy="1967469"/>
            </a:xfrm>
          </p:grpSpPr>
          <p:sp>
            <p:nvSpPr>
              <p:cNvPr id="40" name="Freeform 19"/>
              <p:cNvSpPr>
                <a:spLocks/>
              </p:cNvSpPr>
              <p:nvPr userDrawn="1"/>
            </p:nvSpPr>
            <p:spPr bwMode="auto">
              <a:xfrm>
                <a:off x="442549" y="669530"/>
                <a:ext cx="995908" cy="1967469"/>
              </a:xfrm>
              <a:custGeom>
                <a:avLst/>
                <a:gdLst>
                  <a:gd name="T0" fmla="*/ 960 w 960"/>
                  <a:gd name="T1" fmla="*/ 1747 h 1896"/>
                  <a:gd name="T2" fmla="*/ 812 w 960"/>
                  <a:gd name="T3" fmla="*/ 1896 h 1896"/>
                  <a:gd name="T4" fmla="*/ 147 w 960"/>
                  <a:gd name="T5" fmla="*/ 1896 h 1896"/>
                  <a:gd name="T6" fmla="*/ 0 w 960"/>
                  <a:gd name="T7" fmla="*/ 1747 h 1896"/>
                  <a:gd name="T8" fmla="*/ 0 w 960"/>
                  <a:gd name="T9" fmla="*/ 147 h 1896"/>
                  <a:gd name="T10" fmla="*/ 147 w 960"/>
                  <a:gd name="T11" fmla="*/ 0 h 1896"/>
                  <a:gd name="T12" fmla="*/ 812 w 960"/>
                  <a:gd name="T13" fmla="*/ 0 h 1896"/>
                  <a:gd name="T14" fmla="*/ 960 w 960"/>
                  <a:gd name="T15" fmla="*/ 147 h 1896"/>
                  <a:gd name="T16" fmla="*/ 960 w 960"/>
                  <a:gd name="T17" fmla="*/ 1747 h 18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0" h="1896">
                    <a:moveTo>
                      <a:pt x="960" y="1747"/>
                    </a:moveTo>
                    <a:cubicBezTo>
                      <a:pt x="960" y="1829"/>
                      <a:pt x="894" y="1896"/>
                      <a:pt x="812" y="1896"/>
                    </a:cubicBezTo>
                    <a:cubicBezTo>
                      <a:pt x="147" y="1896"/>
                      <a:pt x="147" y="1896"/>
                      <a:pt x="147" y="1896"/>
                    </a:cubicBezTo>
                    <a:cubicBezTo>
                      <a:pt x="66" y="1896"/>
                      <a:pt x="0" y="1829"/>
                      <a:pt x="0" y="1747"/>
                    </a:cubicBezTo>
                    <a:cubicBezTo>
                      <a:pt x="0" y="147"/>
                      <a:pt x="0" y="147"/>
                      <a:pt x="0" y="147"/>
                    </a:cubicBezTo>
                    <a:cubicBezTo>
                      <a:pt x="0" y="66"/>
                      <a:pt x="66" y="0"/>
                      <a:pt x="147" y="0"/>
                    </a:cubicBezTo>
                    <a:cubicBezTo>
                      <a:pt x="812" y="0"/>
                      <a:pt x="812" y="0"/>
                      <a:pt x="812" y="0"/>
                    </a:cubicBezTo>
                    <a:cubicBezTo>
                      <a:pt x="894" y="0"/>
                      <a:pt x="960" y="66"/>
                      <a:pt x="960" y="147"/>
                    </a:cubicBezTo>
                    <a:lnTo>
                      <a:pt x="960" y="1747"/>
                    </a:lnTo>
                    <a:close/>
                  </a:path>
                </a:pathLst>
              </a:custGeom>
              <a:solidFill>
                <a:schemeClr val="accent4"/>
              </a:solidFill>
              <a:ln w="19050" cap="flat">
                <a:solidFill>
                  <a:srgbClr val="3A3A3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41" name="Oval 20"/>
              <p:cNvSpPr>
                <a:spLocks noChangeArrowheads="1"/>
              </p:cNvSpPr>
              <p:nvPr userDrawn="1"/>
            </p:nvSpPr>
            <p:spPr bwMode="auto">
              <a:xfrm>
                <a:off x="871520" y="2410919"/>
                <a:ext cx="133329" cy="133329"/>
              </a:xfrm>
              <a:prstGeom prst="ellipse">
                <a:avLst/>
              </a:prstGeom>
              <a:solidFill>
                <a:srgbClr val="FFFFFF"/>
              </a:solidFill>
              <a:ln w="19050" cap="flat">
                <a:solidFill>
                  <a:srgbClr val="3A3A3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42" name="Freeform 21"/>
              <p:cNvSpPr>
                <a:spLocks/>
              </p:cNvSpPr>
              <p:nvPr userDrawn="1"/>
            </p:nvSpPr>
            <p:spPr bwMode="auto">
              <a:xfrm>
                <a:off x="516749" y="794743"/>
                <a:ext cx="847507" cy="1535020"/>
              </a:xfrm>
              <a:custGeom>
                <a:avLst/>
                <a:gdLst>
                  <a:gd name="T0" fmla="*/ 816 w 816"/>
                  <a:gd name="T1" fmla="*/ 1437 h 1480"/>
                  <a:gd name="T2" fmla="*/ 770 w 816"/>
                  <a:gd name="T3" fmla="*/ 1480 h 1480"/>
                  <a:gd name="T4" fmla="*/ 46 w 816"/>
                  <a:gd name="T5" fmla="*/ 1480 h 1480"/>
                  <a:gd name="T6" fmla="*/ 0 w 816"/>
                  <a:gd name="T7" fmla="*/ 1437 h 1480"/>
                  <a:gd name="T8" fmla="*/ 0 w 816"/>
                  <a:gd name="T9" fmla="*/ 47 h 1480"/>
                  <a:gd name="T10" fmla="*/ 46 w 816"/>
                  <a:gd name="T11" fmla="*/ 0 h 1480"/>
                  <a:gd name="T12" fmla="*/ 770 w 816"/>
                  <a:gd name="T13" fmla="*/ 0 h 1480"/>
                  <a:gd name="T14" fmla="*/ 816 w 816"/>
                  <a:gd name="T15" fmla="*/ 47 h 1480"/>
                  <a:gd name="T16" fmla="*/ 816 w 816"/>
                  <a:gd name="T17" fmla="*/ 1437 h 1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16" h="1480">
                    <a:moveTo>
                      <a:pt x="816" y="1437"/>
                    </a:moveTo>
                    <a:cubicBezTo>
                      <a:pt x="816" y="1462"/>
                      <a:pt x="794" y="1480"/>
                      <a:pt x="770" y="1480"/>
                    </a:cubicBezTo>
                    <a:cubicBezTo>
                      <a:pt x="46" y="1480"/>
                      <a:pt x="46" y="1480"/>
                      <a:pt x="46" y="1480"/>
                    </a:cubicBezTo>
                    <a:cubicBezTo>
                      <a:pt x="21" y="1480"/>
                      <a:pt x="0" y="1462"/>
                      <a:pt x="0" y="1437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22"/>
                      <a:pt x="21" y="0"/>
                      <a:pt x="46" y="0"/>
                    </a:cubicBezTo>
                    <a:cubicBezTo>
                      <a:pt x="770" y="0"/>
                      <a:pt x="770" y="0"/>
                      <a:pt x="770" y="0"/>
                    </a:cubicBezTo>
                    <a:cubicBezTo>
                      <a:pt x="794" y="0"/>
                      <a:pt x="816" y="22"/>
                      <a:pt x="816" y="47"/>
                    </a:cubicBezTo>
                    <a:lnTo>
                      <a:pt x="816" y="1437"/>
                    </a:lnTo>
                    <a:close/>
                  </a:path>
                </a:pathLst>
              </a:custGeom>
              <a:solidFill>
                <a:srgbClr val="FFFFFF"/>
              </a:solidFill>
              <a:ln w="19050" cap="flat">
                <a:solidFill>
                  <a:srgbClr val="3A3A3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43" name="Freeform 22"/>
              <p:cNvSpPr>
                <a:spLocks/>
              </p:cNvSpPr>
              <p:nvPr userDrawn="1"/>
            </p:nvSpPr>
            <p:spPr bwMode="auto">
              <a:xfrm>
                <a:off x="570081" y="838800"/>
                <a:ext cx="784901" cy="1482848"/>
              </a:xfrm>
              <a:custGeom>
                <a:avLst/>
                <a:gdLst>
                  <a:gd name="T0" fmla="*/ 757 w 757"/>
                  <a:gd name="T1" fmla="*/ 0 h 1429"/>
                  <a:gd name="T2" fmla="*/ 757 w 757"/>
                  <a:gd name="T3" fmla="*/ 1394 h 1429"/>
                  <a:gd name="T4" fmla="*/ 716 w 757"/>
                  <a:gd name="T5" fmla="*/ 1429 h 1429"/>
                  <a:gd name="T6" fmla="*/ 0 w 757"/>
                  <a:gd name="T7" fmla="*/ 1429 h 1429"/>
                  <a:gd name="T8" fmla="*/ 757 w 757"/>
                  <a:gd name="T9" fmla="*/ 0 h 14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7" h="1429">
                    <a:moveTo>
                      <a:pt x="757" y="0"/>
                    </a:moveTo>
                    <a:cubicBezTo>
                      <a:pt x="757" y="1394"/>
                      <a:pt x="757" y="1394"/>
                      <a:pt x="757" y="1394"/>
                    </a:cubicBezTo>
                    <a:cubicBezTo>
                      <a:pt x="757" y="1412"/>
                      <a:pt x="744" y="1429"/>
                      <a:pt x="716" y="1429"/>
                    </a:cubicBezTo>
                    <a:cubicBezTo>
                      <a:pt x="0" y="1429"/>
                      <a:pt x="0" y="1429"/>
                      <a:pt x="0" y="1429"/>
                    </a:cubicBezTo>
                    <a:lnTo>
                      <a:pt x="757" y="0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</p:grpSp>
        <p:sp>
          <p:nvSpPr>
            <p:cNvPr id="44" name="Freeform 16"/>
            <p:cNvSpPr>
              <a:spLocks/>
            </p:cNvSpPr>
            <p:nvPr userDrawn="1"/>
          </p:nvSpPr>
          <p:spPr bwMode="auto">
            <a:xfrm>
              <a:off x="769374" y="3078289"/>
              <a:ext cx="958808" cy="1381981"/>
            </a:xfrm>
            <a:custGeom>
              <a:avLst/>
              <a:gdLst>
                <a:gd name="T0" fmla="*/ 654 w 924"/>
                <a:gd name="T1" fmla="*/ 1027 h 1333"/>
                <a:gd name="T2" fmla="*/ 620 w 924"/>
                <a:gd name="T3" fmla="*/ 1007 h 1333"/>
                <a:gd name="T4" fmla="*/ 612 w 924"/>
                <a:gd name="T5" fmla="*/ 1001 h 1333"/>
                <a:gd name="T6" fmla="*/ 577 w 924"/>
                <a:gd name="T7" fmla="*/ 1014 h 1333"/>
                <a:gd name="T8" fmla="*/ 577 w 924"/>
                <a:gd name="T9" fmla="*/ 933 h 1333"/>
                <a:gd name="T10" fmla="*/ 801 w 924"/>
                <a:gd name="T11" fmla="*/ 645 h 1333"/>
                <a:gd name="T12" fmla="*/ 809 w 924"/>
                <a:gd name="T13" fmla="*/ 647 h 1333"/>
                <a:gd name="T14" fmla="*/ 859 w 924"/>
                <a:gd name="T15" fmla="*/ 547 h 1333"/>
                <a:gd name="T16" fmla="*/ 829 w 924"/>
                <a:gd name="T17" fmla="*/ 454 h 1333"/>
                <a:gd name="T18" fmla="*/ 831 w 924"/>
                <a:gd name="T19" fmla="*/ 409 h 1333"/>
                <a:gd name="T20" fmla="*/ 744 w 924"/>
                <a:gd name="T21" fmla="*/ 144 h 1333"/>
                <a:gd name="T22" fmla="*/ 685 w 924"/>
                <a:gd name="T23" fmla="*/ 83 h 1333"/>
                <a:gd name="T24" fmla="*/ 513 w 924"/>
                <a:gd name="T25" fmla="*/ 0 h 1333"/>
                <a:gd name="T26" fmla="*/ 401 w 924"/>
                <a:gd name="T27" fmla="*/ 29 h 1333"/>
                <a:gd name="T28" fmla="*/ 317 w 924"/>
                <a:gd name="T29" fmla="*/ 50 h 1333"/>
                <a:gd name="T30" fmla="*/ 213 w 924"/>
                <a:gd name="T31" fmla="*/ 114 h 1333"/>
                <a:gd name="T32" fmla="*/ 170 w 924"/>
                <a:gd name="T33" fmla="*/ 201 h 1333"/>
                <a:gd name="T34" fmla="*/ 102 w 924"/>
                <a:gd name="T35" fmla="*/ 326 h 1333"/>
                <a:gd name="T36" fmla="*/ 104 w 924"/>
                <a:gd name="T37" fmla="*/ 456 h 1333"/>
                <a:gd name="T38" fmla="*/ 76 w 924"/>
                <a:gd name="T39" fmla="*/ 547 h 1333"/>
                <a:gd name="T40" fmla="*/ 125 w 924"/>
                <a:gd name="T41" fmla="*/ 647 h 1333"/>
                <a:gd name="T42" fmla="*/ 132 w 924"/>
                <a:gd name="T43" fmla="*/ 645 h 1333"/>
                <a:gd name="T44" fmla="*/ 349 w 924"/>
                <a:gd name="T45" fmla="*/ 932 h 1333"/>
                <a:gd name="T46" fmla="*/ 349 w 924"/>
                <a:gd name="T47" fmla="*/ 1016 h 1333"/>
                <a:gd name="T48" fmla="*/ 312 w 924"/>
                <a:gd name="T49" fmla="*/ 1001 h 1333"/>
                <a:gd name="T50" fmla="*/ 305 w 924"/>
                <a:gd name="T51" fmla="*/ 1007 h 1333"/>
                <a:gd name="T52" fmla="*/ 272 w 924"/>
                <a:gd name="T53" fmla="*/ 1027 h 1333"/>
                <a:gd name="T54" fmla="*/ 0 w 924"/>
                <a:gd name="T55" fmla="*/ 1221 h 1333"/>
                <a:gd name="T56" fmla="*/ 209 w 924"/>
                <a:gd name="T57" fmla="*/ 1332 h 1333"/>
                <a:gd name="T58" fmla="*/ 719 w 924"/>
                <a:gd name="T59" fmla="*/ 1329 h 1333"/>
                <a:gd name="T60" fmla="*/ 924 w 924"/>
                <a:gd name="T61" fmla="*/ 1219 h 1333"/>
                <a:gd name="T62" fmla="*/ 654 w 924"/>
                <a:gd name="T63" fmla="*/ 1027 h 1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4" h="1333">
                  <a:moveTo>
                    <a:pt x="654" y="1027"/>
                  </a:moveTo>
                  <a:cubicBezTo>
                    <a:pt x="642" y="1024"/>
                    <a:pt x="628" y="1014"/>
                    <a:pt x="620" y="1007"/>
                  </a:cubicBezTo>
                  <a:cubicBezTo>
                    <a:pt x="615" y="1003"/>
                    <a:pt x="612" y="1001"/>
                    <a:pt x="612" y="1001"/>
                  </a:cubicBezTo>
                  <a:cubicBezTo>
                    <a:pt x="577" y="1014"/>
                    <a:pt x="577" y="1014"/>
                    <a:pt x="577" y="1014"/>
                  </a:cubicBezTo>
                  <a:cubicBezTo>
                    <a:pt x="577" y="933"/>
                    <a:pt x="577" y="933"/>
                    <a:pt x="577" y="933"/>
                  </a:cubicBezTo>
                  <a:cubicBezTo>
                    <a:pt x="685" y="889"/>
                    <a:pt x="774" y="780"/>
                    <a:pt x="801" y="645"/>
                  </a:cubicBezTo>
                  <a:cubicBezTo>
                    <a:pt x="803" y="646"/>
                    <a:pt x="806" y="647"/>
                    <a:pt x="809" y="647"/>
                  </a:cubicBezTo>
                  <a:cubicBezTo>
                    <a:pt x="837" y="647"/>
                    <a:pt x="859" y="602"/>
                    <a:pt x="859" y="547"/>
                  </a:cubicBezTo>
                  <a:cubicBezTo>
                    <a:pt x="859" y="505"/>
                    <a:pt x="847" y="469"/>
                    <a:pt x="829" y="454"/>
                  </a:cubicBezTo>
                  <a:cubicBezTo>
                    <a:pt x="830" y="439"/>
                    <a:pt x="828" y="424"/>
                    <a:pt x="831" y="409"/>
                  </a:cubicBezTo>
                  <a:cubicBezTo>
                    <a:pt x="860" y="239"/>
                    <a:pt x="744" y="166"/>
                    <a:pt x="744" y="144"/>
                  </a:cubicBezTo>
                  <a:cubicBezTo>
                    <a:pt x="730" y="119"/>
                    <a:pt x="711" y="99"/>
                    <a:pt x="685" y="83"/>
                  </a:cubicBezTo>
                  <a:cubicBezTo>
                    <a:pt x="665" y="70"/>
                    <a:pt x="501" y="20"/>
                    <a:pt x="513" y="0"/>
                  </a:cubicBezTo>
                  <a:cubicBezTo>
                    <a:pt x="511" y="0"/>
                    <a:pt x="442" y="29"/>
                    <a:pt x="401" y="29"/>
                  </a:cubicBezTo>
                  <a:cubicBezTo>
                    <a:pt x="366" y="29"/>
                    <a:pt x="347" y="34"/>
                    <a:pt x="317" y="50"/>
                  </a:cubicBezTo>
                  <a:cubicBezTo>
                    <a:pt x="281" y="69"/>
                    <a:pt x="245" y="90"/>
                    <a:pt x="213" y="114"/>
                  </a:cubicBezTo>
                  <a:cubicBezTo>
                    <a:pt x="201" y="124"/>
                    <a:pt x="142" y="197"/>
                    <a:pt x="170" y="201"/>
                  </a:cubicBezTo>
                  <a:cubicBezTo>
                    <a:pt x="135" y="233"/>
                    <a:pt x="111" y="280"/>
                    <a:pt x="102" y="326"/>
                  </a:cubicBezTo>
                  <a:cubicBezTo>
                    <a:pt x="94" y="368"/>
                    <a:pt x="103" y="413"/>
                    <a:pt x="104" y="456"/>
                  </a:cubicBezTo>
                  <a:cubicBezTo>
                    <a:pt x="87" y="471"/>
                    <a:pt x="76" y="506"/>
                    <a:pt x="76" y="547"/>
                  </a:cubicBezTo>
                  <a:cubicBezTo>
                    <a:pt x="76" y="602"/>
                    <a:pt x="98" y="647"/>
                    <a:pt x="125" y="647"/>
                  </a:cubicBezTo>
                  <a:cubicBezTo>
                    <a:pt x="128" y="647"/>
                    <a:pt x="129" y="646"/>
                    <a:pt x="132" y="645"/>
                  </a:cubicBezTo>
                  <a:cubicBezTo>
                    <a:pt x="158" y="778"/>
                    <a:pt x="249" y="886"/>
                    <a:pt x="349" y="932"/>
                  </a:cubicBezTo>
                  <a:cubicBezTo>
                    <a:pt x="349" y="1016"/>
                    <a:pt x="349" y="1016"/>
                    <a:pt x="349" y="1016"/>
                  </a:cubicBezTo>
                  <a:cubicBezTo>
                    <a:pt x="312" y="1001"/>
                    <a:pt x="312" y="1001"/>
                    <a:pt x="312" y="1001"/>
                  </a:cubicBezTo>
                  <a:cubicBezTo>
                    <a:pt x="312" y="1001"/>
                    <a:pt x="310" y="1003"/>
                    <a:pt x="305" y="1007"/>
                  </a:cubicBezTo>
                  <a:cubicBezTo>
                    <a:pt x="297" y="1014"/>
                    <a:pt x="283" y="1024"/>
                    <a:pt x="272" y="1027"/>
                  </a:cubicBezTo>
                  <a:cubicBezTo>
                    <a:pt x="229" y="1040"/>
                    <a:pt x="88" y="1038"/>
                    <a:pt x="0" y="1221"/>
                  </a:cubicBezTo>
                  <a:cubicBezTo>
                    <a:pt x="63" y="1268"/>
                    <a:pt x="133" y="1306"/>
                    <a:pt x="209" y="1332"/>
                  </a:cubicBezTo>
                  <a:cubicBezTo>
                    <a:pt x="210" y="1333"/>
                    <a:pt x="717" y="1330"/>
                    <a:pt x="719" y="1329"/>
                  </a:cubicBezTo>
                  <a:cubicBezTo>
                    <a:pt x="793" y="1303"/>
                    <a:pt x="863" y="1265"/>
                    <a:pt x="924" y="1219"/>
                  </a:cubicBezTo>
                  <a:cubicBezTo>
                    <a:pt x="837" y="1038"/>
                    <a:pt x="696" y="1040"/>
                    <a:pt x="654" y="1027"/>
                  </a:cubicBezTo>
                  <a:close/>
                </a:path>
              </a:pathLst>
            </a:custGeom>
            <a:solidFill>
              <a:schemeClr val="tx1"/>
            </a:solidFill>
            <a:ln w="19050" cap="flat">
              <a:solidFill>
                <a:srgbClr val="3A3A3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45" name="Freeform 17"/>
            <p:cNvSpPr>
              <a:spLocks/>
            </p:cNvSpPr>
            <p:nvPr userDrawn="1"/>
          </p:nvSpPr>
          <p:spPr bwMode="auto">
            <a:xfrm>
              <a:off x="1703835" y="3373931"/>
              <a:ext cx="990111" cy="1271840"/>
            </a:xfrm>
            <a:custGeom>
              <a:avLst/>
              <a:gdLst>
                <a:gd name="T0" fmla="*/ 767 w 954"/>
                <a:gd name="T1" fmla="*/ 933 h 1226"/>
                <a:gd name="T2" fmla="*/ 883 w 954"/>
                <a:gd name="T3" fmla="*/ 836 h 1226"/>
                <a:gd name="T4" fmla="*/ 749 w 954"/>
                <a:gd name="T5" fmla="*/ 742 h 1226"/>
                <a:gd name="T6" fmla="*/ 860 w 954"/>
                <a:gd name="T7" fmla="*/ 496 h 1226"/>
                <a:gd name="T8" fmla="*/ 865 w 954"/>
                <a:gd name="T9" fmla="*/ 440 h 1226"/>
                <a:gd name="T10" fmla="*/ 866 w 954"/>
                <a:gd name="T11" fmla="*/ 415 h 1226"/>
                <a:gd name="T12" fmla="*/ 864 w 954"/>
                <a:gd name="T13" fmla="*/ 383 h 1226"/>
                <a:gd name="T14" fmla="*/ 830 w 954"/>
                <a:gd name="T15" fmla="*/ 243 h 1226"/>
                <a:gd name="T16" fmla="*/ 746 w 954"/>
                <a:gd name="T17" fmla="*/ 112 h 1226"/>
                <a:gd name="T18" fmla="*/ 505 w 954"/>
                <a:gd name="T19" fmla="*/ 1 h 1226"/>
                <a:gd name="T20" fmla="*/ 478 w 954"/>
                <a:gd name="T21" fmla="*/ 0 h 1226"/>
                <a:gd name="T22" fmla="*/ 209 w 954"/>
                <a:gd name="T23" fmla="*/ 112 h 1226"/>
                <a:gd name="T24" fmla="*/ 125 w 954"/>
                <a:gd name="T25" fmla="*/ 243 h 1226"/>
                <a:gd name="T26" fmla="*/ 123 w 954"/>
                <a:gd name="T27" fmla="*/ 247 h 1226"/>
                <a:gd name="T28" fmla="*/ 90 w 954"/>
                <a:gd name="T29" fmla="*/ 410 h 1226"/>
                <a:gd name="T30" fmla="*/ 206 w 954"/>
                <a:gd name="T31" fmla="*/ 742 h 1226"/>
                <a:gd name="T32" fmla="*/ 72 w 954"/>
                <a:gd name="T33" fmla="*/ 836 h 1226"/>
                <a:gd name="T34" fmla="*/ 188 w 954"/>
                <a:gd name="T35" fmla="*/ 933 h 1226"/>
                <a:gd name="T36" fmla="*/ 0 w 954"/>
                <a:gd name="T37" fmla="*/ 1111 h 1226"/>
                <a:gd name="T38" fmla="*/ 215 w 954"/>
                <a:gd name="T39" fmla="*/ 1226 h 1226"/>
                <a:gd name="T40" fmla="*/ 742 w 954"/>
                <a:gd name="T41" fmla="*/ 1222 h 1226"/>
                <a:gd name="T42" fmla="*/ 954 w 954"/>
                <a:gd name="T43" fmla="*/ 1108 h 1226"/>
                <a:gd name="T44" fmla="*/ 767 w 954"/>
                <a:gd name="T45" fmla="*/ 933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54" h="1226">
                  <a:moveTo>
                    <a:pt x="767" y="933"/>
                  </a:moveTo>
                  <a:cubicBezTo>
                    <a:pt x="835" y="883"/>
                    <a:pt x="883" y="836"/>
                    <a:pt x="883" y="836"/>
                  </a:cubicBezTo>
                  <a:cubicBezTo>
                    <a:pt x="883" y="836"/>
                    <a:pt x="655" y="843"/>
                    <a:pt x="749" y="742"/>
                  </a:cubicBezTo>
                  <a:cubicBezTo>
                    <a:pt x="813" y="666"/>
                    <a:pt x="848" y="579"/>
                    <a:pt x="860" y="496"/>
                  </a:cubicBezTo>
                  <a:cubicBezTo>
                    <a:pt x="863" y="477"/>
                    <a:pt x="864" y="458"/>
                    <a:pt x="865" y="440"/>
                  </a:cubicBezTo>
                  <a:cubicBezTo>
                    <a:pt x="866" y="432"/>
                    <a:pt x="866" y="424"/>
                    <a:pt x="866" y="415"/>
                  </a:cubicBezTo>
                  <a:cubicBezTo>
                    <a:pt x="866" y="404"/>
                    <a:pt x="866" y="393"/>
                    <a:pt x="864" y="383"/>
                  </a:cubicBezTo>
                  <a:cubicBezTo>
                    <a:pt x="860" y="330"/>
                    <a:pt x="848" y="282"/>
                    <a:pt x="830" y="243"/>
                  </a:cubicBezTo>
                  <a:cubicBezTo>
                    <a:pt x="811" y="194"/>
                    <a:pt x="782" y="149"/>
                    <a:pt x="746" y="112"/>
                  </a:cubicBezTo>
                  <a:cubicBezTo>
                    <a:pt x="683" y="49"/>
                    <a:pt x="599" y="8"/>
                    <a:pt x="505" y="1"/>
                  </a:cubicBezTo>
                  <a:cubicBezTo>
                    <a:pt x="496" y="1"/>
                    <a:pt x="487" y="0"/>
                    <a:pt x="478" y="0"/>
                  </a:cubicBezTo>
                  <a:cubicBezTo>
                    <a:pt x="373" y="0"/>
                    <a:pt x="278" y="43"/>
                    <a:pt x="209" y="112"/>
                  </a:cubicBezTo>
                  <a:cubicBezTo>
                    <a:pt x="173" y="149"/>
                    <a:pt x="144" y="193"/>
                    <a:pt x="125" y="243"/>
                  </a:cubicBezTo>
                  <a:cubicBezTo>
                    <a:pt x="125" y="244"/>
                    <a:pt x="124" y="246"/>
                    <a:pt x="123" y="247"/>
                  </a:cubicBezTo>
                  <a:cubicBezTo>
                    <a:pt x="101" y="297"/>
                    <a:pt x="88" y="352"/>
                    <a:pt x="90" y="410"/>
                  </a:cubicBezTo>
                  <a:cubicBezTo>
                    <a:pt x="87" y="517"/>
                    <a:pt x="119" y="639"/>
                    <a:pt x="206" y="742"/>
                  </a:cubicBezTo>
                  <a:cubicBezTo>
                    <a:pt x="300" y="843"/>
                    <a:pt x="72" y="836"/>
                    <a:pt x="72" y="836"/>
                  </a:cubicBezTo>
                  <a:cubicBezTo>
                    <a:pt x="72" y="836"/>
                    <a:pt x="120" y="883"/>
                    <a:pt x="188" y="933"/>
                  </a:cubicBezTo>
                  <a:cubicBezTo>
                    <a:pt x="128" y="954"/>
                    <a:pt x="54" y="999"/>
                    <a:pt x="0" y="1111"/>
                  </a:cubicBezTo>
                  <a:cubicBezTo>
                    <a:pt x="65" y="1160"/>
                    <a:pt x="138" y="1199"/>
                    <a:pt x="215" y="1226"/>
                  </a:cubicBezTo>
                  <a:cubicBezTo>
                    <a:pt x="217" y="1226"/>
                    <a:pt x="740" y="1223"/>
                    <a:pt x="742" y="1222"/>
                  </a:cubicBezTo>
                  <a:cubicBezTo>
                    <a:pt x="818" y="1195"/>
                    <a:pt x="890" y="1157"/>
                    <a:pt x="954" y="1108"/>
                  </a:cubicBezTo>
                  <a:cubicBezTo>
                    <a:pt x="900" y="997"/>
                    <a:pt x="827" y="954"/>
                    <a:pt x="767" y="933"/>
                  </a:cubicBezTo>
                  <a:close/>
                </a:path>
              </a:pathLst>
            </a:custGeom>
            <a:solidFill>
              <a:schemeClr val="tx1"/>
            </a:solidFill>
            <a:ln w="19050" cap="flat">
              <a:solidFill>
                <a:srgbClr val="3A3A3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grpSp>
          <p:nvGrpSpPr>
            <p:cNvPr id="46" name="Group 4"/>
            <p:cNvGrpSpPr>
              <a:grpSpLocks noChangeAspect="1"/>
            </p:cNvGrpSpPr>
            <p:nvPr userDrawn="1"/>
          </p:nvGrpSpPr>
          <p:grpSpPr bwMode="auto">
            <a:xfrm>
              <a:off x="2128639" y="2562788"/>
              <a:ext cx="496336" cy="467892"/>
              <a:chOff x="1099" y="961"/>
              <a:chExt cx="349" cy="329"/>
            </a:xfrm>
          </p:grpSpPr>
          <p:sp>
            <p:nvSpPr>
              <p:cNvPr id="47" name="Freeform 6"/>
              <p:cNvSpPr>
                <a:spLocks/>
              </p:cNvSpPr>
              <p:nvPr userDrawn="1"/>
            </p:nvSpPr>
            <p:spPr bwMode="auto">
              <a:xfrm>
                <a:off x="1168" y="961"/>
                <a:ext cx="280" cy="329"/>
              </a:xfrm>
              <a:custGeom>
                <a:avLst/>
                <a:gdLst>
                  <a:gd name="T0" fmla="*/ 463 w 487"/>
                  <a:gd name="T1" fmla="*/ 384 h 570"/>
                  <a:gd name="T2" fmla="*/ 460 w 487"/>
                  <a:gd name="T3" fmla="*/ 321 h 570"/>
                  <a:gd name="T4" fmla="*/ 468 w 487"/>
                  <a:gd name="T5" fmla="*/ 269 h 570"/>
                  <a:gd name="T6" fmla="*/ 420 w 487"/>
                  <a:gd name="T7" fmla="*/ 235 h 570"/>
                  <a:gd name="T8" fmla="*/ 296 w 487"/>
                  <a:gd name="T9" fmla="*/ 232 h 570"/>
                  <a:gd name="T10" fmla="*/ 275 w 487"/>
                  <a:gd name="T11" fmla="*/ 225 h 570"/>
                  <a:gd name="T12" fmla="*/ 274 w 487"/>
                  <a:gd name="T13" fmla="*/ 195 h 570"/>
                  <a:gd name="T14" fmla="*/ 309 w 487"/>
                  <a:gd name="T15" fmla="*/ 50 h 570"/>
                  <a:gd name="T16" fmla="*/ 280 w 487"/>
                  <a:gd name="T17" fmla="*/ 1 h 570"/>
                  <a:gd name="T18" fmla="*/ 269 w 487"/>
                  <a:gd name="T19" fmla="*/ 0 h 570"/>
                  <a:gd name="T20" fmla="*/ 231 w 487"/>
                  <a:gd name="T21" fmla="*/ 22 h 570"/>
                  <a:gd name="T22" fmla="*/ 216 w 487"/>
                  <a:gd name="T23" fmla="*/ 82 h 570"/>
                  <a:gd name="T24" fmla="*/ 189 w 487"/>
                  <a:gd name="T25" fmla="*/ 141 h 570"/>
                  <a:gd name="T26" fmla="*/ 158 w 487"/>
                  <a:gd name="T27" fmla="*/ 182 h 570"/>
                  <a:gd name="T28" fmla="*/ 106 w 487"/>
                  <a:gd name="T29" fmla="*/ 278 h 570"/>
                  <a:gd name="T30" fmla="*/ 13 w 487"/>
                  <a:gd name="T31" fmla="*/ 297 h 570"/>
                  <a:gd name="T32" fmla="*/ 0 w 487"/>
                  <a:gd name="T33" fmla="*/ 311 h 570"/>
                  <a:gd name="T34" fmla="*/ 0 w 487"/>
                  <a:gd name="T35" fmla="*/ 500 h 570"/>
                  <a:gd name="T36" fmla="*/ 13 w 487"/>
                  <a:gd name="T37" fmla="*/ 514 h 570"/>
                  <a:gd name="T38" fmla="*/ 155 w 487"/>
                  <a:gd name="T39" fmla="*/ 533 h 570"/>
                  <a:gd name="T40" fmla="*/ 422 w 487"/>
                  <a:gd name="T41" fmla="*/ 527 h 570"/>
                  <a:gd name="T42" fmla="*/ 432 w 487"/>
                  <a:gd name="T43" fmla="*/ 482 h 570"/>
                  <a:gd name="T44" fmla="*/ 444 w 487"/>
                  <a:gd name="T45" fmla="*/ 465 h 570"/>
                  <a:gd name="T46" fmla="*/ 461 w 487"/>
                  <a:gd name="T47" fmla="*/ 434 h 570"/>
                  <a:gd name="T48" fmla="*/ 452 w 487"/>
                  <a:gd name="T49" fmla="*/ 401 h 570"/>
                  <a:gd name="T50" fmla="*/ 463 w 487"/>
                  <a:gd name="T51" fmla="*/ 384 h 5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87" h="570">
                    <a:moveTo>
                      <a:pt x="463" y="384"/>
                    </a:moveTo>
                    <a:cubicBezTo>
                      <a:pt x="473" y="376"/>
                      <a:pt x="487" y="351"/>
                      <a:pt x="460" y="321"/>
                    </a:cubicBezTo>
                    <a:cubicBezTo>
                      <a:pt x="447" y="300"/>
                      <a:pt x="472" y="301"/>
                      <a:pt x="468" y="269"/>
                    </a:cubicBezTo>
                    <a:cubicBezTo>
                      <a:pt x="465" y="246"/>
                      <a:pt x="428" y="236"/>
                      <a:pt x="420" y="235"/>
                    </a:cubicBezTo>
                    <a:cubicBezTo>
                      <a:pt x="379" y="227"/>
                      <a:pt x="317" y="232"/>
                      <a:pt x="296" y="232"/>
                    </a:cubicBezTo>
                    <a:cubicBezTo>
                      <a:pt x="289" y="232"/>
                      <a:pt x="280" y="232"/>
                      <a:pt x="275" y="225"/>
                    </a:cubicBezTo>
                    <a:cubicBezTo>
                      <a:pt x="270" y="216"/>
                      <a:pt x="271" y="204"/>
                      <a:pt x="274" y="195"/>
                    </a:cubicBezTo>
                    <a:cubicBezTo>
                      <a:pt x="276" y="188"/>
                      <a:pt x="311" y="117"/>
                      <a:pt x="309" y="50"/>
                    </a:cubicBezTo>
                    <a:cubicBezTo>
                      <a:pt x="309" y="44"/>
                      <a:pt x="303" y="8"/>
                      <a:pt x="280" y="1"/>
                    </a:cubicBezTo>
                    <a:cubicBezTo>
                      <a:pt x="276" y="1"/>
                      <a:pt x="273" y="0"/>
                      <a:pt x="269" y="0"/>
                    </a:cubicBezTo>
                    <a:cubicBezTo>
                      <a:pt x="253" y="0"/>
                      <a:pt x="238" y="9"/>
                      <a:pt x="231" y="22"/>
                    </a:cubicBezTo>
                    <a:cubicBezTo>
                      <a:pt x="228" y="31"/>
                      <a:pt x="220" y="71"/>
                      <a:pt x="216" y="82"/>
                    </a:cubicBezTo>
                    <a:cubicBezTo>
                      <a:pt x="208" y="105"/>
                      <a:pt x="202" y="119"/>
                      <a:pt x="189" y="141"/>
                    </a:cubicBezTo>
                    <a:cubicBezTo>
                      <a:pt x="185" y="148"/>
                      <a:pt x="163" y="174"/>
                      <a:pt x="158" y="182"/>
                    </a:cubicBezTo>
                    <a:cubicBezTo>
                      <a:pt x="145" y="206"/>
                      <a:pt x="128" y="259"/>
                      <a:pt x="106" y="278"/>
                    </a:cubicBezTo>
                    <a:cubicBezTo>
                      <a:pt x="88" y="294"/>
                      <a:pt x="72" y="295"/>
                      <a:pt x="13" y="297"/>
                    </a:cubicBezTo>
                    <a:cubicBezTo>
                      <a:pt x="6" y="298"/>
                      <a:pt x="0" y="304"/>
                      <a:pt x="0" y="311"/>
                    </a:cubicBezTo>
                    <a:cubicBezTo>
                      <a:pt x="0" y="500"/>
                      <a:pt x="0" y="500"/>
                      <a:pt x="0" y="500"/>
                    </a:cubicBezTo>
                    <a:cubicBezTo>
                      <a:pt x="0" y="508"/>
                      <a:pt x="5" y="514"/>
                      <a:pt x="13" y="514"/>
                    </a:cubicBezTo>
                    <a:cubicBezTo>
                      <a:pt x="130" y="515"/>
                      <a:pt x="141" y="527"/>
                      <a:pt x="155" y="533"/>
                    </a:cubicBezTo>
                    <a:cubicBezTo>
                      <a:pt x="250" y="570"/>
                      <a:pt x="383" y="551"/>
                      <a:pt x="422" y="527"/>
                    </a:cubicBezTo>
                    <a:cubicBezTo>
                      <a:pt x="447" y="509"/>
                      <a:pt x="435" y="496"/>
                      <a:pt x="432" y="482"/>
                    </a:cubicBezTo>
                    <a:cubicBezTo>
                      <a:pt x="430" y="474"/>
                      <a:pt x="444" y="465"/>
                      <a:pt x="444" y="465"/>
                    </a:cubicBezTo>
                    <a:cubicBezTo>
                      <a:pt x="460" y="457"/>
                      <a:pt x="460" y="442"/>
                      <a:pt x="461" y="434"/>
                    </a:cubicBezTo>
                    <a:cubicBezTo>
                      <a:pt x="461" y="426"/>
                      <a:pt x="452" y="415"/>
                      <a:pt x="452" y="401"/>
                    </a:cubicBezTo>
                    <a:cubicBezTo>
                      <a:pt x="452" y="400"/>
                      <a:pt x="453" y="391"/>
                      <a:pt x="463" y="384"/>
                    </a:cubicBezTo>
                    <a:close/>
                  </a:path>
                </a:pathLst>
              </a:custGeom>
              <a:solidFill>
                <a:schemeClr val="bg1"/>
              </a:solidFill>
              <a:ln w="14288" cap="flat">
                <a:solidFill>
                  <a:srgbClr val="3A3A3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48" name="Freeform 7"/>
              <p:cNvSpPr>
                <a:spLocks/>
              </p:cNvSpPr>
              <p:nvPr userDrawn="1"/>
            </p:nvSpPr>
            <p:spPr bwMode="auto">
              <a:xfrm>
                <a:off x="1099" y="1120"/>
                <a:ext cx="63" cy="150"/>
              </a:xfrm>
              <a:custGeom>
                <a:avLst/>
                <a:gdLst>
                  <a:gd name="T0" fmla="*/ 0 w 110"/>
                  <a:gd name="T1" fmla="*/ 244 h 260"/>
                  <a:gd name="T2" fmla="*/ 17 w 110"/>
                  <a:gd name="T3" fmla="*/ 260 h 260"/>
                  <a:gd name="T4" fmla="*/ 94 w 110"/>
                  <a:gd name="T5" fmla="*/ 260 h 260"/>
                  <a:gd name="T6" fmla="*/ 110 w 110"/>
                  <a:gd name="T7" fmla="*/ 244 h 260"/>
                  <a:gd name="T8" fmla="*/ 110 w 110"/>
                  <a:gd name="T9" fmla="*/ 17 h 260"/>
                  <a:gd name="T10" fmla="*/ 94 w 110"/>
                  <a:gd name="T11" fmla="*/ 0 h 260"/>
                  <a:gd name="T12" fmla="*/ 17 w 110"/>
                  <a:gd name="T13" fmla="*/ 0 h 260"/>
                  <a:gd name="T14" fmla="*/ 0 w 110"/>
                  <a:gd name="T15" fmla="*/ 17 h 260"/>
                  <a:gd name="T16" fmla="*/ 0 w 110"/>
                  <a:gd name="T17" fmla="*/ 244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0" h="260">
                    <a:moveTo>
                      <a:pt x="0" y="244"/>
                    </a:moveTo>
                    <a:cubicBezTo>
                      <a:pt x="0" y="253"/>
                      <a:pt x="8" y="260"/>
                      <a:pt x="17" y="260"/>
                    </a:cubicBezTo>
                    <a:cubicBezTo>
                      <a:pt x="94" y="260"/>
                      <a:pt x="94" y="260"/>
                      <a:pt x="94" y="260"/>
                    </a:cubicBezTo>
                    <a:cubicBezTo>
                      <a:pt x="103" y="260"/>
                      <a:pt x="110" y="253"/>
                      <a:pt x="110" y="244"/>
                    </a:cubicBezTo>
                    <a:cubicBezTo>
                      <a:pt x="110" y="17"/>
                      <a:pt x="110" y="17"/>
                      <a:pt x="110" y="17"/>
                    </a:cubicBezTo>
                    <a:cubicBezTo>
                      <a:pt x="110" y="8"/>
                      <a:pt x="103" y="0"/>
                      <a:pt x="94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8" y="0"/>
                      <a:pt x="0" y="8"/>
                      <a:pt x="0" y="17"/>
                    </a:cubicBezTo>
                    <a:lnTo>
                      <a:pt x="0" y="244"/>
                    </a:lnTo>
                    <a:close/>
                  </a:path>
                </a:pathLst>
              </a:custGeom>
              <a:solidFill>
                <a:schemeClr val="accent1"/>
              </a:solidFill>
              <a:ln w="14288" cap="flat">
                <a:solidFill>
                  <a:srgbClr val="3A3A3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49" name="Oval 8"/>
              <p:cNvSpPr>
                <a:spLocks noChangeArrowheads="1"/>
              </p:cNvSpPr>
              <p:nvPr userDrawn="1"/>
            </p:nvSpPr>
            <p:spPr bwMode="auto">
              <a:xfrm>
                <a:off x="1117" y="1243"/>
                <a:ext cx="10" cy="10"/>
              </a:xfrm>
              <a:prstGeom prst="ellipse">
                <a:avLst/>
              </a:prstGeom>
              <a:solidFill>
                <a:srgbClr val="FFDC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50" name="Oval 9"/>
              <p:cNvSpPr>
                <a:spLocks noChangeArrowheads="1"/>
              </p:cNvSpPr>
              <p:nvPr userDrawn="1"/>
            </p:nvSpPr>
            <p:spPr bwMode="auto">
              <a:xfrm>
                <a:off x="1112" y="1238"/>
                <a:ext cx="19" cy="20"/>
              </a:xfrm>
              <a:prstGeom prst="ellipse">
                <a:avLst/>
              </a:prstGeom>
              <a:solidFill>
                <a:srgbClr val="3A3A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</p:grpSp>
        <p:sp>
          <p:nvSpPr>
            <p:cNvPr id="51" name="Freeform 81"/>
            <p:cNvSpPr>
              <a:spLocks/>
            </p:cNvSpPr>
            <p:nvPr userDrawn="1"/>
          </p:nvSpPr>
          <p:spPr bwMode="auto">
            <a:xfrm>
              <a:off x="1955772" y="1382921"/>
              <a:ext cx="299050" cy="576064"/>
            </a:xfrm>
            <a:custGeom>
              <a:avLst/>
              <a:gdLst>
                <a:gd name="T0" fmla="*/ 429 w 660"/>
                <a:gd name="T1" fmla="*/ 321 h 1270"/>
                <a:gd name="T2" fmla="*/ 429 w 660"/>
                <a:gd name="T3" fmla="*/ 465 h 1270"/>
                <a:gd name="T4" fmla="*/ 660 w 660"/>
                <a:gd name="T5" fmla="*/ 465 h 1270"/>
                <a:gd name="T6" fmla="*/ 660 w 660"/>
                <a:gd name="T7" fmla="*/ 691 h 1270"/>
                <a:gd name="T8" fmla="*/ 429 w 660"/>
                <a:gd name="T9" fmla="*/ 691 h 1270"/>
                <a:gd name="T10" fmla="*/ 429 w 660"/>
                <a:gd name="T11" fmla="*/ 1270 h 1270"/>
                <a:gd name="T12" fmla="*/ 196 w 660"/>
                <a:gd name="T13" fmla="*/ 1270 h 1270"/>
                <a:gd name="T14" fmla="*/ 196 w 660"/>
                <a:gd name="T15" fmla="*/ 691 h 1270"/>
                <a:gd name="T16" fmla="*/ 0 w 660"/>
                <a:gd name="T17" fmla="*/ 691 h 1270"/>
                <a:gd name="T18" fmla="*/ 0 w 660"/>
                <a:gd name="T19" fmla="*/ 465 h 1270"/>
                <a:gd name="T20" fmla="*/ 196 w 660"/>
                <a:gd name="T21" fmla="*/ 465 h 1270"/>
                <a:gd name="T22" fmla="*/ 196 w 660"/>
                <a:gd name="T23" fmla="*/ 298 h 1270"/>
                <a:gd name="T24" fmla="*/ 486 w 660"/>
                <a:gd name="T25" fmla="*/ 0 h 1270"/>
                <a:gd name="T26" fmla="*/ 660 w 660"/>
                <a:gd name="T27" fmla="*/ 9 h 1270"/>
                <a:gd name="T28" fmla="*/ 660 w 660"/>
                <a:gd name="T29" fmla="*/ 211 h 1270"/>
                <a:gd name="T30" fmla="*/ 541 w 660"/>
                <a:gd name="T31" fmla="*/ 211 h 1270"/>
                <a:gd name="T32" fmla="*/ 429 w 660"/>
                <a:gd name="T33" fmla="*/ 321 h 1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0" h="1270">
                  <a:moveTo>
                    <a:pt x="429" y="321"/>
                  </a:moveTo>
                  <a:cubicBezTo>
                    <a:pt x="429" y="465"/>
                    <a:pt x="429" y="465"/>
                    <a:pt x="429" y="465"/>
                  </a:cubicBezTo>
                  <a:cubicBezTo>
                    <a:pt x="660" y="465"/>
                    <a:pt x="660" y="465"/>
                    <a:pt x="660" y="465"/>
                  </a:cubicBezTo>
                  <a:cubicBezTo>
                    <a:pt x="660" y="691"/>
                    <a:pt x="660" y="691"/>
                    <a:pt x="660" y="691"/>
                  </a:cubicBezTo>
                  <a:cubicBezTo>
                    <a:pt x="429" y="691"/>
                    <a:pt x="429" y="691"/>
                    <a:pt x="429" y="691"/>
                  </a:cubicBezTo>
                  <a:cubicBezTo>
                    <a:pt x="429" y="1270"/>
                    <a:pt x="429" y="1270"/>
                    <a:pt x="429" y="1270"/>
                  </a:cubicBezTo>
                  <a:cubicBezTo>
                    <a:pt x="196" y="1270"/>
                    <a:pt x="196" y="1270"/>
                    <a:pt x="196" y="1270"/>
                  </a:cubicBezTo>
                  <a:cubicBezTo>
                    <a:pt x="196" y="691"/>
                    <a:pt x="196" y="691"/>
                    <a:pt x="196" y="691"/>
                  </a:cubicBezTo>
                  <a:cubicBezTo>
                    <a:pt x="0" y="691"/>
                    <a:pt x="0" y="691"/>
                    <a:pt x="0" y="691"/>
                  </a:cubicBezTo>
                  <a:cubicBezTo>
                    <a:pt x="0" y="465"/>
                    <a:pt x="0" y="465"/>
                    <a:pt x="0" y="465"/>
                  </a:cubicBezTo>
                  <a:cubicBezTo>
                    <a:pt x="196" y="465"/>
                    <a:pt x="196" y="465"/>
                    <a:pt x="196" y="465"/>
                  </a:cubicBezTo>
                  <a:cubicBezTo>
                    <a:pt x="196" y="298"/>
                    <a:pt x="196" y="298"/>
                    <a:pt x="196" y="298"/>
                  </a:cubicBezTo>
                  <a:cubicBezTo>
                    <a:pt x="196" y="105"/>
                    <a:pt x="314" y="0"/>
                    <a:pt x="486" y="0"/>
                  </a:cubicBezTo>
                  <a:cubicBezTo>
                    <a:pt x="569" y="0"/>
                    <a:pt x="640" y="6"/>
                    <a:pt x="660" y="9"/>
                  </a:cubicBezTo>
                  <a:cubicBezTo>
                    <a:pt x="660" y="211"/>
                    <a:pt x="660" y="211"/>
                    <a:pt x="660" y="211"/>
                  </a:cubicBezTo>
                  <a:cubicBezTo>
                    <a:pt x="541" y="211"/>
                    <a:pt x="541" y="211"/>
                    <a:pt x="541" y="211"/>
                  </a:cubicBezTo>
                  <a:cubicBezTo>
                    <a:pt x="447" y="211"/>
                    <a:pt x="429" y="255"/>
                    <a:pt x="429" y="32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52" name="Freeform 92"/>
            <p:cNvSpPr>
              <a:spLocks noEditPoints="1"/>
            </p:cNvSpPr>
            <p:nvPr userDrawn="1"/>
          </p:nvSpPr>
          <p:spPr bwMode="auto">
            <a:xfrm>
              <a:off x="565570" y="1930351"/>
              <a:ext cx="432048" cy="433625"/>
            </a:xfrm>
            <a:custGeom>
              <a:avLst/>
              <a:gdLst>
                <a:gd name="T0" fmla="*/ 8 w 477"/>
                <a:gd name="T1" fmla="*/ 158 h 477"/>
                <a:gd name="T2" fmla="*/ 8 w 477"/>
                <a:gd name="T3" fmla="*/ 477 h 477"/>
                <a:gd name="T4" fmla="*/ 107 w 477"/>
                <a:gd name="T5" fmla="*/ 477 h 477"/>
                <a:gd name="T6" fmla="*/ 107 w 477"/>
                <a:gd name="T7" fmla="*/ 158 h 477"/>
                <a:gd name="T8" fmla="*/ 8 w 477"/>
                <a:gd name="T9" fmla="*/ 158 h 477"/>
                <a:gd name="T10" fmla="*/ 58 w 477"/>
                <a:gd name="T11" fmla="*/ 0 h 477"/>
                <a:gd name="T12" fmla="*/ 0 w 477"/>
                <a:gd name="T13" fmla="*/ 58 h 477"/>
                <a:gd name="T14" fmla="*/ 58 w 477"/>
                <a:gd name="T15" fmla="*/ 115 h 477"/>
                <a:gd name="T16" fmla="*/ 115 w 477"/>
                <a:gd name="T17" fmla="*/ 58 h 477"/>
                <a:gd name="T18" fmla="*/ 58 w 477"/>
                <a:gd name="T19" fmla="*/ 0 h 477"/>
                <a:gd name="T20" fmla="*/ 359 w 477"/>
                <a:gd name="T21" fmla="*/ 151 h 477"/>
                <a:gd name="T22" fmla="*/ 265 w 477"/>
                <a:gd name="T23" fmla="*/ 202 h 477"/>
                <a:gd name="T24" fmla="*/ 264 w 477"/>
                <a:gd name="T25" fmla="*/ 202 h 477"/>
                <a:gd name="T26" fmla="*/ 264 w 477"/>
                <a:gd name="T27" fmla="*/ 158 h 477"/>
                <a:gd name="T28" fmla="*/ 169 w 477"/>
                <a:gd name="T29" fmla="*/ 158 h 477"/>
                <a:gd name="T30" fmla="*/ 169 w 477"/>
                <a:gd name="T31" fmla="*/ 477 h 477"/>
                <a:gd name="T32" fmla="*/ 268 w 477"/>
                <a:gd name="T33" fmla="*/ 477 h 477"/>
                <a:gd name="T34" fmla="*/ 268 w 477"/>
                <a:gd name="T35" fmla="*/ 319 h 477"/>
                <a:gd name="T36" fmla="*/ 327 w 477"/>
                <a:gd name="T37" fmla="*/ 238 h 477"/>
                <a:gd name="T38" fmla="*/ 379 w 477"/>
                <a:gd name="T39" fmla="*/ 322 h 477"/>
                <a:gd name="T40" fmla="*/ 379 w 477"/>
                <a:gd name="T41" fmla="*/ 477 h 477"/>
                <a:gd name="T42" fmla="*/ 477 w 477"/>
                <a:gd name="T43" fmla="*/ 477 h 477"/>
                <a:gd name="T44" fmla="*/ 477 w 477"/>
                <a:gd name="T45" fmla="*/ 302 h 477"/>
                <a:gd name="T46" fmla="*/ 359 w 477"/>
                <a:gd name="T47" fmla="*/ 151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77" h="477">
                  <a:moveTo>
                    <a:pt x="8" y="158"/>
                  </a:moveTo>
                  <a:cubicBezTo>
                    <a:pt x="8" y="477"/>
                    <a:pt x="8" y="477"/>
                    <a:pt x="8" y="477"/>
                  </a:cubicBezTo>
                  <a:cubicBezTo>
                    <a:pt x="107" y="477"/>
                    <a:pt x="107" y="477"/>
                    <a:pt x="107" y="477"/>
                  </a:cubicBezTo>
                  <a:cubicBezTo>
                    <a:pt x="107" y="158"/>
                    <a:pt x="107" y="158"/>
                    <a:pt x="107" y="158"/>
                  </a:cubicBezTo>
                  <a:lnTo>
                    <a:pt x="8" y="158"/>
                  </a:lnTo>
                  <a:close/>
                  <a:moveTo>
                    <a:pt x="58" y="0"/>
                  </a:moveTo>
                  <a:cubicBezTo>
                    <a:pt x="26" y="0"/>
                    <a:pt x="0" y="26"/>
                    <a:pt x="0" y="58"/>
                  </a:cubicBezTo>
                  <a:cubicBezTo>
                    <a:pt x="0" y="89"/>
                    <a:pt x="26" y="115"/>
                    <a:pt x="58" y="115"/>
                  </a:cubicBezTo>
                  <a:cubicBezTo>
                    <a:pt x="89" y="115"/>
                    <a:pt x="115" y="89"/>
                    <a:pt x="115" y="58"/>
                  </a:cubicBezTo>
                  <a:cubicBezTo>
                    <a:pt x="115" y="26"/>
                    <a:pt x="89" y="0"/>
                    <a:pt x="58" y="0"/>
                  </a:cubicBezTo>
                  <a:close/>
                  <a:moveTo>
                    <a:pt x="359" y="151"/>
                  </a:moveTo>
                  <a:cubicBezTo>
                    <a:pt x="311" y="151"/>
                    <a:pt x="278" y="177"/>
                    <a:pt x="265" y="202"/>
                  </a:cubicBezTo>
                  <a:cubicBezTo>
                    <a:pt x="264" y="202"/>
                    <a:pt x="264" y="202"/>
                    <a:pt x="264" y="202"/>
                  </a:cubicBezTo>
                  <a:cubicBezTo>
                    <a:pt x="264" y="158"/>
                    <a:pt x="264" y="158"/>
                    <a:pt x="264" y="158"/>
                  </a:cubicBezTo>
                  <a:cubicBezTo>
                    <a:pt x="169" y="158"/>
                    <a:pt x="169" y="158"/>
                    <a:pt x="169" y="158"/>
                  </a:cubicBezTo>
                  <a:cubicBezTo>
                    <a:pt x="169" y="477"/>
                    <a:pt x="169" y="477"/>
                    <a:pt x="169" y="477"/>
                  </a:cubicBezTo>
                  <a:cubicBezTo>
                    <a:pt x="268" y="477"/>
                    <a:pt x="268" y="477"/>
                    <a:pt x="268" y="477"/>
                  </a:cubicBezTo>
                  <a:cubicBezTo>
                    <a:pt x="268" y="319"/>
                    <a:pt x="268" y="319"/>
                    <a:pt x="268" y="319"/>
                  </a:cubicBezTo>
                  <a:cubicBezTo>
                    <a:pt x="268" y="278"/>
                    <a:pt x="276" y="238"/>
                    <a:pt x="327" y="238"/>
                  </a:cubicBezTo>
                  <a:cubicBezTo>
                    <a:pt x="378" y="238"/>
                    <a:pt x="379" y="285"/>
                    <a:pt x="379" y="322"/>
                  </a:cubicBezTo>
                  <a:cubicBezTo>
                    <a:pt x="379" y="477"/>
                    <a:pt x="379" y="477"/>
                    <a:pt x="379" y="477"/>
                  </a:cubicBezTo>
                  <a:cubicBezTo>
                    <a:pt x="477" y="477"/>
                    <a:pt x="477" y="477"/>
                    <a:pt x="477" y="477"/>
                  </a:cubicBezTo>
                  <a:cubicBezTo>
                    <a:pt x="477" y="302"/>
                    <a:pt x="477" y="302"/>
                    <a:pt x="477" y="302"/>
                  </a:cubicBezTo>
                  <a:cubicBezTo>
                    <a:pt x="477" y="216"/>
                    <a:pt x="459" y="151"/>
                    <a:pt x="359" y="15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53" name="Freeform 85"/>
            <p:cNvSpPr>
              <a:spLocks/>
            </p:cNvSpPr>
            <p:nvPr userDrawn="1"/>
          </p:nvSpPr>
          <p:spPr bwMode="auto">
            <a:xfrm>
              <a:off x="1422499" y="2157699"/>
              <a:ext cx="506937" cy="412555"/>
            </a:xfrm>
            <a:custGeom>
              <a:avLst/>
              <a:gdLst>
                <a:gd name="T0" fmla="*/ 905 w 905"/>
                <a:gd name="T1" fmla="*/ 87 h 736"/>
                <a:gd name="T2" fmla="*/ 799 w 905"/>
                <a:gd name="T3" fmla="*/ 117 h 736"/>
                <a:gd name="T4" fmla="*/ 880 w 905"/>
                <a:gd name="T5" fmla="*/ 14 h 736"/>
                <a:gd name="T6" fmla="*/ 762 w 905"/>
                <a:gd name="T7" fmla="*/ 59 h 736"/>
                <a:gd name="T8" fmla="*/ 627 w 905"/>
                <a:gd name="T9" fmla="*/ 0 h 736"/>
                <a:gd name="T10" fmla="*/ 441 w 905"/>
                <a:gd name="T11" fmla="*/ 186 h 736"/>
                <a:gd name="T12" fmla="*/ 446 w 905"/>
                <a:gd name="T13" fmla="*/ 228 h 736"/>
                <a:gd name="T14" fmla="*/ 63 w 905"/>
                <a:gd name="T15" fmla="*/ 34 h 736"/>
                <a:gd name="T16" fmla="*/ 38 w 905"/>
                <a:gd name="T17" fmla="*/ 128 h 736"/>
                <a:gd name="T18" fmla="*/ 121 w 905"/>
                <a:gd name="T19" fmla="*/ 282 h 736"/>
                <a:gd name="T20" fmla="*/ 37 w 905"/>
                <a:gd name="T21" fmla="*/ 259 h 736"/>
                <a:gd name="T22" fmla="*/ 37 w 905"/>
                <a:gd name="T23" fmla="*/ 261 h 736"/>
                <a:gd name="T24" fmla="*/ 186 w 905"/>
                <a:gd name="T25" fmla="*/ 443 h 736"/>
                <a:gd name="T26" fmla="*/ 137 w 905"/>
                <a:gd name="T27" fmla="*/ 450 h 736"/>
                <a:gd name="T28" fmla="*/ 102 w 905"/>
                <a:gd name="T29" fmla="*/ 446 h 736"/>
                <a:gd name="T30" fmla="*/ 275 w 905"/>
                <a:gd name="T31" fmla="*/ 575 h 736"/>
                <a:gd name="T32" fmla="*/ 45 w 905"/>
                <a:gd name="T33" fmla="*/ 655 h 736"/>
                <a:gd name="T34" fmla="*/ 0 w 905"/>
                <a:gd name="T35" fmla="*/ 652 h 736"/>
                <a:gd name="T36" fmla="*/ 285 w 905"/>
                <a:gd name="T37" fmla="*/ 736 h 736"/>
                <a:gd name="T38" fmla="*/ 813 w 905"/>
                <a:gd name="T39" fmla="*/ 207 h 736"/>
                <a:gd name="T40" fmla="*/ 813 w 905"/>
                <a:gd name="T41" fmla="*/ 183 h 736"/>
                <a:gd name="T42" fmla="*/ 905 w 905"/>
                <a:gd name="T43" fmla="*/ 87 h 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05" h="736">
                  <a:moveTo>
                    <a:pt x="905" y="87"/>
                  </a:moveTo>
                  <a:cubicBezTo>
                    <a:pt x="872" y="102"/>
                    <a:pt x="836" y="112"/>
                    <a:pt x="799" y="117"/>
                  </a:cubicBezTo>
                  <a:cubicBezTo>
                    <a:pt x="837" y="94"/>
                    <a:pt x="866" y="57"/>
                    <a:pt x="880" y="14"/>
                  </a:cubicBezTo>
                  <a:cubicBezTo>
                    <a:pt x="844" y="35"/>
                    <a:pt x="805" y="51"/>
                    <a:pt x="762" y="59"/>
                  </a:cubicBezTo>
                  <a:cubicBezTo>
                    <a:pt x="728" y="23"/>
                    <a:pt x="680" y="0"/>
                    <a:pt x="627" y="0"/>
                  </a:cubicBezTo>
                  <a:cubicBezTo>
                    <a:pt x="524" y="0"/>
                    <a:pt x="441" y="83"/>
                    <a:pt x="441" y="186"/>
                  </a:cubicBezTo>
                  <a:cubicBezTo>
                    <a:pt x="441" y="201"/>
                    <a:pt x="443" y="215"/>
                    <a:pt x="446" y="228"/>
                  </a:cubicBezTo>
                  <a:cubicBezTo>
                    <a:pt x="292" y="221"/>
                    <a:pt x="155" y="147"/>
                    <a:pt x="63" y="34"/>
                  </a:cubicBezTo>
                  <a:cubicBezTo>
                    <a:pt x="47" y="62"/>
                    <a:pt x="38" y="94"/>
                    <a:pt x="38" y="128"/>
                  </a:cubicBezTo>
                  <a:cubicBezTo>
                    <a:pt x="38" y="192"/>
                    <a:pt x="71" y="249"/>
                    <a:pt x="121" y="282"/>
                  </a:cubicBezTo>
                  <a:cubicBezTo>
                    <a:pt x="90" y="281"/>
                    <a:pt x="62" y="273"/>
                    <a:pt x="37" y="259"/>
                  </a:cubicBezTo>
                  <a:cubicBezTo>
                    <a:pt x="37" y="261"/>
                    <a:pt x="37" y="261"/>
                    <a:pt x="37" y="261"/>
                  </a:cubicBezTo>
                  <a:cubicBezTo>
                    <a:pt x="37" y="351"/>
                    <a:pt x="101" y="426"/>
                    <a:pt x="186" y="443"/>
                  </a:cubicBezTo>
                  <a:cubicBezTo>
                    <a:pt x="170" y="448"/>
                    <a:pt x="154" y="450"/>
                    <a:pt x="137" y="450"/>
                  </a:cubicBezTo>
                  <a:cubicBezTo>
                    <a:pt x="125" y="450"/>
                    <a:pt x="113" y="449"/>
                    <a:pt x="102" y="446"/>
                  </a:cubicBezTo>
                  <a:cubicBezTo>
                    <a:pt x="125" y="520"/>
                    <a:pt x="194" y="574"/>
                    <a:pt x="275" y="575"/>
                  </a:cubicBezTo>
                  <a:cubicBezTo>
                    <a:pt x="212" y="625"/>
                    <a:pt x="132" y="655"/>
                    <a:pt x="45" y="655"/>
                  </a:cubicBezTo>
                  <a:cubicBezTo>
                    <a:pt x="30" y="655"/>
                    <a:pt x="15" y="654"/>
                    <a:pt x="0" y="652"/>
                  </a:cubicBezTo>
                  <a:cubicBezTo>
                    <a:pt x="82" y="705"/>
                    <a:pt x="180" y="736"/>
                    <a:pt x="285" y="736"/>
                  </a:cubicBezTo>
                  <a:cubicBezTo>
                    <a:pt x="626" y="736"/>
                    <a:pt x="813" y="453"/>
                    <a:pt x="813" y="207"/>
                  </a:cubicBezTo>
                  <a:cubicBezTo>
                    <a:pt x="813" y="199"/>
                    <a:pt x="813" y="191"/>
                    <a:pt x="813" y="183"/>
                  </a:cubicBezTo>
                  <a:cubicBezTo>
                    <a:pt x="849" y="157"/>
                    <a:pt x="880" y="125"/>
                    <a:pt x="905" y="8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54" name="Freeform 84"/>
            <p:cNvSpPr>
              <a:spLocks/>
            </p:cNvSpPr>
            <p:nvPr userDrawn="1"/>
          </p:nvSpPr>
          <p:spPr bwMode="auto">
            <a:xfrm>
              <a:off x="986418" y="1094890"/>
              <a:ext cx="354531" cy="459485"/>
            </a:xfrm>
            <a:custGeom>
              <a:avLst/>
              <a:gdLst>
                <a:gd name="T0" fmla="*/ 744 w 744"/>
                <a:gd name="T1" fmla="*/ 316 h 964"/>
                <a:gd name="T2" fmla="*/ 446 w 744"/>
                <a:gd name="T3" fmla="*/ 694 h 964"/>
                <a:gd name="T4" fmla="*/ 312 w 744"/>
                <a:gd name="T5" fmla="*/ 626 h 964"/>
                <a:gd name="T6" fmla="*/ 273 w 744"/>
                <a:gd name="T7" fmla="*/ 777 h 964"/>
                <a:gd name="T8" fmla="*/ 152 w 744"/>
                <a:gd name="T9" fmla="*/ 964 h 964"/>
                <a:gd name="T10" fmla="*/ 162 w 744"/>
                <a:gd name="T11" fmla="*/ 745 h 964"/>
                <a:gd name="T12" fmla="*/ 233 w 744"/>
                <a:gd name="T13" fmla="*/ 444 h 964"/>
                <a:gd name="T14" fmla="*/ 215 w 744"/>
                <a:gd name="T15" fmla="*/ 357 h 964"/>
                <a:gd name="T16" fmla="*/ 321 w 744"/>
                <a:gd name="T17" fmla="*/ 214 h 964"/>
                <a:gd name="T18" fmla="*/ 396 w 744"/>
                <a:gd name="T19" fmla="*/ 297 h 964"/>
                <a:gd name="T20" fmla="*/ 347 w 744"/>
                <a:gd name="T21" fmla="*/ 493 h 964"/>
                <a:gd name="T22" fmla="*/ 434 w 744"/>
                <a:gd name="T23" fmla="*/ 599 h 964"/>
                <a:gd name="T24" fmla="*/ 609 w 744"/>
                <a:gd name="T25" fmla="*/ 306 h 964"/>
                <a:gd name="T26" fmla="*/ 380 w 744"/>
                <a:gd name="T27" fmla="*/ 95 h 964"/>
                <a:gd name="T28" fmla="*/ 108 w 744"/>
                <a:gd name="T29" fmla="*/ 359 h 964"/>
                <a:gd name="T30" fmla="*/ 144 w 744"/>
                <a:gd name="T31" fmla="*/ 467 h 964"/>
                <a:gd name="T32" fmla="*/ 152 w 744"/>
                <a:gd name="T33" fmla="*/ 498 h 964"/>
                <a:gd name="T34" fmla="*/ 141 w 744"/>
                <a:gd name="T35" fmla="*/ 542 h 964"/>
                <a:gd name="T36" fmla="*/ 113 w 744"/>
                <a:gd name="T37" fmla="*/ 556 h 964"/>
                <a:gd name="T38" fmla="*/ 0 w 744"/>
                <a:gd name="T39" fmla="*/ 345 h 964"/>
                <a:gd name="T40" fmla="*/ 395 w 744"/>
                <a:gd name="T41" fmla="*/ 0 h 964"/>
                <a:gd name="T42" fmla="*/ 744 w 744"/>
                <a:gd name="T43" fmla="*/ 316 h 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44" h="964">
                  <a:moveTo>
                    <a:pt x="744" y="316"/>
                  </a:moveTo>
                  <a:cubicBezTo>
                    <a:pt x="744" y="533"/>
                    <a:pt x="624" y="694"/>
                    <a:pt x="446" y="694"/>
                  </a:cubicBezTo>
                  <a:cubicBezTo>
                    <a:pt x="387" y="694"/>
                    <a:pt x="331" y="662"/>
                    <a:pt x="312" y="626"/>
                  </a:cubicBezTo>
                  <a:cubicBezTo>
                    <a:pt x="312" y="626"/>
                    <a:pt x="279" y="753"/>
                    <a:pt x="273" y="777"/>
                  </a:cubicBezTo>
                  <a:cubicBezTo>
                    <a:pt x="261" y="820"/>
                    <a:pt x="152" y="964"/>
                    <a:pt x="152" y="964"/>
                  </a:cubicBezTo>
                  <a:cubicBezTo>
                    <a:pt x="152" y="964"/>
                    <a:pt x="152" y="787"/>
                    <a:pt x="162" y="745"/>
                  </a:cubicBezTo>
                  <a:cubicBezTo>
                    <a:pt x="172" y="700"/>
                    <a:pt x="233" y="444"/>
                    <a:pt x="233" y="444"/>
                  </a:cubicBezTo>
                  <a:cubicBezTo>
                    <a:pt x="233" y="444"/>
                    <a:pt x="215" y="409"/>
                    <a:pt x="215" y="357"/>
                  </a:cubicBezTo>
                  <a:cubicBezTo>
                    <a:pt x="215" y="275"/>
                    <a:pt x="262" y="214"/>
                    <a:pt x="321" y="214"/>
                  </a:cubicBezTo>
                  <a:cubicBezTo>
                    <a:pt x="372" y="214"/>
                    <a:pt x="396" y="252"/>
                    <a:pt x="396" y="297"/>
                  </a:cubicBezTo>
                  <a:cubicBezTo>
                    <a:pt x="396" y="348"/>
                    <a:pt x="364" y="423"/>
                    <a:pt x="347" y="493"/>
                  </a:cubicBezTo>
                  <a:cubicBezTo>
                    <a:pt x="333" y="551"/>
                    <a:pt x="376" y="599"/>
                    <a:pt x="434" y="599"/>
                  </a:cubicBezTo>
                  <a:cubicBezTo>
                    <a:pt x="539" y="599"/>
                    <a:pt x="609" y="465"/>
                    <a:pt x="609" y="306"/>
                  </a:cubicBezTo>
                  <a:cubicBezTo>
                    <a:pt x="609" y="185"/>
                    <a:pt x="528" y="95"/>
                    <a:pt x="380" y="95"/>
                  </a:cubicBezTo>
                  <a:cubicBezTo>
                    <a:pt x="212" y="95"/>
                    <a:pt x="108" y="219"/>
                    <a:pt x="108" y="359"/>
                  </a:cubicBezTo>
                  <a:cubicBezTo>
                    <a:pt x="108" y="407"/>
                    <a:pt x="122" y="441"/>
                    <a:pt x="144" y="467"/>
                  </a:cubicBezTo>
                  <a:cubicBezTo>
                    <a:pt x="155" y="479"/>
                    <a:pt x="156" y="484"/>
                    <a:pt x="152" y="498"/>
                  </a:cubicBezTo>
                  <a:cubicBezTo>
                    <a:pt x="150" y="508"/>
                    <a:pt x="144" y="532"/>
                    <a:pt x="141" y="542"/>
                  </a:cubicBezTo>
                  <a:cubicBezTo>
                    <a:pt x="137" y="556"/>
                    <a:pt x="126" y="561"/>
                    <a:pt x="113" y="556"/>
                  </a:cubicBezTo>
                  <a:cubicBezTo>
                    <a:pt x="36" y="524"/>
                    <a:pt x="0" y="440"/>
                    <a:pt x="0" y="345"/>
                  </a:cubicBezTo>
                  <a:cubicBezTo>
                    <a:pt x="0" y="188"/>
                    <a:pt x="133" y="0"/>
                    <a:pt x="395" y="0"/>
                  </a:cubicBezTo>
                  <a:cubicBezTo>
                    <a:pt x="605" y="0"/>
                    <a:pt x="744" y="153"/>
                    <a:pt x="744" y="31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8219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cal S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dirty="0" smtClean="0"/>
              <a:t>Local SEO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62CF9AB3-F2B2-44F1-B1C6-9B37F0775898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C939CA1C-DEC7-4112-8616-F0595646E0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7" name="Text Placeholder 59"/>
          <p:cNvSpPr>
            <a:spLocks noGrp="1"/>
          </p:cNvSpPr>
          <p:nvPr>
            <p:ph type="body" sz="quarter" idx="27" hasCustomPrompt="1"/>
          </p:nvPr>
        </p:nvSpPr>
        <p:spPr>
          <a:xfrm>
            <a:off x="3203848" y="2211710"/>
            <a:ext cx="4896544" cy="2376264"/>
          </a:xfrm>
        </p:spPr>
        <p:txBody>
          <a:bodyPr anchor="t">
            <a:noAutofit/>
          </a:bodyPr>
          <a:lstStyle>
            <a:lvl1pPr marL="0" indent="0" algn="l">
              <a:buNone/>
              <a:defRPr sz="2200" b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Ut enim ad minim veniam, quis nostrud exercitation ullamco laboris nisi ut aliquip ex ea commodo consequat.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Lorem ipsum dolor sit amet, consectetur adipisicing elit.</a:t>
            </a:r>
          </a:p>
        </p:txBody>
      </p:sp>
      <p:sp>
        <p:nvSpPr>
          <p:cNvPr id="58" name="Text Placeholder 59"/>
          <p:cNvSpPr>
            <a:spLocks noGrp="1"/>
          </p:cNvSpPr>
          <p:nvPr>
            <p:ph type="body" sz="quarter" idx="28" hasCustomPrompt="1"/>
          </p:nvPr>
        </p:nvSpPr>
        <p:spPr>
          <a:xfrm>
            <a:off x="3203848" y="1443473"/>
            <a:ext cx="4896544" cy="746065"/>
          </a:xfrm>
        </p:spPr>
        <p:txBody>
          <a:bodyPr anchor="ctr">
            <a:noAutofit/>
          </a:bodyPr>
          <a:lstStyle>
            <a:lvl1pPr marL="0" indent="0" algn="l">
              <a:buNone/>
              <a:defRPr sz="2400" b="0">
                <a:solidFill>
                  <a:schemeClr val="accent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sz="2600" dirty="0" smtClean="0">
                <a:solidFill>
                  <a:schemeClr val="accent2"/>
                </a:solidFill>
              </a:rPr>
              <a:t>Insert your desired text here</a:t>
            </a:r>
          </a:p>
        </p:txBody>
      </p:sp>
      <p:grpSp>
        <p:nvGrpSpPr>
          <p:cNvPr id="103" name="Group 80"/>
          <p:cNvGrpSpPr>
            <a:grpSpLocks noChangeAspect="1"/>
          </p:cNvGrpSpPr>
          <p:nvPr userDrawn="1"/>
        </p:nvGrpSpPr>
        <p:grpSpPr bwMode="auto">
          <a:xfrm>
            <a:off x="320904" y="1392796"/>
            <a:ext cx="2686327" cy="2752740"/>
            <a:chOff x="1307" y="7"/>
            <a:chExt cx="3155" cy="3233"/>
          </a:xfrm>
        </p:grpSpPr>
        <p:sp>
          <p:nvSpPr>
            <p:cNvPr id="105" name="Freeform 81"/>
            <p:cNvSpPr>
              <a:spLocks noEditPoints="1"/>
            </p:cNvSpPr>
            <p:nvPr userDrawn="1"/>
          </p:nvSpPr>
          <p:spPr bwMode="auto">
            <a:xfrm>
              <a:off x="1307" y="7"/>
              <a:ext cx="2341" cy="3180"/>
            </a:xfrm>
            <a:custGeom>
              <a:avLst/>
              <a:gdLst>
                <a:gd name="T0" fmla="*/ 511 w 1021"/>
                <a:gd name="T1" fmla="*/ 0 h 1387"/>
                <a:gd name="T2" fmla="*/ 149 w 1021"/>
                <a:gd name="T3" fmla="*/ 149 h 1387"/>
                <a:gd name="T4" fmla="*/ 0 w 1021"/>
                <a:gd name="T5" fmla="*/ 511 h 1387"/>
                <a:gd name="T6" fmla="*/ 511 w 1021"/>
                <a:gd name="T7" fmla="*/ 1387 h 1387"/>
                <a:gd name="T8" fmla="*/ 766 w 1021"/>
                <a:gd name="T9" fmla="*/ 1055 h 1387"/>
                <a:gd name="T10" fmla="*/ 1021 w 1021"/>
                <a:gd name="T11" fmla="*/ 511 h 1387"/>
                <a:gd name="T12" fmla="*/ 511 w 1021"/>
                <a:gd name="T13" fmla="*/ 0 h 1387"/>
                <a:gd name="T14" fmla="*/ 511 w 1021"/>
                <a:gd name="T15" fmla="*/ 675 h 1387"/>
                <a:gd name="T16" fmla="*/ 329 w 1021"/>
                <a:gd name="T17" fmla="*/ 494 h 1387"/>
                <a:gd name="T18" fmla="*/ 511 w 1021"/>
                <a:gd name="T19" fmla="*/ 313 h 1387"/>
                <a:gd name="T20" fmla="*/ 692 w 1021"/>
                <a:gd name="T21" fmla="*/ 494 h 1387"/>
                <a:gd name="T22" fmla="*/ 511 w 1021"/>
                <a:gd name="T23" fmla="*/ 675 h 1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21" h="1387">
                  <a:moveTo>
                    <a:pt x="511" y="0"/>
                  </a:moveTo>
                  <a:cubicBezTo>
                    <a:pt x="370" y="0"/>
                    <a:pt x="242" y="57"/>
                    <a:pt x="149" y="149"/>
                  </a:cubicBezTo>
                  <a:cubicBezTo>
                    <a:pt x="57" y="242"/>
                    <a:pt x="0" y="370"/>
                    <a:pt x="0" y="511"/>
                  </a:cubicBezTo>
                  <a:cubicBezTo>
                    <a:pt x="0" y="793"/>
                    <a:pt x="510" y="1387"/>
                    <a:pt x="511" y="1387"/>
                  </a:cubicBezTo>
                  <a:cubicBezTo>
                    <a:pt x="511" y="1387"/>
                    <a:pt x="638" y="1239"/>
                    <a:pt x="766" y="1055"/>
                  </a:cubicBezTo>
                  <a:cubicBezTo>
                    <a:pt x="894" y="871"/>
                    <a:pt x="1021" y="652"/>
                    <a:pt x="1021" y="511"/>
                  </a:cubicBezTo>
                  <a:cubicBezTo>
                    <a:pt x="1021" y="229"/>
                    <a:pt x="793" y="0"/>
                    <a:pt x="511" y="0"/>
                  </a:cubicBezTo>
                  <a:close/>
                  <a:moveTo>
                    <a:pt x="511" y="675"/>
                  </a:moveTo>
                  <a:cubicBezTo>
                    <a:pt x="410" y="675"/>
                    <a:pt x="329" y="594"/>
                    <a:pt x="329" y="494"/>
                  </a:cubicBezTo>
                  <a:cubicBezTo>
                    <a:pt x="329" y="394"/>
                    <a:pt x="410" y="313"/>
                    <a:pt x="511" y="313"/>
                  </a:cubicBezTo>
                  <a:cubicBezTo>
                    <a:pt x="611" y="313"/>
                    <a:pt x="692" y="394"/>
                    <a:pt x="692" y="494"/>
                  </a:cubicBezTo>
                  <a:cubicBezTo>
                    <a:pt x="692" y="594"/>
                    <a:pt x="611" y="675"/>
                    <a:pt x="511" y="675"/>
                  </a:cubicBezTo>
                  <a:close/>
                </a:path>
              </a:pathLst>
            </a:custGeom>
            <a:solidFill>
              <a:schemeClr val="tx1"/>
            </a:solidFill>
            <a:ln w="17463" cap="flat">
              <a:solidFill>
                <a:srgbClr val="3A3A3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Rectangle 82"/>
            <p:cNvSpPr>
              <a:spLocks noChangeArrowheads="1"/>
            </p:cNvSpPr>
            <p:nvPr userDrawn="1"/>
          </p:nvSpPr>
          <p:spPr bwMode="auto">
            <a:xfrm>
              <a:off x="2596" y="1786"/>
              <a:ext cx="1621" cy="138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83"/>
            <p:cNvSpPr>
              <a:spLocks noEditPoints="1"/>
            </p:cNvSpPr>
            <p:nvPr userDrawn="1"/>
          </p:nvSpPr>
          <p:spPr bwMode="auto">
            <a:xfrm>
              <a:off x="2589" y="1782"/>
              <a:ext cx="1632" cy="1394"/>
            </a:xfrm>
            <a:custGeom>
              <a:avLst/>
              <a:gdLst>
                <a:gd name="T0" fmla="*/ 1632 w 1632"/>
                <a:gd name="T1" fmla="*/ 1394 h 1394"/>
                <a:gd name="T2" fmla="*/ 0 w 1632"/>
                <a:gd name="T3" fmla="*/ 1394 h 1394"/>
                <a:gd name="T4" fmla="*/ 0 w 1632"/>
                <a:gd name="T5" fmla="*/ 0 h 1394"/>
                <a:gd name="T6" fmla="*/ 1632 w 1632"/>
                <a:gd name="T7" fmla="*/ 0 h 1394"/>
                <a:gd name="T8" fmla="*/ 1632 w 1632"/>
                <a:gd name="T9" fmla="*/ 1394 h 1394"/>
                <a:gd name="T10" fmla="*/ 11 w 1632"/>
                <a:gd name="T11" fmla="*/ 1385 h 1394"/>
                <a:gd name="T12" fmla="*/ 1621 w 1632"/>
                <a:gd name="T13" fmla="*/ 1385 h 1394"/>
                <a:gd name="T14" fmla="*/ 1621 w 1632"/>
                <a:gd name="T15" fmla="*/ 9 h 1394"/>
                <a:gd name="T16" fmla="*/ 11 w 1632"/>
                <a:gd name="T17" fmla="*/ 9 h 1394"/>
                <a:gd name="T18" fmla="*/ 11 w 1632"/>
                <a:gd name="T19" fmla="*/ 1385 h 1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32" h="1394">
                  <a:moveTo>
                    <a:pt x="1632" y="1394"/>
                  </a:moveTo>
                  <a:lnTo>
                    <a:pt x="0" y="1394"/>
                  </a:lnTo>
                  <a:lnTo>
                    <a:pt x="0" y="0"/>
                  </a:lnTo>
                  <a:lnTo>
                    <a:pt x="1632" y="0"/>
                  </a:lnTo>
                  <a:lnTo>
                    <a:pt x="1632" y="1394"/>
                  </a:lnTo>
                  <a:close/>
                  <a:moveTo>
                    <a:pt x="11" y="1385"/>
                  </a:moveTo>
                  <a:lnTo>
                    <a:pt x="1621" y="1385"/>
                  </a:lnTo>
                  <a:lnTo>
                    <a:pt x="1621" y="9"/>
                  </a:lnTo>
                  <a:lnTo>
                    <a:pt x="11" y="9"/>
                  </a:lnTo>
                  <a:lnTo>
                    <a:pt x="11" y="1385"/>
                  </a:lnTo>
                  <a:close/>
                </a:path>
              </a:pathLst>
            </a:custGeom>
            <a:solidFill>
              <a:srgbClr val="3A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84"/>
            <p:cNvSpPr>
              <a:spLocks noEditPoints="1"/>
            </p:cNvSpPr>
            <p:nvPr userDrawn="1"/>
          </p:nvSpPr>
          <p:spPr bwMode="auto">
            <a:xfrm>
              <a:off x="3506" y="2181"/>
              <a:ext cx="587" cy="963"/>
            </a:xfrm>
            <a:custGeom>
              <a:avLst/>
              <a:gdLst>
                <a:gd name="T0" fmla="*/ 242 w 256"/>
                <a:gd name="T1" fmla="*/ 0 h 420"/>
                <a:gd name="T2" fmla="*/ 133 w 256"/>
                <a:gd name="T3" fmla="*/ 0 h 420"/>
                <a:gd name="T4" fmla="*/ 24 w 256"/>
                <a:gd name="T5" fmla="*/ 0 h 420"/>
                <a:gd name="T6" fmla="*/ 0 w 256"/>
                <a:gd name="T7" fmla="*/ 18 h 420"/>
                <a:gd name="T8" fmla="*/ 0 w 256"/>
                <a:gd name="T9" fmla="*/ 402 h 420"/>
                <a:gd name="T10" fmla="*/ 24 w 256"/>
                <a:gd name="T11" fmla="*/ 420 h 420"/>
                <a:gd name="T12" fmla="*/ 133 w 256"/>
                <a:gd name="T13" fmla="*/ 420 h 420"/>
                <a:gd name="T14" fmla="*/ 242 w 256"/>
                <a:gd name="T15" fmla="*/ 420 h 420"/>
                <a:gd name="T16" fmla="*/ 240 w 256"/>
                <a:gd name="T17" fmla="*/ 420 h 420"/>
                <a:gd name="T18" fmla="*/ 256 w 256"/>
                <a:gd name="T19" fmla="*/ 402 h 420"/>
                <a:gd name="T20" fmla="*/ 256 w 256"/>
                <a:gd name="T21" fmla="*/ 18 h 420"/>
                <a:gd name="T22" fmla="*/ 242 w 256"/>
                <a:gd name="T23" fmla="*/ 0 h 420"/>
                <a:gd name="T24" fmla="*/ 41 w 256"/>
                <a:gd name="T25" fmla="*/ 258 h 420"/>
                <a:gd name="T26" fmla="*/ 29 w 256"/>
                <a:gd name="T27" fmla="*/ 245 h 420"/>
                <a:gd name="T28" fmla="*/ 41 w 256"/>
                <a:gd name="T29" fmla="*/ 233 h 420"/>
                <a:gd name="T30" fmla="*/ 54 w 256"/>
                <a:gd name="T31" fmla="*/ 245 h 420"/>
                <a:gd name="T32" fmla="*/ 41 w 256"/>
                <a:gd name="T33" fmla="*/ 258 h 420"/>
                <a:gd name="T34" fmla="*/ 133 w 256"/>
                <a:gd name="T35" fmla="*/ 192 h 420"/>
                <a:gd name="T36" fmla="*/ 52 w 256"/>
                <a:gd name="T37" fmla="*/ 192 h 420"/>
                <a:gd name="T38" fmla="*/ 28 w 256"/>
                <a:gd name="T39" fmla="*/ 175 h 420"/>
                <a:gd name="T40" fmla="*/ 28 w 256"/>
                <a:gd name="T41" fmla="*/ 48 h 420"/>
                <a:gd name="T42" fmla="*/ 52 w 256"/>
                <a:gd name="T43" fmla="*/ 32 h 420"/>
                <a:gd name="T44" fmla="*/ 133 w 256"/>
                <a:gd name="T45" fmla="*/ 32 h 420"/>
                <a:gd name="T46" fmla="*/ 213 w 256"/>
                <a:gd name="T47" fmla="*/ 32 h 420"/>
                <a:gd name="T48" fmla="*/ 228 w 256"/>
                <a:gd name="T49" fmla="*/ 48 h 420"/>
                <a:gd name="T50" fmla="*/ 228 w 256"/>
                <a:gd name="T51" fmla="*/ 175 h 420"/>
                <a:gd name="T52" fmla="*/ 213 w 256"/>
                <a:gd name="T53" fmla="*/ 192 h 420"/>
                <a:gd name="T54" fmla="*/ 133 w 256"/>
                <a:gd name="T55" fmla="*/ 192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56" h="420">
                  <a:moveTo>
                    <a:pt x="242" y="0"/>
                  </a:moveTo>
                  <a:cubicBezTo>
                    <a:pt x="133" y="0"/>
                    <a:pt x="133" y="0"/>
                    <a:pt x="13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4" y="0"/>
                    <a:pt x="0" y="9"/>
                    <a:pt x="0" y="18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0" y="411"/>
                    <a:pt x="14" y="420"/>
                    <a:pt x="24" y="420"/>
                  </a:cubicBezTo>
                  <a:cubicBezTo>
                    <a:pt x="133" y="420"/>
                    <a:pt x="133" y="420"/>
                    <a:pt x="133" y="420"/>
                  </a:cubicBezTo>
                  <a:cubicBezTo>
                    <a:pt x="242" y="420"/>
                    <a:pt x="242" y="420"/>
                    <a:pt x="242" y="420"/>
                  </a:cubicBezTo>
                  <a:cubicBezTo>
                    <a:pt x="240" y="420"/>
                    <a:pt x="240" y="420"/>
                    <a:pt x="240" y="420"/>
                  </a:cubicBezTo>
                  <a:cubicBezTo>
                    <a:pt x="250" y="420"/>
                    <a:pt x="256" y="411"/>
                    <a:pt x="256" y="402"/>
                  </a:cubicBezTo>
                  <a:cubicBezTo>
                    <a:pt x="256" y="18"/>
                    <a:pt x="256" y="18"/>
                    <a:pt x="256" y="18"/>
                  </a:cubicBezTo>
                  <a:cubicBezTo>
                    <a:pt x="256" y="0"/>
                    <a:pt x="242" y="0"/>
                    <a:pt x="242" y="0"/>
                  </a:cubicBezTo>
                  <a:close/>
                  <a:moveTo>
                    <a:pt x="41" y="258"/>
                  </a:moveTo>
                  <a:cubicBezTo>
                    <a:pt x="34" y="258"/>
                    <a:pt x="29" y="252"/>
                    <a:pt x="29" y="245"/>
                  </a:cubicBezTo>
                  <a:cubicBezTo>
                    <a:pt x="29" y="239"/>
                    <a:pt x="34" y="233"/>
                    <a:pt x="41" y="233"/>
                  </a:cubicBezTo>
                  <a:cubicBezTo>
                    <a:pt x="48" y="233"/>
                    <a:pt x="54" y="239"/>
                    <a:pt x="54" y="245"/>
                  </a:cubicBezTo>
                  <a:cubicBezTo>
                    <a:pt x="54" y="252"/>
                    <a:pt x="48" y="258"/>
                    <a:pt x="41" y="258"/>
                  </a:cubicBezTo>
                  <a:close/>
                  <a:moveTo>
                    <a:pt x="133" y="192"/>
                  </a:moveTo>
                  <a:cubicBezTo>
                    <a:pt x="52" y="192"/>
                    <a:pt x="52" y="192"/>
                    <a:pt x="52" y="192"/>
                  </a:cubicBezTo>
                  <a:cubicBezTo>
                    <a:pt x="43" y="192"/>
                    <a:pt x="28" y="184"/>
                    <a:pt x="28" y="175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28" y="38"/>
                    <a:pt x="43" y="32"/>
                    <a:pt x="52" y="32"/>
                  </a:cubicBezTo>
                  <a:cubicBezTo>
                    <a:pt x="133" y="32"/>
                    <a:pt x="133" y="32"/>
                    <a:pt x="133" y="32"/>
                  </a:cubicBezTo>
                  <a:cubicBezTo>
                    <a:pt x="213" y="32"/>
                    <a:pt x="213" y="32"/>
                    <a:pt x="213" y="32"/>
                  </a:cubicBezTo>
                  <a:cubicBezTo>
                    <a:pt x="223" y="32"/>
                    <a:pt x="228" y="38"/>
                    <a:pt x="228" y="48"/>
                  </a:cubicBezTo>
                  <a:cubicBezTo>
                    <a:pt x="228" y="175"/>
                    <a:pt x="228" y="175"/>
                    <a:pt x="228" y="175"/>
                  </a:cubicBezTo>
                  <a:cubicBezTo>
                    <a:pt x="228" y="184"/>
                    <a:pt x="223" y="192"/>
                    <a:pt x="213" y="192"/>
                  </a:cubicBezTo>
                  <a:lnTo>
                    <a:pt x="133" y="19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85"/>
            <p:cNvSpPr>
              <a:spLocks noEditPoints="1"/>
            </p:cNvSpPr>
            <p:nvPr userDrawn="1"/>
          </p:nvSpPr>
          <p:spPr bwMode="auto">
            <a:xfrm>
              <a:off x="3506" y="2176"/>
              <a:ext cx="594" cy="970"/>
            </a:xfrm>
            <a:custGeom>
              <a:avLst/>
              <a:gdLst>
                <a:gd name="T0" fmla="*/ 242 w 259"/>
                <a:gd name="T1" fmla="*/ 423 h 423"/>
                <a:gd name="T2" fmla="*/ 24 w 259"/>
                <a:gd name="T3" fmla="*/ 423 h 423"/>
                <a:gd name="T4" fmla="*/ 0 w 259"/>
                <a:gd name="T5" fmla="*/ 404 h 423"/>
                <a:gd name="T6" fmla="*/ 0 w 259"/>
                <a:gd name="T7" fmla="*/ 20 h 423"/>
                <a:gd name="T8" fmla="*/ 24 w 259"/>
                <a:gd name="T9" fmla="*/ 0 h 423"/>
                <a:gd name="T10" fmla="*/ 242 w 259"/>
                <a:gd name="T11" fmla="*/ 0 h 423"/>
                <a:gd name="T12" fmla="*/ 259 w 259"/>
                <a:gd name="T13" fmla="*/ 20 h 423"/>
                <a:gd name="T14" fmla="*/ 259 w 259"/>
                <a:gd name="T15" fmla="*/ 404 h 423"/>
                <a:gd name="T16" fmla="*/ 242 w 259"/>
                <a:gd name="T17" fmla="*/ 423 h 423"/>
                <a:gd name="T18" fmla="*/ 24 w 259"/>
                <a:gd name="T19" fmla="*/ 4 h 423"/>
                <a:gd name="T20" fmla="*/ 4 w 259"/>
                <a:gd name="T21" fmla="*/ 20 h 423"/>
                <a:gd name="T22" fmla="*/ 4 w 259"/>
                <a:gd name="T23" fmla="*/ 404 h 423"/>
                <a:gd name="T24" fmla="*/ 24 w 259"/>
                <a:gd name="T25" fmla="*/ 419 h 423"/>
                <a:gd name="T26" fmla="*/ 241 w 259"/>
                <a:gd name="T27" fmla="*/ 419 h 423"/>
                <a:gd name="T28" fmla="*/ 255 w 259"/>
                <a:gd name="T29" fmla="*/ 404 h 423"/>
                <a:gd name="T30" fmla="*/ 255 w 259"/>
                <a:gd name="T31" fmla="*/ 20 h 423"/>
                <a:gd name="T32" fmla="*/ 242 w 259"/>
                <a:gd name="T33" fmla="*/ 4 h 423"/>
                <a:gd name="T34" fmla="*/ 24 w 259"/>
                <a:gd name="T35" fmla="*/ 4 h 423"/>
                <a:gd name="T36" fmla="*/ 41 w 259"/>
                <a:gd name="T37" fmla="*/ 261 h 423"/>
                <a:gd name="T38" fmla="*/ 27 w 259"/>
                <a:gd name="T39" fmla="*/ 247 h 423"/>
                <a:gd name="T40" fmla="*/ 41 w 259"/>
                <a:gd name="T41" fmla="*/ 233 h 423"/>
                <a:gd name="T42" fmla="*/ 55 w 259"/>
                <a:gd name="T43" fmla="*/ 247 h 423"/>
                <a:gd name="T44" fmla="*/ 41 w 259"/>
                <a:gd name="T45" fmla="*/ 261 h 423"/>
                <a:gd name="T46" fmla="*/ 41 w 259"/>
                <a:gd name="T47" fmla="*/ 237 h 423"/>
                <a:gd name="T48" fmla="*/ 31 w 259"/>
                <a:gd name="T49" fmla="*/ 247 h 423"/>
                <a:gd name="T50" fmla="*/ 41 w 259"/>
                <a:gd name="T51" fmla="*/ 258 h 423"/>
                <a:gd name="T52" fmla="*/ 52 w 259"/>
                <a:gd name="T53" fmla="*/ 247 h 423"/>
                <a:gd name="T54" fmla="*/ 41 w 259"/>
                <a:gd name="T55" fmla="*/ 237 h 423"/>
                <a:gd name="T56" fmla="*/ 213 w 259"/>
                <a:gd name="T57" fmla="*/ 196 h 423"/>
                <a:gd name="T58" fmla="*/ 52 w 259"/>
                <a:gd name="T59" fmla="*/ 196 h 423"/>
                <a:gd name="T60" fmla="*/ 28 w 259"/>
                <a:gd name="T61" fmla="*/ 177 h 423"/>
                <a:gd name="T62" fmla="*/ 28 w 259"/>
                <a:gd name="T63" fmla="*/ 50 h 423"/>
                <a:gd name="T64" fmla="*/ 52 w 259"/>
                <a:gd name="T65" fmla="*/ 32 h 423"/>
                <a:gd name="T66" fmla="*/ 213 w 259"/>
                <a:gd name="T67" fmla="*/ 32 h 423"/>
                <a:gd name="T68" fmla="*/ 231 w 259"/>
                <a:gd name="T69" fmla="*/ 50 h 423"/>
                <a:gd name="T70" fmla="*/ 231 w 259"/>
                <a:gd name="T71" fmla="*/ 177 h 423"/>
                <a:gd name="T72" fmla="*/ 213 w 259"/>
                <a:gd name="T73" fmla="*/ 196 h 423"/>
                <a:gd name="T74" fmla="*/ 52 w 259"/>
                <a:gd name="T75" fmla="*/ 35 h 423"/>
                <a:gd name="T76" fmla="*/ 32 w 259"/>
                <a:gd name="T77" fmla="*/ 50 h 423"/>
                <a:gd name="T78" fmla="*/ 32 w 259"/>
                <a:gd name="T79" fmla="*/ 177 h 423"/>
                <a:gd name="T80" fmla="*/ 52 w 259"/>
                <a:gd name="T81" fmla="*/ 192 h 423"/>
                <a:gd name="T82" fmla="*/ 213 w 259"/>
                <a:gd name="T83" fmla="*/ 192 h 423"/>
                <a:gd name="T84" fmla="*/ 227 w 259"/>
                <a:gd name="T85" fmla="*/ 177 h 423"/>
                <a:gd name="T86" fmla="*/ 227 w 259"/>
                <a:gd name="T87" fmla="*/ 50 h 423"/>
                <a:gd name="T88" fmla="*/ 213 w 259"/>
                <a:gd name="T89" fmla="*/ 35 h 423"/>
                <a:gd name="T90" fmla="*/ 52 w 259"/>
                <a:gd name="T91" fmla="*/ 35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59" h="423">
                  <a:moveTo>
                    <a:pt x="242" y="423"/>
                  </a:moveTo>
                  <a:cubicBezTo>
                    <a:pt x="24" y="423"/>
                    <a:pt x="24" y="423"/>
                    <a:pt x="24" y="423"/>
                  </a:cubicBezTo>
                  <a:cubicBezTo>
                    <a:pt x="13" y="423"/>
                    <a:pt x="0" y="414"/>
                    <a:pt x="0" y="404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0"/>
                    <a:pt x="14" y="0"/>
                    <a:pt x="24" y="0"/>
                  </a:cubicBezTo>
                  <a:cubicBezTo>
                    <a:pt x="242" y="0"/>
                    <a:pt x="242" y="0"/>
                    <a:pt x="242" y="0"/>
                  </a:cubicBezTo>
                  <a:cubicBezTo>
                    <a:pt x="242" y="0"/>
                    <a:pt x="259" y="1"/>
                    <a:pt x="259" y="20"/>
                  </a:cubicBezTo>
                  <a:cubicBezTo>
                    <a:pt x="259" y="404"/>
                    <a:pt x="259" y="404"/>
                    <a:pt x="259" y="404"/>
                  </a:cubicBezTo>
                  <a:cubicBezTo>
                    <a:pt x="259" y="414"/>
                    <a:pt x="251" y="422"/>
                    <a:pt x="242" y="423"/>
                  </a:cubicBezTo>
                  <a:close/>
                  <a:moveTo>
                    <a:pt x="24" y="4"/>
                  </a:moveTo>
                  <a:cubicBezTo>
                    <a:pt x="15" y="4"/>
                    <a:pt x="4" y="12"/>
                    <a:pt x="4" y="20"/>
                  </a:cubicBezTo>
                  <a:cubicBezTo>
                    <a:pt x="4" y="404"/>
                    <a:pt x="4" y="404"/>
                    <a:pt x="4" y="404"/>
                  </a:cubicBezTo>
                  <a:cubicBezTo>
                    <a:pt x="4" y="412"/>
                    <a:pt x="15" y="419"/>
                    <a:pt x="24" y="419"/>
                  </a:cubicBezTo>
                  <a:cubicBezTo>
                    <a:pt x="241" y="419"/>
                    <a:pt x="241" y="419"/>
                    <a:pt x="241" y="419"/>
                  </a:cubicBezTo>
                  <a:cubicBezTo>
                    <a:pt x="249" y="419"/>
                    <a:pt x="255" y="413"/>
                    <a:pt x="255" y="404"/>
                  </a:cubicBezTo>
                  <a:cubicBezTo>
                    <a:pt x="255" y="20"/>
                    <a:pt x="255" y="20"/>
                    <a:pt x="255" y="20"/>
                  </a:cubicBezTo>
                  <a:cubicBezTo>
                    <a:pt x="255" y="4"/>
                    <a:pt x="242" y="4"/>
                    <a:pt x="242" y="4"/>
                  </a:cubicBezTo>
                  <a:lnTo>
                    <a:pt x="24" y="4"/>
                  </a:lnTo>
                  <a:close/>
                  <a:moveTo>
                    <a:pt x="41" y="261"/>
                  </a:moveTo>
                  <a:cubicBezTo>
                    <a:pt x="34" y="261"/>
                    <a:pt x="27" y="255"/>
                    <a:pt x="27" y="247"/>
                  </a:cubicBezTo>
                  <a:cubicBezTo>
                    <a:pt x="27" y="240"/>
                    <a:pt x="34" y="233"/>
                    <a:pt x="41" y="233"/>
                  </a:cubicBezTo>
                  <a:cubicBezTo>
                    <a:pt x="49" y="233"/>
                    <a:pt x="55" y="240"/>
                    <a:pt x="55" y="247"/>
                  </a:cubicBezTo>
                  <a:cubicBezTo>
                    <a:pt x="55" y="255"/>
                    <a:pt x="49" y="261"/>
                    <a:pt x="41" y="261"/>
                  </a:cubicBezTo>
                  <a:close/>
                  <a:moveTo>
                    <a:pt x="41" y="237"/>
                  </a:moveTo>
                  <a:cubicBezTo>
                    <a:pt x="35" y="237"/>
                    <a:pt x="31" y="241"/>
                    <a:pt x="31" y="247"/>
                  </a:cubicBezTo>
                  <a:cubicBezTo>
                    <a:pt x="31" y="253"/>
                    <a:pt x="35" y="258"/>
                    <a:pt x="41" y="258"/>
                  </a:cubicBezTo>
                  <a:cubicBezTo>
                    <a:pt x="47" y="258"/>
                    <a:pt x="52" y="253"/>
                    <a:pt x="52" y="247"/>
                  </a:cubicBezTo>
                  <a:cubicBezTo>
                    <a:pt x="52" y="241"/>
                    <a:pt x="47" y="237"/>
                    <a:pt x="41" y="237"/>
                  </a:cubicBezTo>
                  <a:close/>
                  <a:moveTo>
                    <a:pt x="213" y="196"/>
                  </a:moveTo>
                  <a:cubicBezTo>
                    <a:pt x="52" y="196"/>
                    <a:pt x="52" y="196"/>
                    <a:pt x="52" y="196"/>
                  </a:cubicBezTo>
                  <a:cubicBezTo>
                    <a:pt x="42" y="196"/>
                    <a:pt x="28" y="187"/>
                    <a:pt x="28" y="177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8" y="39"/>
                    <a:pt x="42" y="32"/>
                    <a:pt x="52" y="32"/>
                  </a:cubicBezTo>
                  <a:cubicBezTo>
                    <a:pt x="213" y="32"/>
                    <a:pt x="213" y="32"/>
                    <a:pt x="213" y="32"/>
                  </a:cubicBezTo>
                  <a:cubicBezTo>
                    <a:pt x="224" y="32"/>
                    <a:pt x="231" y="39"/>
                    <a:pt x="231" y="50"/>
                  </a:cubicBezTo>
                  <a:cubicBezTo>
                    <a:pt x="231" y="177"/>
                    <a:pt x="231" y="177"/>
                    <a:pt x="231" y="177"/>
                  </a:cubicBezTo>
                  <a:cubicBezTo>
                    <a:pt x="231" y="188"/>
                    <a:pt x="223" y="196"/>
                    <a:pt x="213" y="196"/>
                  </a:cubicBezTo>
                  <a:close/>
                  <a:moveTo>
                    <a:pt x="52" y="35"/>
                  </a:moveTo>
                  <a:cubicBezTo>
                    <a:pt x="44" y="35"/>
                    <a:pt x="32" y="41"/>
                    <a:pt x="32" y="50"/>
                  </a:cubicBezTo>
                  <a:cubicBezTo>
                    <a:pt x="32" y="177"/>
                    <a:pt x="32" y="177"/>
                    <a:pt x="32" y="177"/>
                  </a:cubicBezTo>
                  <a:cubicBezTo>
                    <a:pt x="32" y="185"/>
                    <a:pt x="43" y="192"/>
                    <a:pt x="52" y="192"/>
                  </a:cubicBezTo>
                  <a:cubicBezTo>
                    <a:pt x="213" y="192"/>
                    <a:pt x="213" y="192"/>
                    <a:pt x="213" y="192"/>
                  </a:cubicBezTo>
                  <a:cubicBezTo>
                    <a:pt x="221" y="192"/>
                    <a:pt x="227" y="186"/>
                    <a:pt x="227" y="177"/>
                  </a:cubicBezTo>
                  <a:cubicBezTo>
                    <a:pt x="227" y="50"/>
                    <a:pt x="227" y="50"/>
                    <a:pt x="227" y="50"/>
                  </a:cubicBezTo>
                  <a:cubicBezTo>
                    <a:pt x="227" y="41"/>
                    <a:pt x="222" y="35"/>
                    <a:pt x="213" y="35"/>
                  </a:cubicBezTo>
                  <a:lnTo>
                    <a:pt x="52" y="35"/>
                  </a:lnTo>
                  <a:close/>
                </a:path>
              </a:pathLst>
            </a:custGeom>
            <a:solidFill>
              <a:srgbClr val="3A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86"/>
            <p:cNvSpPr>
              <a:spLocks/>
            </p:cNvSpPr>
            <p:nvPr userDrawn="1"/>
          </p:nvSpPr>
          <p:spPr bwMode="auto">
            <a:xfrm>
              <a:off x="2655" y="1282"/>
              <a:ext cx="1472" cy="158"/>
            </a:xfrm>
            <a:custGeom>
              <a:avLst/>
              <a:gdLst>
                <a:gd name="T0" fmla="*/ 642 w 642"/>
                <a:gd name="T1" fmla="*/ 27 h 69"/>
                <a:gd name="T2" fmla="*/ 615 w 642"/>
                <a:gd name="T3" fmla="*/ 0 h 69"/>
                <a:gd name="T4" fmla="*/ 27 w 642"/>
                <a:gd name="T5" fmla="*/ 0 h 69"/>
                <a:gd name="T6" fmla="*/ 0 w 642"/>
                <a:gd name="T7" fmla="*/ 27 h 69"/>
                <a:gd name="T8" fmla="*/ 0 w 642"/>
                <a:gd name="T9" fmla="*/ 69 h 69"/>
                <a:gd name="T10" fmla="*/ 642 w 642"/>
                <a:gd name="T11" fmla="*/ 69 h 69"/>
                <a:gd name="T12" fmla="*/ 642 w 642"/>
                <a:gd name="T13" fmla="*/ 2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2" h="69">
                  <a:moveTo>
                    <a:pt x="642" y="27"/>
                  </a:moveTo>
                  <a:cubicBezTo>
                    <a:pt x="642" y="12"/>
                    <a:pt x="630" y="0"/>
                    <a:pt x="615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2"/>
                    <a:pt x="0" y="27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642" y="69"/>
                    <a:pt x="642" y="69"/>
                    <a:pt x="642" y="69"/>
                  </a:cubicBezTo>
                  <a:lnTo>
                    <a:pt x="642" y="2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87"/>
            <p:cNvSpPr>
              <a:spLocks noEditPoints="1"/>
            </p:cNvSpPr>
            <p:nvPr userDrawn="1"/>
          </p:nvSpPr>
          <p:spPr bwMode="auto">
            <a:xfrm>
              <a:off x="2648" y="1275"/>
              <a:ext cx="1484" cy="170"/>
            </a:xfrm>
            <a:custGeom>
              <a:avLst/>
              <a:gdLst>
                <a:gd name="T0" fmla="*/ 647 w 647"/>
                <a:gd name="T1" fmla="*/ 74 h 74"/>
                <a:gd name="T2" fmla="*/ 0 w 647"/>
                <a:gd name="T3" fmla="*/ 74 h 74"/>
                <a:gd name="T4" fmla="*/ 0 w 647"/>
                <a:gd name="T5" fmla="*/ 30 h 74"/>
                <a:gd name="T6" fmla="*/ 30 w 647"/>
                <a:gd name="T7" fmla="*/ 0 h 74"/>
                <a:gd name="T8" fmla="*/ 618 w 647"/>
                <a:gd name="T9" fmla="*/ 0 h 74"/>
                <a:gd name="T10" fmla="*/ 647 w 647"/>
                <a:gd name="T11" fmla="*/ 30 h 74"/>
                <a:gd name="T12" fmla="*/ 647 w 647"/>
                <a:gd name="T13" fmla="*/ 74 h 74"/>
                <a:gd name="T14" fmla="*/ 5 w 647"/>
                <a:gd name="T15" fmla="*/ 70 h 74"/>
                <a:gd name="T16" fmla="*/ 643 w 647"/>
                <a:gd name="T17" fmla="*/ 70 h 74"/>
                <a:gd name="T18" fmla="*/ 643 w 647"/>
                <a:gd name="T19" fmla="*/ 30 h 74"/>
                <a:gd name="T20" fmla="*/ 618 w 647"/>
                <a:gd name="T21" fmla="*/ 5 h 74"/>
                <a:gd name="T22" fmla="*/ 30 w 647"/>
                <a:gd name="T23" fmla="*/ 5 h 74"/>
                <a:gd name="T24" fmla="*/ 5 w 647"/>
                <a:gd name="T25" fmla="*/ 30 h 74"/>
                <a:gd name="T26" fmla="*/ 5 w 647"/>
                <a:gd name="T27" fmla="*/ 7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47" h="74">
                  <a:moveTo>
                    <a:pt x="647" y="74"/>
                  </a:moveTo>
                  <a:cubicBezTo>
                    <a:pt x="0" y="74"/>
                    <a:pt x="0" y="74"/>
                    <a:pt x="0" y="74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4"/>
                    <a:pt x="14" y="0"/>
                    <a:pt x="30" y="0"/>
                  </a:cubicBezTo>
                  <a:cubicBezTo>
                    <a:pt x="618" y="0"/>
                    <a:pt x="618" y="0"/>
                    <a:pt x="618" y="0"/>
                  </a:cubicBezTo>
                  <a:cubicBezTo>
                    <a:pt x="634" y="0"/>
                    <a:pt x="647" y="14"/>
                    <a:pt x="647" y="30"/>
                  </a:cubicBezTo>
                  <a:lnTo>
                    <a:pt x="647" y="74"/>
                  </a:lnTo>
                  <a:close/>
                  <a:moveTo>
                    <a:pt x="5" y="70"/>
                  </a:moveTo>
                  <a:cubicBezTo>
                    <a:pt x="643" y="70"/>
                    <a:pt x="643" y="70"/>
                    <a:pt x="643" y="70"/>
                  </a:cubicBezTo>
                  <a:cubicBezTo>
                    <a:pt x="643" y="30"/>
                    <a:pt x="643" y="30"/>
                    <a:pt x="643" y="30"/>
                  </a:cubicBezTo>
                  <a:cubicBezTo>
                    <a:pt x="643" y="16"/>
                    <a:pt x="632" y="5"/>
                    <a:pt x="618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16" y="5"/>
                    <a:pt x="5" y="16"/>
                    <a:pt x="5" y="30"/>
                  </a:cubicBezTo>
                  <a:lnTo>
                    <a:pt x="5" y="70"/>
                  </a:lnTo>
                  <a:close/>
                </a:path>
              </a:pathLst>
            </a:custGeom>
            <a:solidFill>
              <a:srgbClr val="3A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88"/>
            <p:cNvSpPr>
              <a:spLocks/>
            </p:cNvSpPr>
            <p:nvPr userDrawn="1"/>
          </p:nvSpPr>
          <p:spPr bwMode="auto">
            <a:xfrm>
              <a:off x="2596" y="3173"/>
              <a:ext cx="1621" cy="62"/>
            </a:xfrm>
            <a:custGeom>
              <a:avLst/>
              <a:gdLst>
                <a:gd name="T0" fmla="*/ 707 w 707"/>
                <a:gd name="T1" fmla="*/ 0 h 27"/>
                <a:gd name="T2" fmla="*/ 679 w 707"/>
                <a:gd name="T3" fmla="*/ 27 h 27"/>
                <a:gd name="T4" fmla="*/ 27 w 707"/>
                <a:gd name="T5" fmla="*/ 27 h 27"/>
                <a:gd name="T6" fmla="*/ 0 w 707"/>
                <a:gd name="T7" fmla="*/ 0 h 27"/>
                <a:gd name="T8" fmla="*/ 707 w 707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7" h="27">
                  <a:moveTo>
                    <a:pt x="707" y="0"/>
                  </a:moveTo>
                  <a:cubicBezTo>
                    <a:pt x="707" y="15"/>
                    <a:pt x="694" y="27"/>
                    <a:pt x="679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12" y="27"/>
                    <a:pt x="0" y="15"/>
                    <a:pt x="0" y="0"/>
                  </a:cubicBezTo>
                  <a:lnTo>
                    <a:pt x="7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89"/>
            <p:cNvSpPr>
              <a:spLocks noEditPoints="1"/>
            </p:cNvSpPr>
            <p:nvPr userDrawn="1"/>
          </p:nvSpPr>
          <p:spPr bwMode="auto">
            <a:xfrm>
              <a:off x="2589" y="3167"/>
              <a:ext cx="1632" cy="73"/>
            </a:xfrm>
            <a:custGeom>
              <a:avLst/>
              <a:gdLst>
                <a:gd name="T0" fmla="*/ 682 w 712"/>
                <a:gd name="T1" fmla="*/ 32 h 32"/>
                <a:gd name="T2" fmla="*/ 30 w 712"/>
                <a:gd name="T3" fmla="*/ 32 h 32"/>
                <a:gd name="T4" fmla="*/ 0 w 712"/>
                <a:gd name="T5" fmla="*/ 3 h 32"/>
                <a:gd name="T6" fmla="*/ 0 w 712"/>
                <a:gd name="T7" fmla="*/ 0 h 32"/>
                <a:gd name="T8" fmla="*/ 712 w 712"/>
                <a:gd name="T9" fmla="*/ 0 h 32"/>
                <a:gd name="T10" fmla="*/ 712 w 712"/>
                <a:gd name="T11" fmla="*/ 3 h 32"/>
                <a:gd name="T12" fmla="*/ 682 w 712"/>
                <a:gd name="T13" fmla="*/ 32 h 32"/>
                <a:gd name="T14" fmla="*/ 5 w 712"/>
                <a:gd name="T15" fmla="*/ 5 h 32"/>
                <a:gd name="T16" fmla="*/ 30 w 712"/>
                <a:gd name="T17" fmla="*/ 28 h 32"/>
                <a:gd name="T18" fmla="*/ 682 w 712"/>
                <a:gd name="T19" fmla="*/ 28 h 32"/>
                <a:gd name="T20" fmla="*/ 707 w 712"/>
                <a:gd name="T21" fmla="*/ 5 h 32"/>
                <a:gd name="T22" fmla="*/ 5 w 712"/>
                <a:gd name="T23" fmla="*/ 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2" h="32">
                  <a:moveTo>
                    <a:pt x="682" y="32"/>
                  </a:moveTo>
                  <a:cubicBezTo>
                    <a:pt x="30" y="32"/>
                    <a:pt x="30" y="32"/>
                    <a:pt x="30" y="32"/>
                  </a:cubicBezTo>
                  <a:cubicBezTo>
                    <a:pt x="13" y="32"/>
                    <a:pt x="0" y="19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12" y="0"/>
                    <a:pt x="712" y="0"/>
                    <a:pt x="712" y="0"/>
                  </a:cubicBezTo>
                  <a:cubicBezTo>
                    <a:pt x="712" y="3"/>
                    <a:pt x="712" y="3"/>
                    <a:pt x="712" y="3"/>
                  </a:cubicBezTo>
                  <a:cubicBezTo>
                    <a:pt x="712" y="19"/>
                    <a:pt x="699" y="32"/>
                    <a:pt x="682" y="32"/>
                  </a:cubicBezTo>
                  <a:close/>
                  <a:moveTo>
                    <a:pt x="5" y="5"/>
                  </a:moveTo>
                  <a:cubicBezTo>
                    <a:pt x="6" y="18"/>
                    <a:pt x="17" y="28"/>
                    <a:pt x="30" y="28"/>
                  </a:cubicBezTo>
                  <a:cubicBezTo>
                    <a:pt x="682" y="28"/>
                    <a:pt x="682" y="28"/>
                    <a:pt x="682" y="28"/>
                  </a:cubicBezTo>
                  <a:cubicBezTo>
                    <a:pt x="695" y="28"/>
                    <a:pt x="706" y="18"/>
                    <a:pt x="707" y="5"/>
                  </a:cubicBezTo>
                  <a:lnTo>
                    <a:pt x="5" y="5"/>
                  </a:lnTo>
                  <a:close/>
                </a:path>
              </a:pathLst>
            </a:custGeom>
            <a:solidFill>
              <a:srgbClr val="3A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90"/>
            <p:cNvSpPr>
              <a:spLocks noEditPoints="1"/>
            </p:cNvSpPr>
            <p:nvPr userDrawn="1"/>
          </p:nvSpPr>
          <p:spPr bwMode="auto">
            <a:xfrm>
              <a:off x="2726" y="2236"/>
              <a:ext cx="601" cy="584"/>
            </a:xfrm>
            <a:custGeom>
              <a:avLst/>
              <a:gdLst>
                <a:gd name="T0" fmla="*/ 0 w 262"/>
                <a:gd name="T1" fmla="*/ 255 h 255"/>
                <a:gd name="T2" fmla="*/ 0 w 262"/>
                <a:gd name="T3" fmla="*/ 19 h 255"/>
                <a:gd name="T4" fmla="*/ 19 w 262"/>
                <a:gd name="T5" fmla="*/ 0 h 255"/>
                <a:gd name="T6" fmla="*/ 243 w 262"/>
                <a:gd name="T7" fmla="*/ 0 h 255"/>
                <a:gd name="T8" fmla="*/ 262 w 262"/>
                <a:gd name="T9" fmla="*/ 19 h 255"/>
                <a:gd name="T10" fmla="*/ 262 w 262"/>
                <a:gd name="T11" fmla="*/ 255 h 255"/>
                <a:gd name="T12" fmla="*/ 0 w 262"/>
                <a:gd name="T13" fmla="*/ 255 h 255"/>
                <a:gd name="T14" fmla="*/ 250 w 262"/>
                <a:gd name="T15" fmla="*/ 243 h 255"/>
                <a:gd name="T16" fmla="*/ 250 w 262"/>
                <a:gd name="T17" fmla="*/ 19 h 255"/>
                <a:gd name="T18" fmla="*/ 243 w 262"/>
                <a:gd name="T19" fmla="*/ 12 h 255"/>
                <a:gd name="T20" fmla="*/ 19 w 262"/>
                <a:gd name="T21" fmla="*/ 12 h 255"/>
                <a:gd name="T22" fmla="*/ 12 w 262"/>
                <a:gd name="T23" fmla="*/ 19 h 255"/>
                <a:gd name="T24" fmla="*/ 12 w 262"/>
                <a:gd name="T25" fmla="*/ 243 h 255"/>
                <a:gd name="T26" fmla="*/ 250 w 262"/>
                <a:gd name="T27" fmla="*/ 243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2" h="255">
                  <a:moveTo>
                    <a:pt x="0" y="255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9"/>
                    <a:pt x="8" y="0"/>
                    <a:pt x="19" y="0"/>
                  </a:cubicBezTo>
                  <a:cubicBezTo>
                    <a:pt x="243" y="0"/>
                    <a:pt x="243" y="0"/>
                    <a:pt x="243" y="0"/>
                  </a:cubicBezTo>
                  <a:cubicBezTo>
                    <a:pt x="253" y="0"/>
                    <a:pt x="262" y="9"/>
                    <a:pt x="262" y="19"/>
                  </a:cubicBezTo>
                  <a:cubicBezTo>
                    <a:pt x="262" y="255"/>
                    <a:pt x="262" y="255"/>
                    <a:pt x="262" y="255"/>
                  </a:cubicBezTo>
                  <a:lnTo>
                    <a:pt x="0" y="255"/>
                  </a:lnTo>
                  <a:close/>
                  <a:moveTo>
                    <a:pt x="250" y="243"/>
                  </a:moveTo>
                  <a:cubicBezTo>
                    <a:pt x="250" y="19"/>
                    <a:pt x="250" y="19"/>
                    <a:pt x="250" y="19"/>
                  </a:cubicBezTo>
                  <a:cubicBezTo>
                    <a:pt x="250" y="16"/>
                    <a:pt x="247" y="12"/>
                    <a:pt x="243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5" y="12"/>
                    <a:pt x="12" y="16"/>
                    <a:pt x="12" y="19"/>
                  </a:cubicBezTo>
                  <a:cubicBezTo>
                    <a:pt x="12" y="243"/>
                    <a:pt x="12" y="243"/>
                    <a:pt x="12" y="243"/>
                  </a:cubicBezTo>
                  <a:lnTo>
                    <a:pt x="250" y="243"/>
                  </a:lnTo>
                  <a:close/>
                </a:path>
              </a:pathLst>
            </a:custGeom>
            <a:solidFill>
              <a:srgbClr val="E2E2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91"/>
            <p:cNvSpPr>
              <a:spLocks noEditPoints="1"/>
            </p:cNvSpPr>
            <p:nvPr userDrawn="1"/>
          </p:nvSpPr>
          <p:spPr bwMode="auto">
            <a:xfrm>
              <a:off x="2719" y="2231"/>
              <a:ext cx="613" cy="594"/>
            </a:xfrm>
            <a:custGeom>
              <a:avLst/>
              <a:gdLst>
                <a:gd name="T0" fmla="*/ 246 w 267"/>
                <a:gd name="T1" fmla="*/ 4 h 259"/>
                <a:gd name="T2" fmla="*/ 263 w 267"/>
                <a:gd name="T3" fmla="*/ 21 h 259"/>
                <a:gd name="T4" fmla="*/ 263 w 267"/>
                <a:gd name="T5" fmla="*/ 255 h 259"/>
                <a:gd name="T6" fmla="*/ 5 w 267"/>
                <a:gd name="T7" fmla="*/ 255 h 259"/>
                <a:gd name="T8" fmla="*/ 5 w 267"/>
                <a:gd name="T9" fmla="*/ 21 h 259"/>
                <a:gd name="T10" fmla="*/ 22 w 267"/>
                <a:gd name="T11" fmla="*/ 4 h 259"/>
                <a:gd name="T12" fmla="*/ 246 w 267"/>
                <a:gd name="T13" fmla="*/ 4 h 259"/>
                <a:gd name="T14" fmla="*/ 13 w 267"/>
                <a:gd name="T15" fmla="*/ 247 h 259"/>
                <a:gd name="T16" fmla="*/ 255 w 267"/>
                <a:gd name="T17" fmla="*/ 247 h 259"/>
                <a:gd name="T18" fmla="*/ 255 w 267"/>
                <a:gd name="T19" fmla="*/ 21 h 259"/>
                <a:gd name="T20" fmla="*/ 246 w 267"/>
                <a:gd name="T21" fmla="*/ 12 h 259"/>
                <a:gd name="T22" fmla="*/ 22 w 267"/>
                <a:gd name="T23" fmla="*/ 12 h 259"/>
                <a:gd name="T24" fmla="*/ 13 w 267"/>
                <a:gd name="T25" fmla="*/ 21 h 259"/>
                <a:gd name="T26" fmla="*/ 13 w 267"/>
                <a:gd name="T27" fmla="*/ 247 h 259"/>
                <a:gd name="T28" fmla="*/ 246 w 267"/>
                <a:gd name="T29" fmla="*/ 0 h 259"/>
                <a:gd name="T30" fmla="*/ 22 w 267"/>
                <a:gd name="T31" fmla="*/ 0 h 259"/>
                <a:gd name="T32" fmla="*/ 0 w 267"/>
                <a:gd name="T33" fmla="*/ 21 h 259"/>
                <a:gd name="T34" fmla="*/ 0 w 267"/>
                <a:gd name="T35" fmla="*/ 255 h 259"/>
                <a:gd name="T36" fmla="*/ 0 w 267"/>
                <a:gd name="T37" fmla="*/ 259 h 259"/>
                <a:gd name="T38" fmla="*/ 5 w 267"/>
                <a:gd name="T39" fmla="*/ 259 h 259"/>
                <a:gd name="T40" fmla="*/ 263 w 267"/>
                <a:gd name="T41" fmla="*/ 259 h 259"/>
                <a:gd name="T42" fmla="*/ 267 w 267"/>
                <a:gd name="T43" fmla="*/ 259 h 259"/>
                <a:gd name="T44" fmla="*/ 267 w 267"/>
                <a:gd name="T45" fmla="*/ 255 h 259"/>
                <a:gd name="T46" fmla="*/ 267 w 267"/>
                <a:gd name="T47" fmla="*/ 21 h 259"/>
                <a:gd name="T48" fmla="*/ 246 w 267"/>
                <a:gd name="T49" fmla="*/ 0 h 259"/>
                <a:gd name="T50" fmla="*/ 17 w 267"/>
                <a:gd name="T51" fmla="*/ 242 h 259"/>
                <a:gd name="T52" fmla="*/ 17 w 267"/>
                <a:gd name="T53" fmla="*/ 21 h 259"/>
                <a:gd name="T54" fmla="*/ 22 w 267"/>
                <a:gd name="T55" fmla="*/ 17 h 259"/>
                <a:gd name="T56" fmla="*/ 246 w 267"/>
                <a:gd name="T57" fmla="*/ 17 h 259"/>
                <a:gd name="T58" fmla="*/ 250 w 267"/>
                <a:gd name="T59" fmla="*/ 21 h 259"/>
                <a:gd name="T60" fmla="*/ 250 w 267"/>
                <a:gd name="T61" fmla="*/ 242 h 259"/>
                <a:gd name="T62" fmla="*/ 17 w 267"/>
                <a:gd name="T63" fmla="*/ 242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7" h="259">
                  <a:moveTo>
                    <a:pt x="246" y="4"/>
                  </a:moveTo>
                  <a:cubicBezTo>
                    <a:pt x="255" y="4"/>
                    <a:pt x="263" y="12"/>
                    <a:pt x="263" y="21"/>
                  </a:cubicBezTo>
                  <a:cubicBezTo>
                    <a:pt x="263" y="255"/>
                    <a:pt x="263" y="255"/>
                    <a:pt x="263" y="255"/>
                  </a:cubicBezTo>
                  <a:cubicBezTo>
                    <a:pt x="5" y="255"/>
                    <a:pt x="5" y="255"/>
                    <a:pt x="5" y="255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12"/>
                    <a:pt x="13" y="4"/>
                    <a:pt x="22" y="4"/>
                  </a:cubicBezTo>
                  <a:cubicBezTo>
                    <a:pt x="246" y="4"/>
                    <a:pt x="246" y="4"/>
                    <a:pt x="246" y="4"/>
                  </a:cubicBezTo>
                  <a:moveTo>
                    <a:pt x="13" y="247"/>
                  </a:moveTo>
                  <a:cubicBezTo>
                    <a:pt x="255" y="247"/>
                    <a:pt x="255" y="247"/>
                    <a:pt x="255" y="247"/>
                  </a:cubicBezTo>
                  <a:cubicBezTo>
                    <a:pt x="255" y="21"/>
                    <a:pt x="255" y="21"/>
                    <a:pt x="255" y="21"/>
                  </a:cubicBezTo>
                  <a:cubicBezTo>
                    <a:pt x="255" y="16"/>
                    <a:pt x="251" y="12"/>
                    <a:pt x="246" y="12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17" y="12"/>
                    <a:pt x="13" y="16"/>
                    <a:pt x="13" y="21"/>
                  </a:cubicBezTo>
                  <a:cubicBezTo>
                    <a:pt x="13" y="247"/>
                    <a:pt x="13" y="247"/>
                    <a:pt x="13" y="247"/>
                  </a:cubicBezTo>
                  <a:moveTo>
                    <a:pt x="246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9"/>
                    <a:pt x="0" y="21"/>
                  </a:cubicBezTo>
                  <a:cubicBezTo>
                    <a:pt x="0" y="255"/>
                    <a:pt x="0" y="255"/>
                    <a:pt x="0" y="255"/>
                  </a:cubicBezTo>
                  <a:cubicBezTo>
                    <a:pt x="0" y="259"/>
                    <a:pt x="0" y="259"/>
                    <a:pt x="0" y="259"/>
                  </a:cubicBezTo>
                  <a:cubicBezTo>
                    <a:pt x="5" y="259"/>
                    <a:pt x="5" y="259"/>
                    <a:pt x="5" y="259"/>
                  </a:cubicBezTo>
                  <a:cubicBezTo>
                    <a:pt x="263" y="259"/>
                    <a:pt x="263" y="259"/>
                    <a:pt x="263" y="259"/>
                  </a:cubicBezTo>
                  <a:cubicBezTo>
                    <a:pt x="267" y="259"/>
                    <a:pt x="267" y="259"/>
                    <a:pt x="267" y="259"/>
                  </a:cubicBezTo>
                  <a:cubicBezTo>
                    <a:pt x="267" y="255"/>
                    <a:pt x="267" y="255"/>
                    <a:pt x="267" y="255"/>
                  </a:cubicBezTo>
                  <a:cubicBezTo>
                    <a:pt x="267" y="21"/>
                    <a:pt x="267" y="21"/>
                    <a:pt x="267" y="21"/>
                  </a:cubicBezTo>
                  <a:cubicBezTo>
                    <a:pt x="267" y="9"/>
                    <a:pt x="258" y="0"/>
                    <a:pt x="246" y="0"/>
                  </a:cubicBezTo>
                  <a:close/>
                  <a:moveTo>
                    <a:pt x="17" y="242"/>
                  </a:moveTo>
                  <a:cubicBezTo>
                    <a:pt x="17" y="21"/>
                    <a:pt x="17" y="21"/>
                    <a:pt x="17" y="21"/>
                  </a:cubicBezTo>
                  <a:cubicBezTo>
                    <a:pt x="17" y="19"/>
                    <a:pt x="19" y="17"/>
                    <a:pt x="22" y="17"/>
                  </a:cubicBezTo>
                  <a:cubicBezTo>
                    <a:pt x="246" y="17"/>
                    <a:pt x="246" y="17"/>
                    <a:pt x="246" y="17"/>
                  </a:cubicBezTo>
                  <a:cubicBezTo>
                    <a:pt x="248" y="17"/>
                    <a:pt x="250" y="19"/>
                    <a:pt x="250" y="21"/>
                  </a:cubicBezTo>
                  <a:cubicBezTo>
                    <a:pt x="250" y="242"/>
                    <a:pt x="250" y="242"/>
                    <a:pt x="250" y="242"/>
                  </a:cubicBezTo>
                  <a:cubicBezTo>
                    <a:pt x="17" y="242"/>
                    <a:pt x="17" y="242"/>
                    <a:pt x="17" y="242"/>
                  </a:cubicBezTo>
                  <a:close/>
                </a:path>
              </a:pathLst>
            </a:custGeom>
            <a:solidFill>
              <a:srgbClr val="3A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92"/>
            <p:cNvSpPr>
              <a:spLocks/>
            </p:cNvSpPr>
            <p:nvPr userDrawn="1"/>
          </p:nvSpPr>
          <p:spPr bwMode="auto">
            <a:xfrm>
              <a:off x="2683" y="2790"/>
              <a:ext cx="688" cy="37"/>
            </a:xfrm>
            <a:custGeom>
              <a:avLst/>
              <a:gdLst>
                <a:gd name="T0" fmla="*/ 6 w 300"/>
                <a:gd name="T1" fmla="*/ 16 h 16"/>
                <a:gd name="T2" fmla="*/ 0 w 300"/>
                <a:gd name="T3" fmla="*/ 8 h 16"/>
                <a:gd name="T4" fmla="*/ 6 w 300"/>
                <a:gd name="T5" fmla="*/ 0 h 16"/>
                <a:gd name="T6" fmla="*/ 293 w 300"/>
                <a:gd name="T7" fmla="*/ 0 h 16"/>
                <a:gd name="T8" fmla="*/ 300 w 300"/>
                <a:gd name="T9" fmla="*/ 8 h 16"/>
                <a:gd name="T10" fmla="*/ 293 w 300"/>
                <a:gd name="T11" fmla="*/ 16 h 16"/>
                <a:gd name="T12" fmla="*/ 6 w 300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0" h="16">
                  <a:moveTo>
                    <a:pt x="6" y="16"/>
                  </a:moveTo>
                  <a:cubicBezTo>
                    <a:pt x="3" y="16"/>
                    <a:pt x="0" y="12"/>
                    <a:pt x="0" y="8"/>
                  </a:cubicBezTo>
                  <a:cubicBezTo>
                    <a:pt x="0" y="4"/>
                    <a:pt x="3" y="0"/>
                    <a:pt x="6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97" y="0"/>
                    <a:pt x="300" y="4"/>
                    <a:pt x="300" y="8"/>
                  </a:cubicBezTo>
                  <a:cubicBezTo>
                    <a:pt x="300" y="12"/>
                    <a:pt x="297" y="16"/>
                    <a:pt x="293" y="16"/>
                  </a:cubicBezTo>
                  <a:lnTo>
                    <a:pt x="6" y="1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93"/>
            <p:cNvSpPr>
              <a:spLocks noEditPoints="1"/>
            </p:cNvSpPr>
            <p:nvPr userDrawn="1"/>
          </p:nvSpPr>
          <p:spPr bwMode="auto">
            <a:xfrm>
              <a:off x="2676" y="2786"/>
              <a:ext cx="699" cy="46"/>
            </a:xfrm>
            <a:custGeom>
              <a:avLst/>
              <a:gdLst>
                <a:gd name="T0" fmla="*/ 296 w 305"/>
                <a:gd name="T1" fmla="*/ 4 h 20"/>
                <a:gd name="T2" fmla="*/ 301 w 305"/>
                <a:gd name="T3" fmla="*/ 10 h 20"/>
                <a:gd name="T4" fmla="*/ 296 w 305"/>
                <a:gd name="T5" fmla="*/ 16 h 20"/>
                <a:gd name="T6" fmla="*/ 9 w 305"/>
                <a:gd name="T7" fmla="*/ 16 h 20"/>
                <a:gd name="T8" fmla="*/ 5 w 305"/>
                <a:gd name="T9" fmla="*/ 10 h 20"/>
                <a:gd name="T10" fmla="*/ 9 w 305"/>
                <a:gd name="T11" fmla="*/ 4 h 20"/>
                <a:gd name="T12" fmla="*/ 296 w 305"/>
                <a:gd name="T13" fmla="*/ 4 h 20"/>
                <a:gd name="T14" fmla="*/ 296 w 305"/>
                <a:gd name="T15" fmla="*/ 0 h 20"/>
                <a:gd name="T16" fmla="*/ 9 w 305"/>
                <a:gd name="T17" fmla="*/ 0 h 20"/>
                <a:gd name="T18" fmla="*/ 0 w 305"/>
                <a:gd name="T19" fmla="*/ 10 h 20"/>
                <a:gd name="T20" fmla="*/ 9 w 305"/>
                <a:gd name="T21" fmla="*/ 20 h 20"/>
                <a:gd name="T22" fmla="*/ 296 w 305"/>
                <a:gd name="T23" fmla="*/ 20 h 20"/>
                <a:gd name="T24" fmla="*/ 305 w 305"/>
                <a:gd name="T25" fmla="*/ 10 h 20"/>
                <a:gd name="T26" fmla="*/ 296 w 305"/>
                <a:gd name="T2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5" h="20">
                  <a:moveTo>
                    <a:pt x="296" y="4"/>
                  </a:moveTo>
                  <a:cubicBezTo>
                    <a:pt x="299" y="4"/>
                    <a:pt x="301" y="7"/>
                    <a:pt x="301" y="10"/>
                  </a:cubicBezTo>
                  <a:cubicBezTo>
                    <a:pt x="301" y="13"/>
                    <a:pt x="299" y="16"/>
                    <a:pt x="296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7" y="16"/>
                    <a:pt x="5" y="13"/>
                    <a:pt x="5" y="10"/>
                  </a:cubicBezTo>
                  <a:cubicBezTo>
                    <a:pt x="5" y="7"/>
                    <a:pt x="7" y="4"/>
                    <a:pt x="9" y="4"/>
                  </a:cubicBezTo>
                  <a:cubicBezTo>
                    <a:pt x="296" y="4"/>
                    <a:pt x="296" y="4"/>
                    <a:pt x="296" y="4"/>
                  </a:cubicBezTo>
                  <a:moveTo>
                    <a:pt x="296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16"/>
                    <a:pt x="4" y="20"/>
                    <a:pt x="9" y="20"/>
                  </a:cubicBezTo>
                  <a:cubicBezTo>
                    <a:pt x="296" y="20"/>
                    <a:pt x="296" y="20"/>
                    <a:pt x="296" y="20"/>
                  </a:cubicBezTo>
                  <a:cubicBezTo>
                    <a:pt x="301" y="20"/>
                    <a:pt x="305" y="16"/>
                    <a:pt x="305" y="10"/>
                  </a:cubicBezTo>
                  <a:cubicBezTo>
                    <a:pt x="305" y="4"/>
                    <a:pt x="301" y="0"/>
                    <a:pt x="296" y="0"/>
                  </a:cubicBezTo>
                  <a:close/>
                </a:path>
              </a:pathLst>
            </a:custGeom>
            <a:solidFill>
              <a:srgbClr val="3A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94"/>
            <p:cNvSpPr>
              <a:spLocks/>
            </p:cNvSpPr>
            <p:nvPr userDrawn="1"/>
          </p:nvSpPr>
          <p:spPr bwMode="auto">
            <a:xfrm>
              <a:off x="2325" y="1440"/>
              <a:ext cx="539" cy="695"/>
            </a:xfrm>
            <a:custGeom>
              <a:avLst/>
              <a:gdLst>
                <a:gd name="T0" fmla="*/ 144 w 235"/>
                <a:gd name="T1" fmla="*/ 0 h 303"/>
                <a:gd name="T2" fmla="*/ 0 w 235"/>
                <a:gd name="T3" fmla="*/ 236 h 303"/>
                <a:gd name="T4" fmla="*/ 66 w 235"/>
                <a:gd name="T5" fmla="*/ 303 h 303"/>
                <a:gd name="T6" fmla="*/ 133 w 235"/>
                <a:gd name="T7" fmla="*/ 236 h 303"/>
                <a:gd name="T8" fmla="*/ 235 w 235"/>
                <a:gd name="T9" fmla="*/ 0 h 303"/>
                <a:gd name="T10" fmla="*/ 144 w 235"/>
                <a:gd name="T11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5" h="303">
                  <a:moveTo>
                    <a:pt x="144" y="0"/>
                  </a:moveTo>
                  <a:cubicBezTo>
                    <a:pt x="0" y="236"/>
                    <a:pt x="0" y="236"/>
                    <a:pt x="0" y="236"/>
                  </a:cubicBezTo>
                  <a:cubicBezTo>
                    <a:pt x="0" y="273"/>
                    <a:pt x="29" y="303"/>
                    <a:pt x="66" y="303"/>
                  </a:cubicBezTo>
                  <a:cubicBezTo>
                    <a:pt x="103" y="303"/>
                    <a:pt x="133" y="273"/>
                    <a:pt x="133" y="236"/>
                  </a:cubicBezTo>
                  <a:cubicBezTo>
                    <a:pt x="235" y="0"/>
                    <a:pt x="235" y="0"/>
                    <a:pt x="235" y="0"/>
                  </a:cubicBezTo>
                  <a:lnTo>
                    <a:pt x="14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95"/>
            <p:cNvSpPr>
              <a:spLocks noEditPoints="1"/>
            </p:cNvSpPr>
            <p:nvPr userDrawn="1"/>
          </p:nvSpPr>
          <p:spPr bwMode="auto">
            <a:xfrm>
              <a:off x="2318" y="1435"/>
              <a:ext cx="555" cy="704"/>
            </a:xfrm>
            <a:custGeom>
              <a:avLst/>
              <a:gdLst>
                <a:gd name="T0" fmla="*/ 69 w 242"/>
                <a:gd name="T1" fmla="*/ 307 h 307"/>
                <a:gd name="T2" fmla="*/ 0 w 242"/>
                <a:gd name="T3" fmla="*/ 238 h 307"/>
                <a:gd name="T4" fmla="*/ 0 w 242"/>
                <a:gd name="T5" fmla="*/ 238 h 307"/>
                <a:gd name="T6" fmla="*/ 1 w 242"/>
                <a:gd name="T7" fmla="*/ 237 h 307"/>
                <a:gd name="T8" fmla="*/ 145 w 242"/>
                <a:gd name="T9" fmla="*/ 0 h 307"/>
                <a:gd name="T10" fmla="*/ 242 w 242"/>
                <a:gd name="T11" fmla="*/ 0 h 307"/>
                <a:gd name="T12" fmla="*/ 138 w 242"/>
                <a:gd name="T13" fmla="*/ 239 h 307"/>
                <a:gd name="T14" fmla="*/ 69 w 242"/>
                <a:gd name="T15" fmla="*/ 307 h 307"/>
                <a:gd name="T16" fmla="*/ 5 w 242"/>
                <a:gd name="T17" fmla="*/ 239 h 307"/>
                <a:gd name="T18" fmla="*/ 69 w 242"/>
                <a:gd name="T19" fmla="*/ 303 h 307"/>
                <a:gd name="T20" fmla="*/ 133 w 242"/>
                <a:gd name="T21" fmla="*/ 238 h 307"/>
                <a:gd name="T22" fmla="*/ 133 w 242"/>
                <a:gd name="T23" fmla="*/ 238 h 307"/>
                <a:gd name="T24" fmla="*/ 235 w 242"/>
                <a:gd name="T25" fmla="*/ 4 h 307"/>
                <a:gd name="T26" fmla="*/ 148 w 242"/>
                <a:gd name="T27" fmla="*/ 4 h 307"/>
                <a:gd name="T28" fmla="*/ 5 w 242"/>
                <a:gd name="T29" fmla="*/ 23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2" h="307">
                  <a:moveTo>
                    <a:pt x="69" y="307"/>
                  </a:moveTo>
                  <a:cubicBezTo>
                    <a:pt x="31" y="307"/>
                    <a:pt x="0" y="276"/>
                    <a:pt x="0" y="238"/>
                  </a:cubicBezTo>
                  <a:cubicBezTo>
                    <a:pt x="0" y="238"/>
                    <a:pt x="0" y="238"/>
                    <a:pt x="0" y="238"/>
                  </a:cubicBezTo>
                  <a:cubicBezTo>
                    <a:pt x="1" y="237"/>
                    <a:pt x="1" y="237"/>
                    <a:pt x="1" y="237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242" y="0"/>
                    <a:pt x="242" y="0"/>
                    <a:pt x="242" y="0"/>
                  </a:cubicBezTo>
                  <a:cubicBezTo>
                    <a:pt x="138" y="239"/>
                    <a:pt x="138" y="239"/>
                    <a:pt x="138" y="239"/>
                  </a:cubicBezTo>
                  <a:cubicBezTo>
                    <a:pt x="137" y="277"/>
                    <a:pt x="107" y="307"/>
                    <a:pt x="69" y="307"/>
                  </a:cubicBezTo>
                  <a:close/>
                  <a:moveTo>
                    <a:pt x="5" y="239"/>
                  </a:moveTo>
                  <a:cubicBezTo>
                    <a:pt x="5" y="274"/>
                    <a:pt x="34" y="303"/>
                    <a:pt x="69" y="303"/>
                  </a:cubicBezTo>
                  <a:cubicBezTo>
                    <a:pt x="105" y="303"/>
                    <a:pt x="133" y="274"/>
                    <a:pt x="133" y="238"/>
                  </a:cubicBezTo>
                  <a:cubicBezTo>
                    <a:pt x="133" y="238"/>
                    <a:pt x="133" y="238"/>
                    <a:pt x="133" y="238"/>
                  </a:cubicBezTo>
                  <a:cubicBezTo>
                    <a:pt x="235" y="4"/>
                    <a:pt x="235" y="4"/>
                    <a:pt x="235" y="4"/>
                  </a:cubicBezTo>
                  <a:cubicBezTo>
                    <a:pt x="148" y="4"/>
                    <a:pt x="148" y="4"/>
                    <a:pt x="148" y="4"/>
                  </a:cubicBezTo>
                  <a:lnTo>
                    <a:pt x="5" y="239"/>
                  </a:lnTo>
                  <a:close/>
                </a:path>
              </a:pathLst>
            </a:custGeom>
            <a:solidFill>
              <a:srgbClr val="3A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96"/>
            <p:cNvSpPr>
              <a:spLocks/>
            </p:cNvSpPr>
            <p:nvPr userDrawn="1"/>
          </p:nvSpPr>
          <p:spPr bwMode="auto">
            <a:xfrm>
              <a:off x="2630" y="1440"/>
              <a:ext cx="445" cy="695"/>
            </a:xfrm>
            <a:custGeom>
              <a:avLst/>
              <a:gdLst>
                <a:gd name="T0" fmla="*/ 102 w 194"/>
                <a:gd name="T1" fmla="*/ 0 h 303"/>
                <a:gd name="T2" fmla="*/ 0 w 194"/>
                <a:gd name="T3" fmla="*/ 236 h 303"/>
                <a:gd name="T4" fmla="*/ 66 w 194"/>
                <a:gd name="T5" fmla="*/ 303 h 303"/>
                <a:gd name="T6" fmla="*/ 133 w 194"/>
                <a:gd name="T7" fmla="*/ 236 h 303"/>
                <a:gd name="T8" fmla="*/ 194 w 194"/>
                <a:gd name="T9" fmla="*/ 0 h 303"/>
                <a:gd name="T10" fmla="*/ 102 w 194"/>
                <a:gd name="T11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" h="303">
                  <a:moveTo>
                    <a:pt x="102" y="0"/>
                  </a:moveTo>
                  <a:cubicBezTo>
                    <a:pt x="0" y="236"/>
                    <a:pt x="0" y="236"/>
                    <a:pt x="0" y="236"/>
                  </a:cubicBezTo>
                  <a:cubicBezTo>
                    <a:pt x="0" y="273"/>
                    <a:pt x="29" y="303"/>
                    <a:pt x="66" y="303"/>
                  </a:cubicBezTo>
                  <a:cubicBezTo>
                    <a:pt x="103" y="303"/>
                    <a:pt x="133" y="273"/>
                    <a:pt x="133" y="236"/>
                  </a:cubicBezTo>
                  <a:cubicBezTo>
                    <a:pt x="194" y="0"/>
                    <a:pt x="194" y="0"/>
                    <a:pt x="194" y="0"/>
                  </a:cubicBezTo>
                  <a:lnTo>
                    <a:pt x="1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97"/>
            <p:cNvSpPr>
              <a:spLocks noEditPoints="1"/>
            </p:cNvSpPr>
            <p:nvPr userDrawn="1"/>
          </p:nvSpPr>
          <p:spPr bwMode="auto">
            <a:xfrm>
              <a:off x="2623" y="1435"/>
              <a:ext cx="459" cy="704"/>
            </a:xfrm>
            <a:custGeom>
              <a:avLst/>
              <a:gdLst>
                <a:gd name="T0" fmla="*/ 69 w 200"/>
                <a:gd name="T1" fmla="*/ 307 h 307"/>
                <a:gd name="T2" fmla="*/ 0 w 200"/>
                <a:gd name="T3" fmla="*/ 238 h 307"/>
                <a:gd name="T4" fmla="*/ 0 w 200"/>
                <a:gd name="T5" fmla="*/ 238 h 307"/>
                <a:gd name="T6" fmla="*/ 104 w 200"/>
                <a:gd name="T7" fmla="*/ 0 h 307"/>
                <a:gd name="T8" fmla="*/ 200 w 200"/>
                <a:gd name="T9" fmla="*/ 0 h 307"/>
                <a:gd name="T10" fmla="*/ 199 w 200"/>
                <a:gd name="T11" fmla="*/ 2 h 307"/>
                <a:gd name="T12" fmla="*/ 138 w 200"/>
                <a:gd name="T13" fmla="*/ 239 h 307"/>
                <a:gd name="T14" fmla="*/ 69 w 200"/>
                <a:gd name="T15" fmla="*/ 307 h 307"/>
                <a:gd name="T16" fmla="*/ 5 w 200"/>
                <a:gd name="T17" fmla="*/ 239 h 307"/>
                <a:gd name="T18" fmla="*/ 69 w 200"/>
                <a:gd name="T19" fmla="*/ 303 h 307"/>
                <a:gd name="T20" fmla="*/ 133 w 200"/>
                <a:gd name="T21" fmla="*/ 238 h 307"/>
                <a:gd name="T22" fmla="*/ 133 w 200"/>
                <a:gd name="T23" fmla="*/ 238 h 307"/>
                <a:gd name="T24" fmla="*/ 194 w 200"/>
                <a:gd name="T25" fmla="*/ 4 h 307"/>
                <a:gd name="T26" fmla="*/ 107 w 200"/>
                <a:gd name="T27" fmla="*/ 4 h 307"/>
                <a:gd name="T28" fmla="*/ 5 w 200"/>
                <a:gd name="T29" fmla="*/ 23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0" h="307">
                  <a:moveTo>
                    <a:pt x="69" y="307"/>
                  </a:moveTo>
                  <a:cubicBezTo>
                    <a:pt x="31" y="307"/>
                    <a:pt x="0" y="276"/>
                    <a:pt x="0" y="238"/>
                  </a:cubicBezTo>
                  <a:cubicBezTo>
                    <a:pt x="0" y="238"/>
                    <a:pt x="0" y="238"/>
                    <a:pt x="0" y="238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200" y="0"/>
                    <a:pt x="200" y="0"/>
                    <a:pt x="200" y="0"/>
                  </a:cubicBezTo>
                  <a:cubicBezTo>
                    <a:pt x="199" y="2"/>
                    <a:pt x="199" y="2"/>
                    <a:pt x="199" y="2"/>
                  </a:cubicBezTo>
                  <a:cubicBezTo>
                    <a:pt x="138" y="239"/>
                    <a:pt x="138" y="239"/>
                    <a:pt x="138" y="239"/>
                  </a:cubicBezTo>
                  <a:cubicBezTo>
                    <a:pt x="138" y="276"/>
                    <a:pt x="107" y="307"/>
                    <a:pt x="69" y="307"/>
                  </a:cubicBezTo>
                  <a:close/>
                  <a:moveTo>
                    <a:pt x="5" y="239"/>
                  </a:moveTo>
                  <a:cubicBezTo>
                    <a:pt x="5" y="274"/>
                    <a:pt x="34" y="303"/>
                    <a:pt x="69" y="303"/>
                  </a:cubicBezTo>
                  <a:cubicBezTo>
                    <a:pt x="104" y="303"/>
                    <a:pt x="133" y="274"/>
                    <a:pt x="133" y="238"/>
                  </a:cubicBezTo>
                  <a:cubicBezTo>
                    <a:pt x="133" y="238"/>
                    <a:pt x="133" y="238"/>
                    <a:pt x="133" y="238"/>
                  </a:cubicBezTo>
                  <a:cubicBezTo>
                    <a:pt x="194" y="4"/>
                    <a:pt x="194" y="4"/>
                    <a:pt x="194" y="4"/>
                  </a:cubicBezTo>
                  <a:cubicBezTo>
                    <a:pt x="107" y="4"/>
                    <a:pt x="107" y="4"/>
                    <a:pt x="107" y="4"/>
                  </a:cubicBezTo>
                  <a:lnTo>
                    <a:pt x="5" y="239"/>
                  </a:lnTo>
                  <a:close/>
                </a:path>
              </a:pathLst>
            </a:custGeom>
            <a:solidFill>
              <a:srgbClr val="3A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98"/>
            <p:cNvSpPr>
              <a:spLocks/>
            </p:cNvSpPr>
            <p:nvPr userDrawn="1"/>
          </p:nvSpPr>
          <p:spPr bwMode="auto">
            <a:xfrm>
              <a:off x="2935" y="1440"/>
              <a:ext cx="351" cy="695"/>
            </a:xfrm>
            <a:custGeom>
              <a:avLst/>
              <a:gdLst>
                <a:gd name="T0" fmla="*/ 61 w 153"/>
                <a:gd name="T1" fmla="*/ 0 h 303"/>
                <a:gd name="T2" fmla="*/ 0 w 153"/>
                <a:gd name="T3" fmla="*/ 236 h 303"/>
                <a:gd name="T4" fmla="*/ 0 w 153"/>
                <a:gd name="T5" fmla="*/ 236 h 303"/>
                <a:gd name="T6" fmla="*/ 66 w 153"/>
                <a:gd name="T7" fmla="*/ 303 h 303"/>
                <a:gd name="T8" fmla="*/ 132 w 153"/>
                <a:gd name="T9" fmla="*/ 236 h 303"/>
                <a:gd name="T10" fmla="*/ 132 w 153"/>
                <a:gd name="T11" fmla="*/ 236 h 303"/>
                <a:gd name="T12" fmla="*/ 153 w 153"/>
                <a:gd name="T13" fmla="*/ 0 h 303"/>
                <a:gd name="T14" fmla="*/ 61 w 153"/>
                <a:gd name="T15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03">
                  <a:moveTo>
                    <a:pt x="61" y="0"/>
                  </a:moveTo>
                  <a:cubicBezTo>
                    <a:pt x="0" y="236"/>
                    <a:pt x="0" y="236"/>
                    <a:pt x="0" y="236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0" y="273"/>
                    <a:pt x="29" y="303"/>
                    <a:pt x="66" y="303"/>
                  </a:cubicBezTo>
                  <a:cubicBezTo>
                    <a:pt x="103" y="303"/>
                    <a:pt x="132" y="273"/>
                    <a:pt x="132" y="236"/>
                  </a:cubicBezTo>
                  <a:cubicBezTo>
                    <a:pt x="132" y="236"/>
                    <a:pt x="132" y="236"/>
                    <a:pt x="132" y="236"/>
                  </a:cubicBezTo>
                  <a:cubicBezTo>
                    <a:pt x="153" y="0"/>
                    <a:pt x="153" y="0"/>
                    <a:pt x="153" y="0"/>
                  </a:cubicBezTo>
                  <a:lnTo>
                    <a:pt x="6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99"/>
            <p:cNvSpPr>
              <a:spLocks noEditPoints="1"/>
            </p:cNvSpPr>
            <p:nvPr userDrawn="1"/>
          </p:nvSpPr>
          <p:spPr bwMode="auto">
            <a:xfrm>
              <a:off x="2928" y="1435"/>
              <a:ext cx="362" cy="704"/>
            </a:xfrm>
            <a:custGeom>
              <a:avLst/>
              <a:gdLst>
                <a:gd name="T0" fmla="*/ 69 w 158"/>
                <a:gd name="T1" fmla="*/ 307 h 307"/>
                <a:gd name="T2" fmla="*/ 0 w 158"/>
                <a:gd name="T3" fmla="*/ 238 h 307"/>
                <a:gd name="T4" fmla="*/ 0 w 158"/>
                <a:gd name="T5" fmla="*/ 238 h 307"/>
                <a:gd name="T6" fmla="*/ 63 w 158"/>
                <a:gd name="T7" fmla="*/ 0 h 307"/>
                <a:gd name="T8" fmla="*/ 158 w 158"/>
                <a:gd name="T9" fmla="*/ 0 h 307"/>
                <a:gd name="T10" fmla="*/ 138 w 158"/>
                <a:gd name="T11" fmla="*/ 239 h 307"/>
                <a:gd name="T12" fmla="*/ 69 w 158"/>
                <a:gd name="T13" fmla="*/ 307 h 307"/>
                <a:gd name="T14" fmla="*/ 5 w 158"/>
                <a:gd name="T15" fmla="*/ 239 h 307"/>
                <a:gd name="T16" fmla="*/ 69 w 158"/>
                <a:gd name="T17" fmla="*/ 303 h 307"/>
                <a:gd name="T18" fmla="*/ 133 w 158"/>
                <a:gd name="T19" fmla="*/ 238 h 307"/>
                <a:gd name="T20" fmla="*/ 154 w 158"/>
                <a:gd name="T21" fmla="*/ 4 h 307"/>
                <a:gd name="T22" fmla="*/ 66 w 158"/>
                <a:gd name="T23" fmla="*/ 4 h 307"/>
                <a:gd name="T24" fmla="*/ 5 w 158"/>
                <a:gd name="T25" fmla="*/ 23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8" h="307">
                  <a:moveTo>
                    <a:pt x="69" y="307"/>
                  </a:moveTo>
                  <a:cubicBezTo>
                    <a:pt x="31" y="307"/>
                    <a:pt x="0" y="276"/>
                    <a:pt x="0" y="238"/>
                  </a:cubicBezTo>
                  <a:cubicBezTo>
                    <a:pt x="0" y="238"/>
                    <a:pt x="0" y="238"/>
                    <a:pt x="0" y="238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38" y="239"/>
                    <a:pt x="138" y="239"/>
                    <a:pt x="138" y="239"/>
                  </a:cubicBezTo>
                  <a:cubicBezTo>
                    <a:pt x="138" y="276"/>
                    <a:pt x="107" y="307"/>
                    <a:pt x="69" y="307"/>
                  </a:cubicBezTo>
                  <a:close/>
                  <a:moveTo>
                    <a:pt x="5" y="239"/>
                  </a:moveTo>
                  <a:cubicBezTo>
                    <a:pt x="5" y="274"/>
                    <a:pt x="34" y="303"/>
                    <a:pt x="69" y="303"/>
                  </a:cubicBezTo>
                  <a:cubicBezTo>
                    <a:pt x="104" y="303"/>
                    <a:pt x="133" y="274"/>
                    <a:pt x="133" y="238"/>
                  </a:cubicBezTo>
                  <a:cubicBezTo>
                    <a:pt x="154" y="4"/>
                    <a:pt x="154" y="4"/>
                    <a:pt x="154" y="4"/>
                  </a:cubicBezTo>
                  <a:cubicBezTo>
                    <a:pt x="66" y="4"/>
                    <a:pt x="66" y="4"/>
                    <a:pt x="66" y="4"/>
                  </a:cubicBezTo>
                  <a:lnTo>
                    <a:pt x="5" y="239"/>
                  </a:lnTo>
                  <a:close/>
                </a:path>
              </a:pathLst>
            </a:custGeom>
            <a:solidFill>
              <a:srgbClr val="3A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00"/>
            <p:cNvSpPr>
              <a:spLocks/>
            </p:cNvSpPr>
            <p:nvPr userDrawn="1"/>
          </p:nvSpPr>
          <p:spPr bwMode="auto">
            <a:xfrm>
              <a:off x="3238" y="1440"/>
              <a:ext cx="305" cy="695"/>
            </a:xfrm>
            <a:custGeom>
              <a:avLst/>
              <a:gdLst>
                <a:gd name="T0" fmla="*/ 21 w 133"/>
                <a:gd name="T1" fmla="*/ 0 h 303"/>
                <a:gd name="T2" fmla="*/ 0 w 133"/>
                <a:gd name="T3" fmla="*/ 236 h 303"/>
                <a:gd name="T4" fmla="*/ 0 w 133"/>
                <a:gd name="T5" fmla="*/ 236 h 303"/>
                <a:gd name="T6" fmla="*/ 67 w 133"/>
                <a:gd name="T7" fmla="*/ 303 h 303"/>
                <a:gd name="T8" fmla="*/ 133 w 133"/>
                <a:gd name="T9" fmla="*/ 236 h 303"/>
                <a:gd name="T10" fmla="*/ 133 w 133"/>
                <a:gd name="T11" fmla="*/ 236 h 303"/>
                <a:gd name="T12" fmla="*/ 113 w 133"/>
                <a:gd name="T13" fmla="*/ 0 h 303"/>
                <a:gd name="T14" fmla="*/ 21 w 133"/>
                <a:gd name="T15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" h="303">
                  <a:moveTo>
                    <a:pt x="21" y="0"/>
                  </a:moveTo>
                  <a:cubicBezTo>
                    <a:pt x="0" y="236"/>
                    <a:pt x="0" y="236"/>
                    <a:pt x="0" y="236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0" y="273"/>
                    <a:pt x="30" y="303"/>
                    <a:pt x="67" y="303"/>
                  </a:cubicBezTo>
                  <a:cubicBezTo>
                    <a:pt x="104" y="303"/>
                    <a:pt x="133" y="273"/>
                    <a:pt x="133" y="236"/>
                  </a:cubicBezTo>
                  <a:cubicBezTo>
                    <a:pt x="133" y="236"/>
                    <a:pt x="133" y="236"/>
                    <a:pt x="133" y="236"/>
                  </a:cubicBezTo>
                  <a:cubicBezTo>
                    <a:pt x="113" y="0"/>
                    <a:pt x="113" y="0"/>
                    <a:pt x="113" y="0"/>
                  </a:cubicBez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01"/>
            <p:cNvSpPr>
              <a:spLocks noEditPoints="1"/>
            </p:cNvSpPr>
            <p:nvPr userDrawn="1"/>
          </p:nvSpPr>
          <p:spPr bwMode="auto">
            <a:xfrm>
              <a:off x="3233" y="1435"/>
              <a:ext cx="316" cy="704"/>
            </a:xfrm>
            <a:custGeom>
              <a:avLst/>
              <a:gdLst>
                <a:gd name="T0" fmla="*/ 69 w 138"/>
                <a:gd name="T1" fmla="*/ 307 h 307"/>
                <a:gd name="T2" fmla="*/ 0 w 138"/>
                <a:gd name="T3" fmla="*/ 238 h 307"/>
                <a:gd name="T4" fmla="*/ 21 w 138"/>
                <a:gd name="T5" fmla="*/ 0 h 307"/>
                <a:gd name="T6" fmla="*/ 117 w 138"/>
                <a:gd name="T7" fmla="*/ 0 h 307"/>
                <a:gd name="T8" fmla="*/ 138 w 138"/>
                <a:gd name="T9" fmla="*/ 238 h 307"/>
                <a:gd name="T10" fmla="*/ 69 w 138"/>
                <a:gd name="T11" fmla="*/ 307 h 307"/>
                <a:gd name="T12" fmla="*/ 25 w 138"/>
                <a:gd name="T13" fmla="*/ 4 h 307"/>
                <a:gd name="T14" fmla="*/ 5 w 138"/>
                <a:gd name="T15" fmla="*/ 239 h 307"/>
                <a:gd name="T16" fmla="*/ 69 w 138"/>
                <a:gd name="T17" fmla="*/ 303 h 307"/>
                <a:gd name="T18" fmla="*/ 133 w 138"/>
                <a:gd name="T19" fmla="*/ 238 h 307"/>
                <a:gd name="T20" fmla="*/ 113 w 138"/>
                <a:gd name="T21" fmla="*/ 4 h 307"/>
                <a:gd name="T22" fmla="*/ 25 w 138"/>
                <a:gd name="T23" fmla="*/ 4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307">
                  <a:moveTo>
                    <a:pt x="69" y="307"/>
                  </a:moveTo>
                  <a:cubicBezTo>
                    <a:pt x="31" y="307"/>
                    <a:pt x="0" y="276"/>
                    <a:pt x="0" y="238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38" y="238"/>
                    <a:pt x="138" y="238"/>
                    <a:pt x="138" y="238"/>
                  </a:cubicBezTo>
                  <a:cubicBezTo>
                    <a:pt x="138" y="276"/>
                    <a:pt x="107" y="307"/>
                    <a:pt x="69" y="307"/>
                  </a:cubicBezTo>
                  <a:close/>
                  <a:moveTo>
                    <a:pt x="25" y="4"/>
                  </a:moveTo>
                  <a:cubicBezTo>
                    <a:pt x="5" y="239"/>
                    <a:pt x="5" y="239"/>
                    <a:pt x="5" y="239"/>
                  </a:cubicBezTo>
                  <a:cubicBezTo>
                    <a:pt x="5" y="274"/>
                    <a:pt x="33" y="303"/>
                    <a:pt x="69" y="303"/>
                  </a:cubicBezTo>
                  <a:cubicBezTo>
                    <a:pt x="104" y="303"/>
                    <a:pt x="133" y="274"/>
                    <a:pt x="133" y="238"/>
                  </a:cubicBezTo>
                  <a:cubicBezTo>
                    <a:pt x="113" y="4"/>
                    <a:pt x="113" y="4"/>
                    <a:pt x="113" y="4"/>
                  </a:cubicBezTo>
                  <a:lnTo>
                    <a:pt x="25" y="4"/>
                  </a:lnTo>
                  <a:close/>
                </a:path>
              </a:pathLst>
            </a:custGeom>
            <a:solidFill>
              <a:srgbClr val="3A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02"/>
            <p:cNvSpPr>
              <a:spLocks/>
            </p:cNvSpPr>
            <p:nvPr userDrawn="1"/>
          </p:nvSpPr>
          <p:spPr bwMode="auto">
            <a:xfrm>
              <a:off x="3497" y="1440"/>
              <a:ext cx="350" cy="695"/>
            </a:xfrm>
            <a:custGeom>
              <a:avLst/>
              <a:gdLst>
                <a:gd name="T0" fmla="*/ 0 w 153"/>
                <a:gd name="T1" fmla="*/ 0 h 303"/>
                <a:gd name="T2" fmla="*/ 20 w 153"/>
                <a:gd name="T3" fmla="*/ 236 h 303"/>
                <a:gd name="T4" fmla="*/ 20 w 153"/>
                <a:gd name="T5" fmla="*/ 236 h 303"/>
                <a:gd name="T6" fmla="*/ 87 w 153"/>
                <a:gd name="T7" fmla="*/ 303 h 303"/>
                <a:gd name="T8" fmla="*/ 153 w 153"/>
                <a:gd name="T9" fmla="*/ 236 h 303"/>
                <a:gd name="T10" fmla="*/ 153 w 153"/>
                <a:gd name="T11" fmla="*/ 236 h 303"/>
                <a:gd name="T12" fmla="*/ 92 w 153"/>
                <a:gd name="T13" fmla="*/ 0 h 303"/>
                <a:gd name="T14" fmla="*/ 0 w 153"/>
                <a:gd name="T15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03">
                  <a:moveTo>
                    <a:pt x="0" y="0"/>
                  </a:moveTo>
                  <a:cubicBezTo>
                    <a:pt x="20" y="236"/>
                    <a:pt x="20" y="236"/>
                    <a:pt x="20" y="236"/>
                  </a:cubicBezTo>
                  <a:cubicBezTo>
                    <a:pt x="20" y="236"/>
                    <a:pt x="20" y="236"/>
                    <a:pt x="20" y="236"/>
                  </a:cubicBezTo>
                  <a:cubicBezTo>
                    <a:pt x="20" y="273"/>
                    <a:pt x="50" y="303"/>
                    <a:pt x="87" y="303"/>
                  </a:cubicBezTo>
                  <a:cubicBezTo>
                    <a:pt x="124" y="303"/>
                    <a:pt x="153" y="273"/>
                    <a:pt x="153" y="236"/>
                  </a:cubicBezTo>
                  <a:cubicBezTo>
                    <a:pt x="153" y="236"/>
                    <a:pt x="153" y="236"/>
                    <a:pt x="153" y="236"/>
                  </a:cubicBezTo>
                  <a:cubicBezTo>
                    <a:pt x="92" y="0"/>
                    <a:pt x="92" y="0"/>
                    <a:pt x="9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03"/>
            <p:cNvSpPr>
              <a:spLocks noEditPoints="1"/>
            </p:cNvSpPr>
            <p:nvPr userDrawn="1"/>
          </p:nvSpPr>
          <p:spPr bwMode="auto">
            <a:xfrm>
              <a:off x="3490" y="1435"/>
              <a:ext cx="364" cy="704"/>
            </a:xfrm>
            <a:custGeom>
              <a:avLst/>
              <a:gdLst>
                <a:gd name="T0" fmla="*/ 90 w 159"/>
                <a:gd name="T1" fmla="*/ 307 h 307"/>
                <a:gd name="T2" fmla="*/ 21 w 159"/>
                <a:gd name="T3" fmla="*/ 238 h 307"/>
                <a:gd name="T4" fmla="*/ 0 w 159"/>
                <a:gd name="T5" fmla="*/ 0 h 307"/>
                <a:gd name="T6" fmla="*/ 96 w 159"/>
                <a:gd name="T7" fmla="*/ 0 h 307"/>
                <a:gd name="T8" fmla="*/ 159 w 159"/>
                <a:gd name="T9" fmla="*/ 238 h 307"/>
                <a:gd name="T10" fmla="*/ 90 w 159"/>
                <a:gd name="T11" fmla="*/ 307 h 307"/>
                <a:gd name="T12" fmla="*/ 5 w 159"/>
                <a:gd name="T13" fmla="*/ 4 h 307"/>
                <a:gd name="T14" fmla="*/ 26 w 159"/>
                <a:gd name="T15" fmla="*/ 238 h 307"/>
                <a:gd name="T16" fmla="*/ 90 w 159"/>
                <a:gd name="T17" fmla="*/ 303 h 307"/>
                <a:gd name="T18" fmla="*/ 154 w 159"/>
                <a:gd name="T19" fmla="*/ 239 h 307"/>
                <a:gd name="T20" fmla="*/ 93 w 159"/>
                <a:gd name="T21" fmla="*/ 4 h 307"/>
                <a:gd name="T22" fmla="*/ 5 w 159"/>
                <a:gd name="T23" fmla="*/ 4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9" h="307">
                  <a:moveTo>
                    <a:pt x="90" y="307"/>
                  </a:moveTo>
                  <a:cubicBezTo>
                    <a:pt x="52" y="307"/>
                    <a:pt x="21" y="276"/>
                    <a:pt x="21" y="23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159" y="238"/>
                    <a:pt x="159" y="238"/>
                    <a:pt x="159" y="238"/>
                  </a:cubicBezTo>
                  <a:cubicBezTo>
                    <a:pt x="159" y="276"/>
                    <a:pt x="128" y="307"/>
                    <a:pt x="90" y="307"/>
                  </a:cubicBezTo>
                  <a:close/>
                  <a:moveTo>
                    <a:pt x="5" y="4"/>
                  </a:moveTo>
                  <a:cubicBezTo>
                    <a:pt x="26" y="238"/>
                    <a:pt x="26" y="238"/>
                    <a:pt x="26" y="238"/>
                  </a:cubicBezTo>
                  <a:cubicBezTo>
                    <a:pt x="26" y="274"/>
                    <a:pt x="54" y="303"/>
                    <a:pt x="90" y="303"/>
                  </a:cubicBezTo>
                  <a:cubicBezTo>
                    <a:pt x="125" y="303"/>
                    <a:pt x="154" y="274"/>
                    <a:pt x="154" y="239"/>
                  </a:cubicBezTo>
                  <a:cubicBezTo>
                    <a:pt x="93" y="4"/>
                    <a:pt x="93" y="4"/>
                    <a:pt x="93" y="4"/>
                  </a:cubicBezTo>
                  <a:lnTo>
                    <a:pt x="5" y="4"/>
                  </a:lnTo>
                  <a:close/>
                </a:path>
              </a:pathLst>
            </a:custGeom>
            <a:solidFill>
              <a:srgbClr val="3A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04"/>
            <p:cNvSpPr>
              <a:spLocks/>
            </p:cNvSpPr>
            <p:nvPr userDrawn="1"/>
          </p:nvSpPr>
          <p:spPr bwMode="auto">
            <a:xfrm>
              <a:off x="3916" y="1440"/>
              <a:ext cx="541" cy="695"/>
            </a:xfrm>
            <a:custGeom>
              <a:avLst/>
              <a:gdLst>
                <a:gd name="T0" fmla="*/ 0 w 236"/>
                <a:gd name="T1" fmla="*/ 0 h 303"/>
                <a:gd name="T2" fmla="*/ 103 w 236"/>
                <a:gd name="T3" fmla="*/ 236 h 303"/>
                <a:gd name="T4" fmla="*/ 103 w 236"/>
                <a:gd name="T5" fmla="*/ 236 h 303"/>
                <a:gd name="T6" fmla="*/ 170 w 236"/>
                <a:gd name="T7" fmla="*/ 303 h 303"/>
                <a:gd name="T8" fmla="*/ 236 w 236"/>
                <a:gd name="T9" fmla="*/ 236 h 303"/>
                <a:gd name="T10" fmla="*/ 236 w 236"/>
                <a:gd name="T11" fmla="*/ 236 h 303"/>
                <a:gd name="T12" fmla="*/ 92 w 236"/>
                <a:gd name="T13" fmla="*/ 0 h 303"/>
                <a:gd name="T14" fmla="*/ 0 w 236"/>
                <a:gd name="T15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6" h="303">
                  <a:moveTo>
                    <a:pt x="0" y="0"/>
                  </a:moveTo>
                  <a:cubicBezTo>
                    <a:pt x="103" y="236"/>
                    <a:pt x="103" y="236"/>
                    <a:pt x="103" y="236"/>
                  </a:cubicBezTo>
                  <a:cubicBezTo>
                    <a:pt x="103" y="236"/>
                    <a:pt x="103" y="236"/>
                    <a:pt x="103" y="236"/>
                  </a:cubicBezTo>
                  <a:cubicBezTo>
                    <a:pt x="103" y="273"/>
                    <a:pt x="133" y="303"/>
                    <a:pt x="170" y="303"/>
                  </a:cubicBezTo>
                  <a:cubicBezTo>
                    <a:pt x="207" y="303"/>
                    <a:pt x="236" y="273"/>
                    <a:pt x="236" y="236"/>
                  </a:cubicBezTo>
                  <a:cubicBezTo>
                    <a:pt x="236" y="236"/>
                    <a:pt x="236" y="236"/>
                    <a:pt x="236" y="236"/>
                  </a:cubicBezTo>
                  <a:cubicBezTo>
                    <a:pt x="92" y="0"/>
                    <a:pt x="92" y="0"/>
                    <a:pt x="9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05"/>
            <p:cNvSpPr>
              <a:spLocks noEditPoints="1"/>
            </p:cNvSpPr>
            <p:nvPr userDrawn="1"/>
          </p:nvSpPr>
          <p:spPr bwMode="auto">
            <a:xfrm>
              <a:off x="3909" y="1435"/>
              <a:ext cx="553" cy="704"/>
            </a:xfrm>
            <a:custGeom>
              <a:avLst/>
              <a:gdLst>
                <a:gd name="T0" fmla="*/ 173 w 241"/>
                <a:gd name="T1" fmla="*/ 307 h 307"/>
                <a:gd name="T2" fmla="*/ 104 w 241"/>
                <a:gd name="T3" fmla="*/ 239 h 307"/>
                <a:gd name="T4" fmla="*/ 0 w 241"/>
                <a:gd name="T5" fmla="*/ 0 h 307"/>
                <a:gd name="T6" fmla="*/ 96 w 241"/>
                <a:gd name="T7" fmla="*/ 0 h 307"/>
                <a:gd name="T8" fmla="*/ 241 w 241"/>
                <a:gd name="T9" fmla="*/ 238 h 307"/>
                <a:gd name="T10" fmla="*/ 241 w 241"/>
                <a:gd name="T11" fmla="*/ 238 h 307"/>
                <a:gd name="T12" fmla="*/ 173 w 241"/>
                <a:gd name="T13" fmla="*/ 307 h 307"/>
                <a:gd name="T14" fmla="*/ 7 w 241"/>
                <a:gd name="T15" fmla="*/ 4 h 307"/>
                <a:gd name="T16" fmla="*/ 109 w 241"/>
                <a:gd name="T17" fmla="*/ 238 h 307"/>
                <a:gd name="T18" fmla="*/ 109 w 241"/>
                <a:gd name="T19" fmla="*/ 238 h 307"/>
                <a:gd name="T20" fmla="*/ 173 w 241"/>
                <a:gd name="T21" fmla="*/ 303 h 307"/>
                <a:gd name="T22" fmla="*/ 237 w 241"/>
                <a:gd name="T23" fmla="*/ 239 h 307"/>
                <a:gd name="T24" fmla="*/ 94 w 241"/>
                <a:gd name="T25" fmla="*/ 4 h 307"/>
                <a:gd name="T26" fmla="*/ 7 w 241"/>
                <a:gd name="T27" fmla="*/ 4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1" h="307">
                  <a:moveTo>
                    <a:pt x="173" y="307"/>
                  </a:moveTo>
                  <a:cubicBezTo>
                    <a:pt x="135" y="307"/>
                    <a:pt x="104" y="277"/>
                    <a:pt x="104" y="23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241" y="238"/>
                    <a:pt x="241" y="238"/>
                    <a:pt x="241" y="238"/>
                  </a:cubicBezTo>
                  <a:cubicBezTo>
                    <a:pt x="241" y="238"/>
                    <a:pt x="241" y="238"/>
                    <a:pt x="241" y="238"/>
                  </a:cubicBezTo>
                  <a:cubicBezTo>
                    <a:pt x="241" y="276"/>
                    <a:pt x="211" y="307"/>
                    <a:pt x="173" y="307"/>
                  </a:cubicBezTo>
                  <a:close/>
                  <a:moveTo>
                    <a:pt x="7" y="4"/>
                  </a:moveTo>
                  <a:cubicBezTo>
                    <a:pt x="109" y="238"/>
                    <a:pt x="109" y="238"/>
                    <a:pt x="109" y="238"/>
                  </a:cubicBezTo>
                  <a:cubicBezTo>
                    <a:pt x="109" y="238"/>
                    <a:pt x="109" y="238"/>
                    <a:pt x="109" y="238"/>
                  </a:cubicBezTo>
                  <a:cubicBezTo>
                    <a:pt x="109" y="274"/>
                    <a:pt x="137" y="303"/>
                    <a:pt x="173" y="303"/>
                  </a:cubicBezTo>
                  <a:cubicBezTo>
                    <a:pt x="208" y="303"/>
                    <a:pt x="237" y="274"/>
                    <a:pt x="237" y="239"/>
                  </a:cubicBezTo>
                  <a:cubicBezTo>
                    <a:pt x="94" y="4"/>
                    <a:pt x="94" y="4"/>
                    <a:pt x="94" y="4"/>
                  </a:cubicBezTo>
                  <a:lnTo>
                    <a:pt x="7" y="4"/>
                  </a:lnTo>
                  <a:close/>
                </a:path>
              </a:pathLst>
            </a:custGeom>
            <a:solidFill>
              <a:srgbClr val="3A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06"/>
            <p:cNvSpPr>
              <a:spLocks/>
            </p:cNvSpPr>
            <p:nvPr userDrawn="1"/>
          </p:nvSpPr>
          <p:spPr bwMode="auto">
            <a:xfrm>
              <a:off x="3708" y="1440"/>
              <a:ext cx="444" cy="695"/>
            </a:xfrm>
            <a:custGeom>
              <a:avLst/>
              <a:gdLst>
                <a:gd name="T0" fmla="*/ 0 w 194"/>
                <a:gd name="T1" fmla="*/ 0 h 303"/>
                <a:gd name="T2" fmla="*/ 61 w 194"/>
                <a:gd name="T3" fmla="*/ 236 h 303"/>
                <a:gd name="T4" fmla="*/ 128 w 194"/>
                <a:gd name="T5" fmla="*/ 303 h 303"/>
                <a:gd name="T6" fmla="*/ 194 w 194"/>
                <a:gd name="T7" fmla="*/ 236 h 303"/>
                <a:gd name="T8" fmla="*/ 91 w 194"/>
                <a:gd name="T9" fmla="*/ 0 h 303"/>
                <a:gd name="T10" fmla="*/ 0 w 194"/>
                <a:gd name="T11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" h="303">
                  <a:moveTo>
                    <a:pt x="0" y="0"/>
                  </a:moveTo>
                  <a:cubicBezTo>
                    <a:pt x="61" y="236"/>
                    <a:pt x="61" y="236"/>
                    <a:pt x="61" y="236"/>
                  </a:cubicBezTo>
                  <a:cubicBezTo>
                    <a:pt x="61" y="273"/>
                    <a:pt x="91" y="303"/>
                    <a:pt x="128" y="303"/>
                  </a:cubicBezTo>
                  <a:cubicBezTo>
                    <a:pt x="165" y="303"/>
                    <a:pt x="194" y="273"/>
                    <a:pt x="194" y="236"/>
                  </a:cubicBezTo>
                  <a:cubicBezTo>
                    <a:pt x="91" y="0"/>
                    <a:pt x="91" y="0"/>
                    <a:pt x="9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07"/>
            <p:cNvSpPr>
              <a:spLocks noEditPoints="1"/>
            </p:cNvSpPr>
            <p:nvPr userDrawn="1"/>
          </p:nvSpPr>
          <p:spPr bwMode="auto">
            <a:xfrm>
              <a:off x="3701" y="1435"/>
              <a:ext cx="458" cy="704"/>
            </a:xfrm>
            <a:custGeom>
              <a:avLst/>
              <a:gdLst>
                <a:gd name="T0" fmla="*/ 131 w 200"/>
                <a:gd name="T1" fmla="*/ 307 h 307"/>
                <a:gd name="T2" fmla="*/ 62 w 200"/>
                <a:gd name="T3" fmla="*/ 239 h 307"/>
                <a:gd name="T4" fmla="*/ 0 w 200"/>
                <a:gd name="T5" fmla="*/ 0 h 307"/>
                <a:gd name="T6" fmla="*/ 96 w 200"/>
                <a:gd name="T7" fmla="*/ 0 h 307"/>
                <a:gd name="T8" fmla="*/ 96 w 200"/>
                <a:gd name="T9" fmla="*/ 1 h 307"/>
                <a:gd name="T10" fmla="*/ 200 w 200"/>
                <a:gd name="T11" fmla="*/ 238 h 307"/>
                <a:gd name="T12" fmla="*/ 200 w 200"/>
                <a:gd name="T13" fmla="*/ 238 h 307"/>
                <a:gd name="T14" fmla="*/ 131 w 200"/>
                <a:gd name="T15" fmla="*/ 307 h 307"/>
                <a:gd name="T16" fmla="*/ 5 w 200"/>
                <a:gd name="T17" fmla="*/ 4 h 307"/>
                <a:gd name="T18" fmla="*/ 67 w 200"/>
                <a:gd name="T19" fmla="*/ 238 h 307"/>
                <a:gd name="T20" fmla="*/ 67 w 200"/>
                <a:gd name="T21" fmla="*/ 238 h 307"/>
                <a:gd name="T22" fmla="*/ 131 w 200"/>
                <a:gd name="T23" fmla="*/ 303 h 307"/>
                <a:gd name="T24" fmla="*/ 195 w 200"/>
                <a:gd name="T25" fmla="*/ 239 h 307"/>
                <a:gd name="T26" fmla="*/ 93 w 200"/>
                <a:gd name="T27" fmla="*/ 4 h 307"/>
                <a:gd name="T28" fmla="*/ 5 w 200"/>
                <a:gd name="T29" fmla="*/ 4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0" h="307">
                  <a:moveTo>
                    <a:pt x="131" y="307"/>
                  </a:moveTo>
                  <a:cubicBezTo>
                    <a:pt x="93" y="307"/>
                    <a:pt x="62" y="276"/>
                    <a:pt x="62" y="23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96" y="1"/>
                    <a:pt x="96" y="1"/>
                    <a:pt x="96" y="1"/>
                  </a:cubicBezTo>
                  <a:cubicBezTo>
                    <a:pt x="200" y="238"/>
                    <a:pt x="200" y="238"/>
                    <a:pt x="200" y="238"/>
                  </a:cubicBezTo>
                  <a:cubicBezTo>
                    <a:pt x="200" y="238"/>
                    <a:pt x="200" y="238"/>
                    <a:pt x="200" y="238"/>
                  </a:cubicBezTo>
                  <a:cubicBezTo>
                    <a:pt x="199" y="276"/>
                    <a:pt x="169" y="307"/>
                    <a:pt x="131" y="307"/>
                  </a:cubicBezTo>
                  <a:close/>
                  <a:moveTo>
                    <a:pt x="5" y="4"/>
                  </a:moveTo>
                  <a:cubicBezTo>
                    <a:pt x="67" y="238"/>
                    <a:pt x="67" y="238"/>
                    <a:pt x="67" y="238"/>
                  </a:cubicBezTo>
                  <a:cubicBezTo>
                    <a:pt x="67" y="238"/>
                    <a:pt x="67" y="238"/>
                    <a:pt x="67" y="238"/>
                  </a:cubicBezTo>
                  <a:cubicBezTo>
                    <a:pt x="67" y="274"/>
                    <a:pt x="95" y="303"/>
                    <a:pt x="131" y="303"/>
                  </a:cubicBezTo>
                  <a:cubicBezTo>
                    <a:pt x="166" y="303"/>
                    <a:pt x="195" y="274"/>
                    <a:pt x="195" y="239"/>
                  </a:cubicBezTo>
                  <a:cubicBezTo>
                    <a:pt x="93" y="4"/>
                    <a:pt x="93" y="4"/>
                    <a:pt x="93" y="4"/>
                  </a:cubicBezTo>
                  <a:lnTo>
                    <a:pt x="5" y="4"/>
                  </a:lnTo>
                  <a:close/>
                </a:path>
              </a:pathLst>
            </a:custGeom>
            <a:solidFill>
              <a:srgbClr val="3A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08"/>
            <p:cNvSpPr>
              <a:spLocks/>
            </p:cNvSpPr>
            <p:nvPr userDrawn="1"/>
          </p:nvSpPr>
          <p:spPr bwMode="auto">
            <a:xfrm>
              <a:off x="2325" y="1981"/>
              <a:ext cx="305" cy="154"/>
            </a:xfrm>
            <a:custGeom>
              <a:avLst/>
              <a:gdLst>
                <a:gd name="T0" fmla="*/ 133 w 133"/>
                <a:gd name="T1" fmla="*/ 0 h 67"/>
                <a:gd name="T2" fmla="*/ 66 w 133"/>
                <a:gd name="T3" fmla="*/ 67 h 67"/>
                <a:gd name="T4" fmla="*/ 0 w 133"/>
                <a:gd name="T5" fmla="*/ 0 h 67"/>
                <a:gd name="T6" fmla="*/ 133 w 133"/>
                <a:gd name="T7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" h="67">
                  <a:moveTo>
                    <a:pt x="133" y="0"/>
                  </a:moveTo>
                  <a:cubicBezTo>
                    <a:pt x="133" y="37"/>
                    <a:pt x="103" y="67"/>
                    <a:pt x="66" y="67"/>
                  </a:cubicBezTo>
                  <a:cubicBezTo>
                    <a:pt x="29" y="67"/>
                    <a:pt x="0" y="37"/>
                    <a:pt x="0" y="0"/>
                  </a:cubicBezTo>
                  <a:lnTo>
                    <a:pt x="13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09"/>
            <p:cNvSpPr>
              <a:spLocks noEditPoints="1"/>
            </p:cNvSpPr>
            <p:nvPr userDrawn="1"/>
          </p:nvSpPr>
          <p:spPr bwMode="auto">
            <a:xfrm>
              <a:off x="2318" y="1976"/>
              <a:ext cx="317" cy="163"/>
            </a:xfrm>
            <a:custGeom>
              <a:avLst/>
              <a:gdLst>
                <a:gd name="T0" fmla="*/ 69 w 138"/>
                <a:gd name="T1" fmla="*/ 71 h 71"/>
                <a:gd name="T2" fmla="*/ 0 w 138"/>
                <a:gd name="T3" fmla="*/ 2 h 71"/>
                <a:gd name="T4" fmla="*/ 0 w 138"/>
                <a:gd name="T5" fmla="*/ 0 h 71"/>
                <a:gd name="T6" fmla="*/ 138 w 138"/>
                <a:gd name="T7" fmla="*/ 0 h 71"/>
                <a:gd name="T8" fmla="*/ 138 w 138"/>
                <a:gd name="T9" fmla="*/ 2 h 71"/>
                <a:gd name="T10" fmla="*/ 69 w 138"/>
                <a:gd name="T11" fmla="*/ 71 h 71"/>
                <a:gd name="T12" fmla="*/ 5 w 138"/>
                <a:gd name="T13" fmla="*/ 5 h 71"/>
                <a:gd name="T14" fmla="*/ 69 w 138"/>
                <a:gd name="T15" fmla="*/ 67 h 71"/>
                <a:gd name="T16" fmla="*/ 133 w 138"/>
                <a:gd name="T17" fmla="*/ 5 h 71"/>
                <a:gd name="T18" fmla="*/ 5 w 138"/>
                <a:gd name="T19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8" h="71">
                  <a:moveTo>
                    <a:pt x="69" y="71"/>
                  </a:moveTo>
                  <a:cubicBezTo>
                    <a:pt x="31" y="71"/>
                    <a:pt x="0" y="40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8" y="2"/>
                    <a:pt x="138" y="2"/>
                    <a:pt x="138" y="2"/>
                  </a:cubicBezTo>
                  <a:cubicBezTo>
                    <a:pt x="138" y="40"/>
                    <a:pt x="107" y="71"/>
                    <a:pt x="69" y="71"/>
                  </a:cubicBezTo>
                  <a:close/>
                  <a:moveTo>
                    <a:pt x="5" y="5"/>
                  </a:moveTo>
                  <a:cubicBezTo>
                    <a:pt x="6" y="39"/>
                    <a:pt x="34" y="67"/>
                    <a:pt x="69" y="67"/>
                  </a:cubicBezTo>
                  <a:cubicBezTo>
                    <a:pt x="104" y="67"/>
                    <a:pt x="132" y="39"/>
                    <a:pt x="133" y="5"/>
                  </a:cubicBezTo>
                  <a:lnTo>
                    <a:pt x="5" y="5"/>
                  </a:lnTo>
                  <a:close/>
                </a:path>
              </a:pathLst>
            </a:custGeom>
            <a:solidFill>
              <a:srgbClr val="3A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10"/>
            <p:cNvSpPr>
              <a:spLocks/>
            </p:cNvSpPr>
            <p:nvPr userDrawn="1"/>
          </p:nvSpPr>
          <p:spPr bwMode="auto">
            <a:xfrm>
              <a:off x="2630" y="1981"/>
              <a:ext cx="305" cy="154"/>
            </a:xfrm>
            <a:custGeom>
              <a:avLst/>
              <a:gdLst>
                <a:gd name="T0" fmla="*/ 133 w 133"/>
                <a:gd name="T1" fmla="*/ 0 h 67"/>
                <a:gd name="T2" fmla="*/ 66 w 133"/>
                <a:gd name="T3" fmla="*/ 67 h 67"/>
                <a:gd name="T4" fmla="*/ 0 w 133"/>
                <a:gd name="T5" fmla="*/ 0 h 67"/>
                <a:gd name="T6" fmla="*/ 133 w 133"/>
                <a:gd name="T7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" h="67">
                  <a:moveTo>
                    <a:pt x="133" y="0"/>
                  </a:moveTo>
                  <a:cubicBezTo>
                    <a:pt x="133" y="37"/>
                    <a:pt x="103" y="67"/>
                    <a:pt x="66" y="67"/>
                  </a:cubicBezTo>
                  <a:cubicBezTo>
                    <a:pt x="29" y="67"/>
                    <a:pt x="0" y="37"/>
                    <a:pt x="0" y="0"/>
                  </a:cubicBezTo>
                  <a:lnTo>
                    <a:pt x="133" y="0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11"/>
            <p:cNvSpPr>
              <a:spLocks noEditPoints="1"/>
            </p:cNvSpPr>
            <p:nvPr userDrawn="1"/>
          </p:nvSpPr>
          <p:spPr bwMode="auto">
            <a:xfrm>
              <a:off x="2623" y="1976"/>
              <a:ext cx="317" cy="163"/>
            </a:xfrm>
            <a:custGeom>
              <a:avLst/>
              <a:gdLst>
                <a:gd name="T0" fmla="*/ 69 w 138"/>
                <a:gd name="T1" fmla="*/ 71 h 71"/>
                <a:gd name="T2" fmla="*/ 0 w 138"/>
                <a:gd name="T3" fmla="*/ 2 h 71"/>
                <a:gd name="T4" fmla="*/ 0 w 138"/>
                <a:gd name="T5" fmla="*/ 0 h 71"/>
                <a:gd name="T6" fmla="*/ 138 w 138"/>
                <a:gd name="T7" fmla="*/ 0 h 71"/>
                <a:gd name="T8" fmla="*/ 138 w 138"/>
                <a:gd name="T9" fmla="*/ 2 h 71"/>
                <a:gd name="T10" fmla="*/ 69 w 138"/>
                <a:gd name="T11" fmla="*/ 71 h 71"/>
                <a:gd name="T12" fmla="*/ 5 w 138"/>
                <a:gd name="T13" fmla="*/ 5 h 71"/>
                <a:gd name="T14" fmla="*/ 69 w 138"/>
                <a:gd name="T15" fmla="*/ 67 h 71"/>
                <a:gd name="T16" fmla="*/ 133 w 138"/>
                <a:gd name="T17" fmla="*/ 5 h 71"/>
                <a:gd name="T18" fmla="*/ 5 w 138"/>
                <a:gd name="T19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8" h="71">
                  <a:moveTo>
                    <a:pt x="69" y="71"/>
                  </a:moveTo>
                  <a:cubicBezTo>
                    <a:pt x="31" y="71"/>
                    <a:pt x="0" y="40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8" y="2"/>
                    <a:pt x="138" y="2"/>
                    <a:pt x="138" y="2"/>
                  </a:cubicBezTo>
                  <a:cubicBezTo>
                    <a:pt x="138" y="40"/>
                    <a:pt x="107" y="71"/>
                    <a:pt x="69" y="71"/>
                  </a:cubicBezTo>
                  <a:close/>
                  <a:moveTo>
                    <a:pt x="5" y="5"/>
                  </a:moveTo>
                  <a:cubicBezTo>
                    <a:pt x="6" y="39"/>
                    <a:pt x="34" y="67"/>
                    <a:pt x="69" y="67"/>
                  </a:cubicBezTo>
                  <a:cubicBezTo>
                    <a:pt x="104" y="67"/>
                    <a:pt x="132" y="39"/>
                    <a:pt x="133" y="5"/>
                  </a:cubicBezTo>
                  <a:lnTo>
                    <a:pt x="5" y="5"/>
                  </a:lnTo>
                  <a:close/>
                </a:path>
              </a:pathLst>
            </a:custGeom>
            <a:solidFill>
              <a:srgbClr val="3A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12"/>
            <p:cNvSpPr>
              <a:spLocks/>
            </p:cNvSpPr>
            <p:nvPr userDrawn="1"/>
          </p:nvSpPr>
          <p:spPr bwMode="auto">
            <a:xfrm>
              <a:off x="2935" y="1981"/>
              <a:ext cx="303" cy="154"/>
            </a:xfrm>
            <a:custGeom>
              <a:avLst/>
              <a:gdLst>
                <a:gd name="T0" fmla="*/ 132 w 132"/>
                <a:gd name="T1" fmla="*/ 0 h 67"/>
                <a:gd name="T2" fmla="*/ 66 w 132"/>
                <a:gd name="T3" fmla="*/ 67 h 67"/>
                <a:gd name="T4" fmla="*/ 0 w 132"/>
                <a:gd name="T5" fmla="*/ 0 h 67"/>
                <a:gd name="T6" fmla="*/ 132 w 132"/>
                <a:gd name="T7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67">
                  <a:moveTo>
                    <a:pt x="132" y="0"/>
                  </a:moveTo>
                  <a:cubicBezTo>
                    <a:pt x="132" y="37"/>
                    <a:pt x="103" y="67"/>
                    <a:pt x="66" y="67"/>
                  </a:cubicBezTo>
                  <a:cubicBezTo>
                    <a:pt x="29" y="67"/>
                    <a:pt x="0" y="37"/>
                    <a:pt x="0" y="0"/>
                  </a:cubicBezTo>
                  <a:lnTo>
                    <a:pt x="13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13"/>
            <p:cNvSpPr>
              <a:spLocks noEditPoints="1"/>
            </p:cNvSpPr>
            <p:nvPr userDrawn="1"/>
          </p:nvSpPr>
          <p:spPr bwMode="auto">
            <a:xfrm>
              <a:off x="2928" y="1976"/>
              <a:ext cx="316" cy="163"/>
            </a:xfrm>
            <a:custGeom>
              <a:avLst/>
              <a:gdLst>
                <a:gd name="T0" fmla="*/ 69 w 138"/>
                <a:gd name="T1" fmla="*/ 71 h 71"/>
                <a:gd name="T2" fmla="*/ 0 w 138"/>
                <a:gd name="T3" fmla="*/ 2 h 71"/>
                <a:gd name="T4" fmla="*/ 0 w 138"/>
                <a:gd name="T5" fmla="*/ 0 h 71"/>
                <a:gd name="T6" fmla="*/ 138 w 138"/>
                <a:gd name="T7" fmla="*/ 0 h 71"/>
                <a:gd name="T8" fmla="*/ 138 w 138"/>
                <a:gd name="T9" fmla="*/ 2 h 71"/>
                <a:gd name="T10" fmla="*/ 69 w 138"/>
                <a:gd name="T11" fmla="*/ 71 h 71"/>
                <a:gd name="T12" fmla="*/ 5 w 138"/>
                <a:gd name="T13" fmla="*/ 5 h 71"/>
                <a:gd name="T14" fmla="*/ 69 w 138"/>
                <a:gd name="T15" fmla="*/ 67 h 71"/>
                <a:gd name="T16" fmla="*/ 133 w 138"/>
                <a:gd name="T17" fmla="*/ 5 h 71"/>
                <a:gd name="T18" fmla="*/ 5 w 138"/>
                <a:gd name="T19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8" h="71">
                  <a:moveTo>
                    <a:pt x="69" y="71"/>
                  </a:moveTo>
                  <a:cubicBezTo>
                    <a:pt x="31" y="71"/>
                    <a:pt x="0" y="40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8" y="2"/>
                    <a:pt x="138" y="2"/>
                    <a:pt x="138" y="2"/>
                  </a:cubicBezTo>
                  <a:cubicBezTo>
                    <a:pt x="138" y="40"/>
                    <a:pt x="107" y="71"/>
                    <a:pt x="69" y="71"/>
                  </a:cubicBezTo>
                  <a:close/>
                  <a:moveTo>
                    <a:pt x="5" y="5"/>
                  </a:moveTo>
                  <a:cubicBezTo>
                    <a:pt x="6" y="39"/>
                    <a:pt x="34" y="67"/>
                    <a:pt x="69" y="67"/>
                  </a:cubicBezTo>
                  <a:cubicBezTo>
                    <a:pt x="104" y="67"/>
                    <a:pt x="132" y="39"/>
                    <a:pt x="133" y="5"/>
                  </a:cubicBezTo>
                  <a:lnTo>
                    <a:pt x="5" y="5"/>
                  </a:lnTo>
                  <a:close/>
                </a:path>
              </a:pathLst>
            </a:custGeom>
            <a:solidFill>
              <a:srgbClr val="3A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14"/>
            <p:cNvSpPr>
              <a:spLocks/>
            </p:cNvSpPr>
            <p:nvPr userDrawn="1"/>
          </p:nvSpPr>
          <p:spPr bwMode="auto">
            <a:xfrm>
              <a:off x="3238" y="1981"/>
              <a:ext cx="305" cy="154"/>
            </a:xfrm>
            <a:custGeom>
              <a:avLst/>
              <a:gdLst>
                <a:gd name="T0" fmla="*/ 133 w 133"/>
                <a:gd name="T1" fmla="*/ 0 h 67"/>
                <a:gd name="T2" fmla="*/ 67 w 133"/>
                <a:gd name="T3" fmla="*/ 67 h 67"/>
                <a:gd name="T4" fmla="*/ 0 w 133"/>
                <a:gd name="T5" fmla="*/ 0 h 67"/>
                <a:gd name="T6" fmla="*/ 133 w 133"/>
                <a:gd name="T7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" h="67">
                  <a:moveTo>
                    <a:pt x="133" y="0"/>
                  </a:moveTo>
                  <a:cubicBezTo>
                    <a:pt x="133" y="37"/>
                    <a:pt x="104" y="67"/>
                    <a:pt x="67" y="67"/>
                  </a:cubicBezTo>
                  <a:cubicBezTo>
                    <a:pt x="30" y="67"/>
                    <a:pt x="0" y="37"/>
                    <a:pt x="0" y="0"/>
                  </a:cubicBezTo>
                  <a:lnTo>
                    <a:pt x="133" y="0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15"/>
            <p:cNvSpPr>
              <a:spLocks noEditPoints="1"/>
            </p:cNvSpPr>
            <p:nvPr userDrawn="1"/>
          </p:nvSpPr>
          <p:spPr bwMode="auto">
            <a:xfrm>
              <a:off x="3233" y="1976"/>
              <a:ext cx="316" cy="163"/>
            </a:xfrm>
            <a:custGeom>
              <a:avLst/>
              <a:gdLst>
                <a:gd name="T0" fmla="*/ 69 w 138"/>
                <a:gd name="T1" fmla="*/ 71 h 71"/>
                <a:gd name="T2" fmla="*/ 0 w 138"/>
                <a:gd name="T3" fmla="*/ 2 h 71"/>
                <a:gd name="T4" fmla="*/ 0 w 138"/>
                <a:gd name="T5" fmla="*/ 0 h 71"/>
                <a:gd name="T6" fmla="*/ 138 w 138"/>
                <a:gd name="T7" fmla="*/ 0 h 71"/>
                <a:gd name="T8" fmla="*/ 138 w 138"/>
                <a:gd name="T9" fmla="*/ 2 h 71"/>
                <a:gd name="T10" fmla="*/ 69 w 138"/>
                <a:gd name="T11" fmla="*/ 71 h 71"/>
                <a:gd name="T12" fmla="*/ 5 w 138"/>
                <a:gd name="T13" fmla="*/ 5 h 71"/>
                <a:gd name="T14" fmla="*/ 69 w 138"/>
                <a:gd name="T15" fmla="*/ 67 h 71"/>
                <a:gd name="T16" fmla="*/ 133 w 138"/>
                <a:gd name="T17" fmla="*/ 5 h 71"/>
                <a:gd name="T18" fmla="*/ 5 w 138"/>
                <a:gd name="T19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8" h="71">
                  <a:moveTo>
                    <a:pt x="69" y="71"/>
                  </a:moveTo>
                  <a:cubicBezTo>
                    <a:pt x="31" y="71"/>
                    <a:pt x="0" y="40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8" y="2"/>
                    <a:pt x="138" y="2"/>
                    <a:pt x="138" y="2"/>
                  </a:cubicBezTo>
                  <a:cubicBezTo>
                    <a:pt x="138" y="40"/>
                    <a:pt x="107" y="71"/>
                    <a:pt x="69" y="71"/>
                  </a:cubicBezTo>
                  <a:close/>
                  <a:moveTo>
                    <a:pt x="5" y="5"/>
                  </a:moveTo>
                  <a:cubicBezTo>
                    <a:pt x="6" y="39"/>
                    <a:pt x="34" y="67"/>
                    <a:pt x="69" y="67"/>
                  </a:cubicBezTo>
                  <a:cubicBezTo>
                    <a:pt x="104" y="67"/>
                    <a:pt x="132" y="39"/>
                    <a:pt x="133" y="5"/>
                  </a:cubicBezTo>
                  <a:lnTo>
                    <a:pt x="5" y="5"/>
                  </a:lnTo>
                  <a:close/>
                </a:path>
              </a:pathLst>
            </a:custGeom>
            <a:solidFill>
              <a:srgbClr val="3A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16"/>
            <p:cNvSpPr>
              <a:spLocks/>
            </p:cNvSpPr>
            <p:nvPr userDrawn="1"/>
          </p:nvSpPr>
          <p:spPr bwMode="auto">
            <a:xfrm>
              <a:off x="3543" y="1981"/>
              <a:ext cx="304" cy="154"/>
            </a:xfrm>
            <a:custGeom>
              <a:avLst/>
              <a:gdLst>
                <a:gd name="T0" fmla="*/ 133 w 133"/>
                <a:gd name="T1" fmla="*/ 0 h 67"/>
                <a:gd name="T2" fmla="*/ 67 w 133"/>
                <a:gd name="T3" fmla="*/ 67 h 67"/>
                <a:gd name="T4" fmla="*/ 0 w 133"/>
                <a:gd name="T5" fmla="*/ 0 h 67"/>
                <a:gd name="T6" fmla="*/ 133 w 133"/>
                <a:gd name="T7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" h="67">
                  <a:moveTo>
                    <a:pt x="133" y="0"/>
                  </a:moveTo>
                  <a:cubicBezTo>
                    <a:pt x="133" y="37"/>
                    <a:pt x="104" y="67"/>
                    <a:pt x="67" y="67"/>
                  </a:cubicBezTo>
                  <a:cubicBezTo>
                    <a:pt x="30" y="67"/>
                    <a:pt x="0" y="37"/>
                    <a:pt x="0" y="0"/>
                  </a:cubicBezTo>
                  <a:lnTo>
                    <a:pt x="13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17"/>
            <p:cNvSpPr>
              <a:spLocks noEditPoints="1"/>
            </p:cNvSpPr>
            <p:nvPr userDrawn="1"/>
          </p:nvSpPr>
          <p:spPr bwMode="auto">
            <a:xfrm>
              <a:off x="3538" y="1976"/>
              <a:ext cx="316" cy="163"/>
            </a:xfrm>
            <a:custGeom>
              <a:avLst/>
              <a:gdLst>
                <a:gd name="T0" fmla="*/ 69 w 138"/>
                <a:gd name="T1" fmla="*/ 71 h 71"/>
                <a:gd name="T2" fmla="*/ 0 w 138"/>
                <a:gd name="T3" fmla="*/ 2 h 71"/>
                <a:gd name="T4" fmla="*/ 0 w 138"/>
                <a:gd name="T5" fmla="*/ 0 h 71"/>
                <a:gd name="T6" fmla="*/ 138 w 138"/>
                <a:gd name="T7" fmla="*/ 0 h 71"/>
                <a:gd name="T8" fmla="*/ 138 w 138"/>
                <a:gd name="T9" fmla="*/ 2 h 71"/>
                <a:gd name="T10" fmla="*/ 69 w 138"/>
                <a:gd name="T11" fmla="*/ 71 h 71"/>
                <a:gd name="T12" fmla="*/ 5 w 138"/>
                <a:gd name="T13" fmla="*/ 5 h 71"/>
                <a:gd name="T14" fmla="*/ 69 w 138"/>
                <a:gd name="T15" fmla="*/ 67 h 71"/>
                <a:gd name="T16" fmla="*/ 133 w 138"/>
                <a:gd name="T17" fmla="*/ 5 h 71"/>
                <a:gd name="T18" fmla="*/ 5 w 138"/>
                <a:gd name="T19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8" h="71">
                  <a:moveTo>
                    <a:pt x="69" y="71"/>
                  </a:moveTo>
                  <a:cubicBezTo>
                    <a:pt x="31" y="71"/>
                    <a:pt x="0" y="40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8" y="2"/>
                    <a:pt x="138" y="2"/>
                    <a:pt x="138" y="2"/>
                  </a:cubicBezTo>
                  <a:cubicBezTo>
                    <a:pt x="138" y="40"/>
                    <a:pt x="107" y="71"/>
                    <a:pt x="69" y="71"/>
                  </a:cubicBezTo>
                  <a:close/>
                  <a:moveTo>
                    <a:pt x="5" y="5"/>
                  </a:moveTo>
                  <a:cubicBezTo>
                    <a:pt x="6" y="39"/>
                    <a:pt x="34" y="67"/>
                    <a:pt x="69" y="67"/>
                  </a:cubicBezTo>
                  <a:cubicBezTo>
                    <a:pt x="104" y="67"/>
                    <a:pt x="132" y="39"/>
                    <a:pt x="133" y="5"/>
                  </a:cubicBezTo>
                  <a:lnTo>
                    <a:pt x="5" y="5"/>
                  </a:lnTo>
                  <a:close/>
                </a:path>
              </a:pathLst>
            </a:custGeom>
            <a:solidFill>
              <a:srgbClr val="3A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18"/>
            <p:cNvSpPr>
              <a:spLocks/>
            </p:cNvSpPr>
            <p:nvPr userDrawn="1"/>
          </p:nvSpPr>
          <p:spPr bwMode="auto">
            <a:xfrm>
              <a:off x="4152" y="1981"/>
              <a:ext cx="305" cy="154"/>
            </a:xfrm>
            <a:custGeom>
              <a:avLst/>
              <a:gdLst>
                <a:gd name="T0" fmla="*/ 133 w 133"/>
                <a:gd name="T1" fmla="*/ 0 h 67"/>
                <a:gd name="T2" fmla="*/ 67 w 133"/>
                <a:gd name="T3" fmla="*/ 67 h 67"/>
                <a:gd name="T4" fmla="*/ 0 w 133"/>
                <a:gd name="T5" fmla="*/ 0 h 67"/>
                <a:gd name="T6" fmla="*/ 133 w 133"/>
                <a:gd name="T7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" h="67">
                  <a:moveTo>
                    <a:pt x="133" y="0"/>
                  </a:moveTo>
                  <a:cubicBezTo>
                    <a:pt x="133" y="37"/>
                    <a:pt x="104" y="67"/>
                    <a:pt x="67" y="67"/>
                  </a:cubicBezTo>
                  <a:cubicBezTo>
                    <a:pt x="30" y="67"/>
                    <a:pt x="0" y="37"/>
                    <a:pt x="0" y="0"/>
                  </a:cubicBezTo>
                  <a:lnTo>
                    <a:pt x="13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19"/>
            <p:cNvSpPr>
              <a:spLocks noEditPoints="1"/>
            </p:cNvSpPr>
            <p:nvPr userDrawn="1"/>
          </p:nvSpPr>
          <p:spPr bwMode="auto">
            <a:xfrm>
              <a:off x="4148" y="1976"/>
              <a:ext cx="314" cy="163"/>
            </a:xfrm>
            <a:custGeom>
              <a:avLst/>
              <a:gdLst>
                <a:gd name="T0" fmla="*/ 69 w 137"/>
                <a:gd name="T1" fmla="*/ 71 h 71"/>
                <a:gd name="T2" fmla="*/ 0 w 137"/>
                <a:gd name="T3" fmla="*/ 2 h 71"/>
                <a:gd name="T4" fmla="*/ 0 w 137"/>
                <a:gd name="T5" fmla="*/ 0 h 71"/>
                <a:gd name="T6" fmla="*/ 137 w 137"/>
                <a:gd name="T7" fmla="*/ 0 h 71"/>
                <a:gd name="T8" fmla="*/ 137 w 137"/>
                <a:gd name="T9" fmla="*/ 2 h 71"/>
                <a:gd name="T10" fmla="*/ 69 w 137"/>
                <a:gd name="T11" fmla="*/ 71 h 71"/>
                <a:gd name="T12" fmla="*/ 5 w 137"/>
                <a:gd name="T13" fmla="*/ 5 h 71"/>
                <a:gd name="T14" fmla="*/ 69 w 137"/>
                <a:gd name="T15" fmla="*/ 67 h 71"/>
                <a:gd name="T16" fmla="*/ 133 w 137"/>
                <a:gd name="T17" fmla="*/ 5 h 71"/>
                <a:gd name="T18" fmla="*/ 5 w 137"/>
                <a:gd name="T19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7" h="71">
                  <a:moveTo>
                    <a:pt x="69" y="71"/>
                  </a:moveTo>
                  <a:cubicBezTo>
                    <a:pt x="31" y="71"/>
                    <a:pt x="0" y="40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37" y="2"/>
                    <a:pt x="137" y="2"/>
                    <a:pt x="137" y="2"/>
                  </a:cubicBezTo>
                  <a:cubicBezTo>
                    <a:pt x="137" y="40"/>
                    <a:pt x="107" y="71"/>
                    <a:pt x="69" y="71"/>
                  </a:cubicBezTo>
                  <a:close/>
                  <a:moveTo>
                    <a:pt x="5" y="5"/>
                  </a:moveTo>
                  <a:cubicBezTo>
                    <a:pt x="6" y="39"/>
                    <a:pt x="34" y="67"/>
                    <a:pt x="69" y="67"/>
                  </a:cubicBezTo>
                  <a:cubicBezTo>
                    <a:pt x="104" y="67"/>
                    <a:pt x="132" y="39"/>
                    <a:pt x="133" y="5"/>
                  </a:cubicBezTo>
                  <a:lnTo>
                    <a:pt x="5" y="5"/>
                  </a:lnTo>
                  <a:close/>
                </a:path>
              </a:pathLst>
            </a:custGeom>
            <a:solidFill>
              <a:srgbClr val="3A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20"/>
            <p:cNvSpPr>
              <a:spLocks/>
            </p:cNvSpPr>
            <p:nvPr userDrawn="1"/>
          </p:nvSpPr>
          <p:spPr bwMode="auto">
            <a:xfrm>
              <a:off x="3847" y="1981"/>
              <a:ext cx="305" cy="154"/>
            </a:xfrm>
            <a:custGeom>
              <a:avLst/>
              <a:gdLst>
                <a:gd name="T0" fmla="*/ 133 w 133"/>
                <a:gd name="T1" fmla="*/ 0 h 67"/>
                <a:gd name="T2" fmla="*/ 67 w 133"/>
                <a:gd name="T3" fmla="*/ 67 h 67"/>
                <a:gd name="T4" fmla="*/ 0 w 133"/>
                <a:gd name="T5" fmla="*/ 0 h 67"/>
                <a:gd name="T6" fmla="*/ 133 w 133"/>
                <a:gd name="T7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" h="67">
                  <a:moveTo>
                    <a:pt x="133" y="0"/>
                  </a:moveTo>
                  <a:cubicBezTo>
                    <a:pt x="133" y="37"/>
                    <a:pt x="104" y="67"/>
                    <a:pt x="67" y="67"/>
                  </a:cubicBezTo>
                  <a:cubicBezTo>
                    <a:pt x="30" y="67"/>
                    <a:pt x="0" y="37"/>
                    <a:pt x="0" y="0"/>
                  </a:cubicBezTo>
                  <a:lnTo>
                    <a:pt x="133" y="0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21"/>
            <p:cNvSpPr>
              <a:spLocks noEditPoints="1"/>
            </p:cNvSpPr>
            <p:nvPr userDrawn="1"/>
          </p:nvSpPr>
          <p:spPr bwMode="auto">
            <a:xfrm>
              <a:off x="3843" y="1976"/>
              <a:ext cx="316" cy="163"/>
            </a:xfrm>
            <a:custGeom>
              <a:avLst/>
              <a:gdLst>
                <a:gd name="T0" fmla="*/ 69 w 138"/>
                <a:gd name="T1" fmla="*/ 71 h 71"/>
                <a:gd name="T2" fmla="*/ 0 w 138"/>
                <a:gd name="T3" fmla="*/ 2 h 71"/>
                <a:gd name="T4" fmla="*/ 0 w 138"/>
                <a:gd name="T5" fmla="*/ 0 h 71"/>
                <a:gd name="T6" fmla="*/ 138 w 138"/>
                <a:gd name="T7" fmla="*/ 0 h 71"/>
                <a:gd name="T8" fmla="*/ 138 w 138"/>
                <a:gd name="T9" fmla="*/ 2 h 71"/>
                <a:gd name="T10" fmla="*/ 69 w 138"/>
                <a:gd name="T11" fmla="*/ 71 h 71"/>
                <a:gd name="T12" fmla="*/ 5 w 138"/>
                <a:gd name="T13" fmla="*/ 5 h 71"/>
                <a:gd name="T14" fmla="*/ 69 w 138"/>
                <a:gd name="T15" fmla="*/ 67 h 71"/>
                <a:gd name="T16" fmla="*/ 133 w 138"/>
                <a:gd name="T17" fmla="*/ 5 h 71"/>
                <a:gd name="T18" fmla="*/ 5 w 138"/>
                <a:gd name="T19" fmla="*/ 5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8" h="71">
                  <a:moveTo>
                    <a:pt x="69" y="71"/>
                  </a:moveTo>
                  <a:cubicBezTo>
                    <a:pt x="31" y="71"/>
                    <a:pt x="0" y="40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8" y="2"/>
                    <a:pt x="138" y="2"/>
                    <a:pt x="138" y="2"/>
                  </a:cubicBezTo>
                  <a:cubicBezTo>
                    <a:pt x="138" y="40"/>
                    <a:pt x="107" y="71"/>
                    <a:pt x="69" y="71"/>
                  </a:cubicBezTo>
                  <a:close/>
                  <a:moveTo>
                    <a:pt x="5" y="5"/>
                  </a:moveTo>
                  <a:cubicBezTo>
                    <a:pt x="6" y="39"/>
                    <a:pt x="34" y="67"/>
                    <a:pt x="69" y="67"/>
                  </a:cubicBezTo>
                  <a:cubicBezTo>
                    <a:pt x="104" y="67"/>
                    <a:pt x="132" y="39"/>
                    <a:pt x="133" y="5"/>
                  </a:cubicBezTo>
                  <a:lnTo>
                    <a:pt x="5" y="5"/>
                  </a:lnTo>
                  <a:close/>
                </a:path>
              </a:pathLst>
            </a:custGeom>
            <a:solidFill>
              <a:srgbClr val="3A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66917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bsite Optimiz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dirty="0" smtClean="0"/>
              <a:t>Website Optimization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62CF9AB3-F2B2-44F1-B1C6-9B37F0775898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C939CA1C-DEC7-4112-8616-F0595646E03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7" name="Group 36"/>
          <p:cNvGrpSpPr/>
          <p:nvPr userDrawn="1"/>
        </p:nvGrpSpPr>
        <p:grpSpPr>
          <a:xfrm>
            <a:off x="2754356" y="1890520"/>
            <a:ext cx="3582944" cy="2697454"/>
            <a:chOff x="2765479" y="1650637"/>
            <a:chExt cx="2703951" cy="2035697"/>
          </a:xfrm>
        </p:grpSpPr>
        <p:sp>
          <p:nvSpPr>
            <p:cNvPr id="38" name="Freeform 83"/>
            <p:cNvSpPr>
              <a:spLocks/>
            </p:cNvSpPr>
            <p:nvPr userDrawn="1"/>
          </p:nvSpPr>
          <p:spPr bwMode="auto">
            <a:xfrm>
              <a:off x="2765479" y="1650637"/>
              <a:ext cx="2703951" cy="1801800"/>
            </a:xfrm>
            <a:custGeom>
              <a:avLst/>
              <a:gdLst>
                <a:gd name="T0" fmla="*/ 2607 w 2690"/>
                <a:gd name="T1" fmla="*/ 0 h 1791"/>
                <a:gd name="T2" fmla="*/ 83 w 2690"/>
                <a:gd name="T3" fmla="*/ 0 h 1791"/>
                <a:gd name="T4" fmla="*/ 0 w 2690"/>
                <a:gd name="T5" fmla="*/ 83 h 1791"/>
                <a:gd name="T6" fmla="*/ 0 w 2690"/>
                <a:gd name="T7" fmla="*/ 1577 h 1791"/>
                <a:gd name="T8" fmla="*/ 0 w 2690"/>
                <a:gd name="T9" fmla="*/ 1707 h 1791"/>
                <a:gd name="T10" fmla="*/ 83 w 2690"/>
                <a:gd name="T11" fmla="*/ 1791 h 1791"/>
                <a:gd name="T12" fmla="*/ 2607 w 2690"/>
                <a:gd name="T13" fmla="*/ 1791 h 1791"/>
                <a:gd name="T14" fmla="*/ 2690 w 2690"/>
                <a:gd name="T15" fmla="*/ 1707 h 1791"/>
                <a:gd name="T16" fmla="*/ 2690 w 2690"/>
                <a:gd name="T17" fmla="*/ 1577 h 1791"/>
                <a:gd name="T18" fmla="*/ 2690 w 2690"/>
                <a:gd name="T19" fmla="*/ 83 h 1791"/>
                <a:gd name="T20" fmla="*/ 2607 w 2690"/>
                <a:gd name="T21" fmla="*/ 0 h 17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90" h="1791">
                  <a:moveTo>
                    <a:pt x="2607" y="0"/>
                  </a:moveTo>
                  <a:cubicBezTo>
                    <a:pt x="83" y="0"/>
                    <a:pt x="83" y="0"/>
                    <a:pt x="83" y="0"/>
                  </a:cubicBezTo>
                  <a:cubicBezTo>
                    <a:pt x="37" y="0"/>
                    <a:pt x="0" y="37"/>
                    <a:pt x="0" y="83"/>
                  </a:cubicBezTo>
                  <a:cubicBezTo>
                    <a:pt x="0" y="1577"/>
                    <a:pt x="0" y="1577"/>
                    <a:pt x="0" y="1577"/>
                  </a:cubicBezTo>
                  <a:cubicBezTo>
                    <a:pt x="0" y="1707"/>
                    <a:pt x="0" y="1707"/>
                    <a:pt x="0" y="1707"/>
                  </a:cubicBezTo>
                  <a:cubicBezTo>
                    <a:pt x="0" y="1753"/>
                    <a:pt x="37" y="1791"/>
                    <a:pt x="83" y="1791"/>
                  </a:cubicBezTo>
                  <a:cubicBezTo>
                    <a:pt x="2607" y="1791"/>
                    <a:pt x="2607" y="1791"/>
                    <a:pt x="2607" y="1791"/>
                  </a:cubicBezTo>
                  <a:cubicBezTo>
                    <a:pt x="2653" y="1791"/>
                    <a:pt x="2690" y="1753"/>
                    <a:pt x="2690" y="1707"/>
                  </a:cubicBezTo>
                  <a:cubicBezTo>
                    <a:pt x="2690" y="1577"/>
                    <a:pt x="2690" y="1577"/>
                    <a:pt x="2690" y="1577"/>
                  </a:cubicBezTo>
                  <a:cubicBezTo>
                    <a:pt x="2690" y="83"/>
                    <a:pt x="2690" y="83"/>
                    <a:pt x="2690" y="83"/>
                  </a:cubicBezTo>
                  <a:cubicBezTo>
                    <a:pt x="2690" y="37"/>
                    <a:pt x="2653" y="0"/>
                    <a:pt x="2607" y="0"/>
                  </a:cubicBezTo>
                  <a:close/>
                </a:path>
              </a:pathLst>
            </a:custGeom>
            <a:solidFill>
              <a:srgbClr val="3D3E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noProof="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39" name="Rectangle 84"/>
            <p:cNvSpPr>
              <a:spLocks noChangeArrowheads="1"/>
            </p:cNvSpPr>
            <p:nvPr userDrawn="1"/>
          </p:nvSpPr>
          <p:spPr bwMode="auto">
            <a:xfrm>
              <a:off x="4118080" y="3452437"/>
              <a:ext cx="155155" cy="11215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noProof="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40" name="Freeform 85"/>
            <p:cNvSpPr>
              <a:spLocks/>
            </p:cNvSpPr>
            <p:nvPr userDrawn="1"/>
          </p:nvSpPr>
          <p:spPr bwMode="auto">
            <a:xfrm>
              <a:off x="2765479" y="1650637"/>
              <a:ext cx="2703951" cy="1801800"/>
            </a:xfrm>
            <a:custGeom>
              <a:avLst/>
              <a:gdLst>
                <a:gd name="T0" fmla="*/ 2607 w 2690"/>
                <a:gd name="T1" fmla="*/ 0 h 1791"/>
                <a:gd name="T2" fmla="*/ 83 w 2690"/>
                <a:gd name="T3" fmla="*/ 0 h 1791"/>
                <a:gd name="T4" fmla="*/ 0 w 2690"/>
                <a:gd name="T5" fmla="*/ 83 h 1791"/>
                <a:gd name="T6" fmla="*/ 0 w 2690"/>
                <a:gd name="T7" fmla="*/ 1577 h 1791"/>
                <a:gd name="T8" fmla="*/ 0 w 2690"/>
                <a:gd name="T9" fmla="*/ 1707 h 1791"/>
                <a:gd name="T10" fmla="*/ 83 w 2690"/>
                <a:gd name="T11" fmla="*/ 1791 h 1791"/>
                <a:gd name="T12" fmla="*/ 2607 w 2690"/>
                <a:gd name="T13" fmla="*/ 1791 h 1791"/>
                <a:gd name="T14" fmla="*/ 2690 w 2690"/>
                <a:gd name="T15" fmla="*/ 1707 h 1791"/>
                <a:gd name="T16" fmla="*/ 2690 w 2690"/>
                <a:gd name="T17" fmla="*/ 1577 h 1791"/>
                <a:gd name="T18" fmla="*/ 2690 w 2690"/>
                <a:gd name="T19" fmla="*/ 83 h 1791"/>
                <a:gd name="T20" fmla="*/ 2607 w 2690"/>
                <a:gd name="T21" fmla="*/ 0 h 17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90" h="1791">
                  <a:moveTo>
                    <a:pt x="2607" y="0"/>
                  </a:moveTo>
                  <a:cubicBezTo>
                    <a:pt x="83" y="0"/>
                    <a:pt x="83" y="0"/>
                    <a:pt x="83" y="0"/>
                  </a:cubicBezTo>
                  <a:cubicBezTo>
                    <a:pt x="37" y="0"/>
                    <a:pt x="0" y="37"/>
                    <a:pt x="0" y="83"/>
                  </a:cubicBezTo>
                  <a:cubicBezTo>
                    <a:pt x="0" y="1577"/>
                    <a:pt x="0" y="1577"/>
                    <a:pt x="0" y="1577"/>
                  </a:cubicBezTo>
                  <a:cubicBezTo>
                    <a:pt x="0" y="1707"/>
                    <a:pt x="0" y="1707"/>
                    <a:pt x="0" y="1707"/>
                  </a:cubicBezTo>
                  <a:cubicBezTo>
                    <a:pt x="0" y="1753"/>
                    <a:pt x="37" y="1791"/>
                    <a:pt x="83" y="1791"/>
                  </a:cubicBezTo>
                  <a:cubicBezTo>
                    <a:pt x="2607" y="1791"/>
                    <a:pt x="2607" y="1791"/>
                    <a:pt x="2607" y="1791"/>
                  </a:cubicBezTo>
                  <a:cubicBezTo>
                    <a:pt x="2653" y="1791"/>
                    <a:pt x="2690" y="1753"/>
                    <a:pt x="2690" y="1707"/>
                  </a:cubicBezTo>
                  <a:cubicBezTo>
                    <a:pt x="2690" y="1577"/>
                    <a:pt x="2690" y="1577"/>
                    <a:pt x="2690" y="1577"/>
                  </a:cubicBezTo>
                  <a:cubicBezTo>
                    <a:pt x="2690" y="83"/>
                    <a:pt x="2690" y="83"/>
                    <a:pt x="2690" y="83"/>
                  </a:cubicBezTo>
                  <a:cubicBezTo>
                    <a:pt x="2690" y="37"/>
                    <a:pt x="2653" y="0"/>
                    <a:pt x="2607" y="0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noProof="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41" name="Rectangle 86"/>
            <p:cNvSpPr>
              <a:spLocks noChangeArrowheads="1"/>
            </p:cNvSpPr>
            <p:nvPr userDrawn="1"/>
          </p:nvSpPr>
          <p:spPr bwMode="auto">
            <a:xfrm>
              <a:off x="3961674" y="3452437"/>
              <a:ext cx="156406" cy="11215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noProof="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42" name="Freeform 87"/>
            <p:cNvSpPr>
              <a:spLocks/>
            </p:cNvSpPr>
            <p:nvPr userDrawn="1"/>
          </p:nvSpPr>
          <p:spPr bwMode="auto">
            <a:xfrm>
              <a:off x="4118080" y="3235971"/>
              <a:ext cx="1351350" cy="216466"/>
            </a:xfrm>
            <a:custGeom>
              <a:avLst/>
              <a:gdLst>
                <a:gd name="T0" fmla="*/ 1345 w 1345"/>
                <a:gd name="T1" fmla="*/ 0 h 214"/>
                <a:gd name="T2" fmla="*/ 1345 w 1345"/>
                <a:gd name="T3" fmla="*/ 130 h 214"/>
                <a:gd name="T4" fmla="*/ 1262 w 1345"/>
                <a:gd name="T5" fmla="*/ 214 h 214"/>
                <a:gd name="T6" fmla="*/ 0 w 1345"/>
                <a:gd name="T7" fmla="*/ 214 h 214"/>
                <a:gd name="T8" fmla="*/ 0 w 1345"/>
                <a:gd name="T9" fmla="*/ 83 h 214"/>
                <a:gd name="T10" fmla="*/ 1262 w 1345"/>
                <a:gd name="T11" fmla="*/ 83 h 214"/>
                <a:gd name="T12" fmla="*/ 1345 w 1345"/>
                <a:gd name="T13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45" h="214">
                  <a:moveTo>
                    <a:pt x="1345" y="0"/>
                  </a:moveTo>
                  <a:cubicBezTo>
                    <a:pt x="1345" y="130"/>
                    <a:pt x="1345" y="130"/>
                    <a:pt x="1345" y="130"/>
                  </a:cubicBezTo>
                  <a:cubicBezTo>
                    <a:pt x="1345" y="176"/>
                    <a:pt x="1308" y="214"/>
                    <a:pt x="1262" y="214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1262" y="83"/>
                    <a:pt x="1262" y="83"/>
                    <a:pt x="1262" y="83"/>
                  </a:cubicBezTo>
                  <a:cubicBezTo>
                    <a:pt x="1308" y="83"/>
                    <a:pt x="1345" y="46"/>
                    <a:pt x="1345" y="0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noProof="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43" name="Freeform 88"/>
            <p:cNvSpPr>
              <a:spLocks/>
            </p:cNvSpPr>
            <p:nvPr userDrawn="1"/>
          </p:nvSpPr>
          <p:spPr bwMode="auto">
            <a:xfrm>
              <a:off x="4118080" y="1650637"/>
              <a:ext cx="1351350" cy="1669168"/>
            </a:xfrm>
            <a:custGeom>
              <a:avLst/>
              <a:gdLst>
                <a:gd name="T0" fmla="*/ 1262 w 1345"/>
                <a:gd name="T1" fmla="*/ 0 h 1660"/>
                <a:gd name="T2" fmla="*/ 0 w 1345"/>
                <a:gd name="T3" fmla="*/ 0 h 1660"/>
                <a:gd name="T4" fmla="*/ 0 w 1345"/>
                <a:gd name="T5" fmla="*/ 133 h 1660"/>
                <a:gd name="T6" fmla="*/ 1214 w 1345"/>
                <a:gd name="T7" fmla="*/ 133 h 1660"/>
                <a:gd name="T8" fmla="*/ 1214 w 1345"/>
                <a:gd name="T9" fmla="*/ 1507 h 1660"/>
                <a:gd name="T10" fmla="*/ 0 w 1345"/>
                <a:gd name="T11" fmla="*/ 1507 h 1660"/>
                <a:gd name="T12" fmla="*/ 0 w 1345"/>
                <a:gd name="T13" fmla="*/ 1660 h 1660"/>
                <a:gd name="T14" fmla="*/ 1262 w 1345"/>
                <a:gd name="T15" fmla="*/ 1660 h 1660"/>
                <a:gd name="T16" fmla="*/ 1345 w 1345"/>
                <a:gd name="T17" fmla="*/ 1577 h 1660"/>
                <a:gd name="T18" fmla="*/ 1345 w 1345"/>
                <a:gd name="T19" fmla="*/ 83 h 1660"/>
                <a:gd name="T20" fmla="*/ 1262 w 1345"/>
                <a:gd name="T21" fmla="*/ 0 h 1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45" h="1660">
                  <a:moveTo>
                    <a:pt x="126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1214" y="133"/>
                    <a:pt x="1214" y="133"/>
                    <a:pt x="1214" y="133"/>
                  </a:cubicBezTo>
                  <a:cubicBezTo>
                    <a:pt x="1214" y="1507"/>
                    <a:pt x="1214" y="1507"/>
                    <a:pt x="1214" y="1507"/>
                  </a:cubicBezTo>
                  <a:cubicBezTo>
                    <a:pt x="0" y="1507"/>
                    <a:pt x="0" y="1507"/>
                    <a:pt x="0" y="1507"/>
                  </a:cubicBezTo>
                  <a:cubicBezTo>
                    <a:pt x="0" y="1660"/>
                    <a:pt x="0" y="1660"/>
                    <a:pt x="0" y="1660"/>
                  </a:cubicBezTo>
                  <a:cubicBezTo>
                    <a:pt x="1262" y="1660"/>
                    <a:pt x="1262" y="1660"/>
                    <a:pt x="1262" y="1660"/>
                  </a:cubicBezTo>
                  <a:cubicBezTo>
                    <a:pt x="1308" y="1660"/>
                    <a:pt x="1345" y="1623"/>
                    <a:pt x="1345" y="1577"/>
                  </a:cubicBezTo>
                  <a:cubicBezTo>
                    <a:pt x="1345" y="83"/>
                    <a:pt x="1345" y="83"/>
                    <a:pt x="1345" y="83"/>
                  </a:cubicBezTo>
                  <a:cubicBezTo>
                    <a:pt x="1345" y="37"/>
                    <a:pt x="1308" y="0"/>
                    <a:pt x="1262" y="0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noProof="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44" name="Freeform 89"/>
            <p:cNvSpPr>
              <a:spLocks/>
            </p:cNvSpPr>
            <p:nvPr userDrawn="1"/>
          </p:nvSpPr>
          <p:spPr bwMode="auto">
            <a:xfrm>
              <a:off x="4118080" y="3531266"/>
              <a:ext cx="490490" cy="120120"/>
            </a:xfrm>
            <a:custGeom>
              <a:avLst/>
              <a:gdLst>
                <a:gd name="T0" fmla="*/ 488 w 488"/>
                <a:gd name="T1" fmla="*/ 96 h 120"/>
                <a:gd name="T2" fmla="*/ 488 w 488"/>
                <a:gd name="T3" fmla="*/ 96 h 120"/>
                <a:gd name="T4" fmla="*/ 486 w 488"/>
                <a:gd name="T5" fmla="*/ 106 h 120"/>
                <a:gd name="T6" fmla="*/ 465 w 488"/>
                <a:gd name="T7" fmla="*/ 120 h 120"/>
                <a:gd name="T8" fmla="*/ 0 w 488"/>
                <a:gd name="T9" fmla="*/ 120 h 120"/>
                <a:gd name="T10" fmla="*/ 0 w 488"/>
                <a:gd name="T11" fmla="*/ 24 h 120"/>
                <a:gd name="T12" fmla="*/ 155 w 488"/>
                <a:gd name="T13" fmla="*/ 24 h 120"/>
                <a:gd name="T14" fmla="*/ 155 w 488"/>
                <a:gd name="T15" fmla="*/ 0 h 120"/>
                <a:gd name="T16" fmla="*/ 399 w 488"/>
                <a:gd name="T17" fmla="*/ 0 h 120"/>
                <a:gd name="T18" fmla="*/ 417 w 488"/>
                <a:gd name="T19" fmla="*/ 8 h 120"/>
                <a:gd name="T20" fmla="*/ 482 w 488"/>
                <a:gd name="T21" fmla="*/ 80 h 120"/>
                <a:gd name="T22" fmla="*/ 488 w 488"/>
                <a:gd name="T23" fmla="*/ 9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8" h="120">
                  <a:moveTo>
                    <a:pt x="488" y="96"/>
                  </a:moveTo>
                  <a:cubicBezTo>
                    <a:pt x="488" y="96"/>
                    <a:pt x="488" y="96"/>
                    <a:pt x="488" y="96"/>
                  </a:cubicBezTo>
                  <a:cubicBezTo>
                    <a:pt x="488" y="99"/>
                    <a:pt x="488" y="103"/>
                    <a:pt x="486" y="106"/>
                  </a:cubicBezTo>
                  <a:cubicBezTo>
                    <a:pt x="483" y="114"/>
                    <a:pt x="474" y="120"/>
                    <a:pt x="465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155" y="24"/>
                    <a:pt x="155" y="24"/>
                    <a:pt x="155" y="24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399" y="0"/>
                    <a:pt x="399" y="0"/>
                    <a:pt x="399" y="0"/>
                  </a:cubicBezTo>
                  <a:cubicBezTo>
                    <a:pt x="406" y="0"/>
                    <a:pt x="412" y="3"/>
                    <a:pt x="417" y="8"/>
                  </a:cubicBezTo>
                  <a:cubicBezTo>
                    <a:pt x="482" y="80"/>
                    <a:pt x="482" y="80"/>
                    <a:pt x="482" y="80"/>
                  </a:cubicBezTo>
                  <a:cubicBezTo>
                    <a:pt x="486" y="85"/>
                    <a:pt x="488" y="90"/>
                    <a:pt x="488" y="96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noProof="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45" name="Freeform 90"/>
            <p:cNvSpPr>
              <a:spLocks/>
            </p:cNvSpPr>
            <p:nvPr userDrawn="1"/>
          </p:nvSpPr>
          <p:spPr bwMode="auto">
            <a:xfrm>
              <a:off x="4118080" y="3626274"/>
              <a:ext cx="490490" cy="60060"/>
            </a:xfrm>
            <a:custGeom>
              <a:avLst/>
              <a:gdLst>
                <a:gd name="T0" fmla="*/ 488 w 488"/>
                <a:gd name="T1" fmla="*/ 0 h 59"/>
                <a:gd name="T2" fmla="*/ 488 w 488"/>
                <a:gd name="T3" fmla="*/ 35 h 59"/>
                <a:gd name="T4" fmla="*/ 486 w 488"/>
                <a:gd name="T5" fmla="*/ 45 h 59"/>
                <a:gd name="T6" fmla="*/ 465 w 488"/>
                <a:gd name="T7" fmla="*/ 59 h 59"/>
                <a:gd name="T8" fmla="*/ 0 w 488"/>
                <a:gd name="T9" fmla="*/ 59 h 59"/>
                <a:gd name="T10" fmla="*/ 0 w 488"/>
                <a:gd name="T11" fmla="*/ 24 h 59"/>
                <a:gd name="T12" fmla="*/ 465 w 488"/>
                <a:gd name="T13" fmla="*/ 24 h 59"/>
                <a:gd name="T14" fmla="*/ 486 w 488"/>
                <a:gd name="T15" fmla="*/ 10 h 59"/>
                <a:gd name="T16" fmla="*/ 488 w 488"/>
                <a:gd name="T1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8" h="59">
                  <a:moveTo>
                    <a:pt x="488" y="0"/>
                  </a:moveTo>
                  <a:cubicBezTo>
                    <a:pt x="488" y="35"/>
                    <a:pt x="488" y="35"/>
                    <a:pt x="488" y="35"/>
                  </a:cubicBezTo>
                  <a:cubicBezTo>
                    <a:pt x="488" y="39"/>
                    <a:pt x="488" y="42"/>
                    <a:pt x="486" y="45"/>
                  </a:cubicBezTo>
                  <a:cubicBezTo>
                    <a:pt x="483" y="53"/>
                    <a:pt x="474" y="59"/>
                    <a:pt x="465" y="59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465" y="24"/>
                    <a:pt x="465" y="24"/>
                    <a:pt x="465" y="24"/>
                  </a:cubicBezTo>
                  <a:cubicBezTo>
                    <a:pt x="474" y="24"/>
                    <a:pt x="483" y="18"/>
                    <a:pt x="486" y="10"/>
                  </a:cubicBezTo>
                  <a:cubicBezTo>
                    <a:pt x="488" y="7"/>
                    <a:pt x="488" y="3"/>
                    <a:pt x="488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noProof="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46" name="Freeform 91"/>
            <p:cNvSpPr>
              <a:spLocks/>
            </p:cNvSpPr>
            <p:nvPr userDrawn="1"/>
          </p:nvSpPr>
          <p:spPr bwMode="auto">
            <a:xfrm>
              <a:off x="2765479" y="1650637"/>
              <a:ext cx="1352601" cy="1669168"/>
            </a:xfrm>
            <a:custGeom>
              <a:avLst/>
              <a:gdLst>
                <a:gd name="T0" fmla="*/ 131 w 1345"/>
                <a:gd name="T1" fmla="*/ 133 h 1660"/>
                <a:gd name="T2" fmla="*/ 131 w 1345"/>
                <a:gd name="T3" fmla="*/ 1507 h 1660"/>
                <a:gd name="T4" fmla="*/ 1345 w 1345"/>
                <a:gd name="T5" fmla="*/ 1507 h 1660"/>
                <a:gd name="T6" fmla="*/ 1345 w 1345"/>
                <a:gd name="T7" fmla="*/ 1660 h 1660"/>
                <a:gd name="T8" fmla="*/ 83 w 1345"/>
                <a:gd name="T9" fmla="*/ 1660 h 1660"/>
                <a:gd name="T10" fmla="*/ 0 w 1345"/>
                <a:gd name="T11" fmla="*/ 1577 h 1660"/>
                <a:gd name="T12" fmla="*/ 0 w 1345"/>
                <a:gd name="T13" fmla="*/ 83 h 1660"/>
                <a:gd name="T14" fmla="*/ 83 w 1345"/>
                <a:gd name="T15" fmla="*/ 0 h 1660"/>
                <a:gd name="T16" fmla="*/ 1345 w 1345"/>
                <a:gd name="T17" fmla="*/ 0 h 1660"/>
                <a:gd name="T18" fmla="*/ 1345 w 1345"/>
                <a:gd name="T19" fmla="*/ 133 h 1660"/>
                <a:gd name="T20" fmla="*/ 131 w 1345"/>
                <a:gd name="T21" fmla="*/ 133 h 1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45" h="1660">
                  <a:moveTo>
                    <a:pt x="131" y="133"/>
                  </a:moveTo>
                  <a:cubicBezTo>
                    <a:pt x="131" y="1507"/>
                    <a:pt x="131" y="1507"/>
                    <a:pt x="131" y="1507"/>
                  </a:cubicBezTo>
                  <a:cubicBezTo>
                    <a:pt x="1345" y="1507"/>
                    <a:pt x="1345" y="1507"/>
                    <a:pt x="1345" y="1507"/>
                  </a:cubicBezTo>
                  <a:cubicBezTo>
                    <a:pt x="1345" y="1660"/>
                    <a:pt x="1345" y="1660"/>
                    <a:pt x="1345" y="1660"/>
                  </a:cubicBezTo>
                  <a:cubicBezTo>
                    <a:pt x="83" y="1660"/>
                    <a:pt x="83" y="1660"/>
                    <a:pt x="83" y="1660"/>
                  </a:cubicBezTo>
                  <a:cubicBezTo>
                    <a:pt x="37" y="1660"/>
                    <a:pt x="0" y="1623"/>
                    <a:pt x="0" y="1577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37"/>
                    <a:pt x="37" y="0"/>
                    <a:pt x="83" y="0"/>
                  </a:cubicBezTo>
                  <a:cubicBezTo>
                    <a:pt x="1345" y="0"/>
                    <a:pt x="1345" y="0"/>
                    <a:pt x="1345" y="0"/>
                  </a:cubicBezTo>
                  <a:cubicBezTo>
                    <a:pt x="1345" y="133"/>
                    <a:pt x="1345" y="133"/>
                    <a:pt x="1345" y="133"/>
                  </a:cubicBezTo>
                  <a:lnTo>
                    <a:pt x="131" y="133"/>
                  </a:ln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noProof="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47" name="Freeform 92"/>
            <p:cNvSpPr>
              <a:spLocks/>
            </p:cNvSpPr>
            <p:nvPr userDrawn="1"/>
          </p:nvSpPr>
          <p:spPr bwMode="auto">
            <a:xfrm>
              <a:off x="2765479" y="3235971"/>
              <a:ext cx="1352601" cy="216466"/>
            </a:xfrm>
            <a:custGeom>
              <a:avLst/>
              <a:gdLst>
                <a:gd name="T0" fmla="*/ 1345 w 1345"/>
                <a:gd name="T1" fmla="*/ 83 h 214"/>
                <a:gd name="T2" fmla="*/ 1345 w 1345"/>
                <a:gd name="T3" fmla="*/ 214 h 214"/>
                <a:gd name="T4" fmla="*/ 83 w 1345"/>
                <a:gd name="T5" fmla="*/ 214 h 214"/>
                <a:gd name="T6" fmla="*/ 0 w 1345"/>
                <a:gd name="T7" fmla="*/ 130 h 214"/>
                <a:gd name="T8" fmla="*/ 0 w 1345"/>
                <a:gd name="T9" fmla="*/ 0 h 214"/>
                <a:gd name="T10" fmla="*/ 83 w 1345"/>
                <a:gd name="T11" fmla="*/ 83 h 214"/>
                <a:gd name="T12" fmla="*/ 1345 w 1345"/>
                <a:gd name="T13" fmla="*/ 83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45" h="214">
                  <a:moveTo>
                    <a:pt x="1345" y="83"/>
                  </a:moveTo>
                  <a:cubicBezTo>
                    <a:pt x="1345" y="214"/>
                    <a:pt x="1345" y="214"/>
                    <a:pt x="1345" y="214"/>
                  </a:cubicBezTo>
                  <a:cubicBezTo>
                    <a:pt x="83" y="214"/>
                    <a:pt x="83" y="214"/>
                    <a:pt x="83" y="214"/>
                  </a:cubicBezTo>
                  <a:cubicBezTo>
                    <a:pt x="37" y="214"/>
                    <a:pt x="0" y="176"/>
                    <a:pt x="0" y="13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6"/>
                    <a:pt x="37" y="83"/>
                    <a:pt x="83" y="83"/>
                  </a:cubicBezTo>
                  <a:lnTo>
                    <a:pt x="1345" y="83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noProof="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48" name="Freeform 93"/>
            <p:cNvSpPr>
              <a:spLocks/>
            </p:cNvSpPr>
            <p:nvPr userDrawn="1"/>
          </p:nvSpPr>
          <p:spPr bwMode="auto">
            <a:xfrm>
              <a:off x="3626339" y="3531266"/>
              <a:ext cx="491741" cy="120120"/>
            </a:xfrm>
            <a:custGeom>
              <a:avLst/>
              <a:gdLst>
                <a:gd name="T0" fmla="*/ 489 w 489"/>
                <a:gd name="T1" fmla="*/ 24 h 120"/>
                <a:gd name="T2" fmla="*/ 489 w 489"/>
                <a:gd name="T3" fmla="*/ 120 h 120"/>
                <a:gd name="T4" fmla="*/ 24 w 489"/>
                <a:gd name="T5" fmla="*/ 120 h 120"/>
                <a:gd name="T6" fmla="*/ 2 w 489"/>
                <a:gd name="T7" fmla="*/ 106 h 120"/>
                <a:gd name="T8" fmla="*/ 0 w 489"/>
                <a:gd name="T9" fmla="*/ 96 h 120"/>
                <a:gd name="T10" fmla="*/ 6 w 489"/>
                <a:gd name="T11" fmla="*/ 80 h 120"/>
                <a:gd name="T12" fmla="*/ 72 w 489"/>
                <a:gd name="T13" fmla="*/ 8 h 120"/>
                <a:gd name="T14" fmla="*/ 89 w 489"/>
                <a:gd name="T15" fmla="*/ 0 h 120"/>
                <a:gd name="T16" fmla="*/ 334 w 489"/>
                <a:gd name="T17" fmla="*/ 0 h 120"/>
                <a:gd name="T18" fmla="*/ 334 w 489"/>
                <a:gd name="T19" fmla="*/ 24 h 120"/>
                <a:gd name="T20" fmla="*/ 489 w 489"/>
                <a:gd name="T21" fmla="*/ 2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89" h="120">
                  <a:moveTo>
                    <a:pt x="489" y="24"/>
                  </a:moveTo>
                  <a:cubicBezTo>
                    <a:pt x="489" y="120"/>
                    <a:pt x="489" y="120"/>
                    <a:pt x="489" y="120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15" y="120"/>
                    <a:pt x="6" y="114"/>
                    <a:pt x="2" y="106"/>
                  </a:cubicBezTo>
                  <a:cubicBezTo>
                    <a:pt x="1" y="103"/>
                    <a:pt x="0" y="99"/>
                    <a:pt x="0" y="96"/>
                  </a:cubicBezTo>
                  <a:cubicBezTo>
                    <a:pt x="0" y="90"/>
                    <a:pt x="2" y="85"/>
                    <a:pt x="6" y="80"/>
                  </a:cubicBezTo>
                  <a:cubicBezTo>
                    <a:pt x="72" y="8"/>
                    <a:pt x="72" y="8"/>
                    <a:pt x="72" y="8"/>
                  </a:cubicBezTo>
                  <a:cubicBezTo>
                    <a:pt x="76" y="3"/>
                    <a:pt x="83" y="0"/>
                    <a:pt x="89" y="0"/>
                  </a:cubicBezTo>
                  <a:cubicBezTo>
                    <a:pt x="334" y="0"/>
                    <a:pt x="334" y="0"/>
                    <a:pt x="334" y="0"/>
                  </a:cubicBezTo>
                  <a:cubicBezTo>
                    <a:pt x="334" y="24"/>
                    <a:pt x="334" y="24"/>
                    <a:pt x="334" y="24"/>
                  </a:cubicBezTo>
                  <a:lnTo>
                    <a:pt x="489" y="2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noProof="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49" name="Freeform 94"/>
            <p:cNvSpPr>
              <a:spLocks/>
            </p:cNvSpPr>
            <p:nvPr userDrawn="1"/>
          </p:nvSpPr>
          <p:spPr bwMode="auto">
            <a:xfrm>
              <a:off x="3626339" y="3626274"/>
              <a:ext cx="491741" cy="60060"/>
            </a:xfrm>
            <a:custGeom>
              <a:avLst/>
              <a:gdLst>
                <a:gd name="T0" fmla="*/ 489 w 489"/>
                <a:gd name="T1" fmla="*/ 24 h 59"/>
                <a:gd name="T2" fmla="*/ 489 w 489"/>
                <a:gd name="T3" fmla="*/ 59 h 59"/>
                <a:gd name="T4" fmla="*/ 24 w 489"/>
                <a:gd name="T5" fmla="*/ 59 h 59"/>
                <a:gd name="T6" fmla="*/ 2 w 489"/>
                <a:gd name="T7" fmla="*/ 45 h 59"/>
                <a:gd name="T8" fmla="*/ 0 w 489"/>
                <a:gd name="T9" fmla="*/ 35 h 59"/>
                <a:gd name="T10" fmla="*/ 0 w 489"/>
                <a:gd name="T11" fmla="*/ 0 h 59"/>
                <a:gd name="T12" fmla="*/ 2 w 489"/>
                <a:gd name="T13" fmla="*/ 10 h 59"/>
                <a:gd name="T14" fmla="*/ 24 w 489"/>
                <a:gd name="T15" fmla="*/ 24 h 59"/>
                <a:gd name="T16" fmla="*/ 489 w 489"/>
                <a:gd name="T17" fmla="*/ 2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9" h="59">
                  <a:moveTo>
                    <a:pt x="489" y="24"/>
                  </a:moveTo>
                  <a:cubicBezTo>
                    <a:pt x="489" y="59"/>
                    <a:pt x="489" y="59"/>
                    <a:pt x="489" y="59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15" y="59"/>
                    <a:pt x="6" y="53"/>
                    <a:pt x="2" y="45"/>
                  </a:cubicBezTo>
                  <a:cubicBezTo>
                    <a:pt x="1" y="42"/>
                    <a:pt x="0" y="39"/>
                    <a:pt x="0" y="3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"/>
                    <a:pt x="1" y="7"/>
                    <a:pt x="2" y="10"/>
                  </a:cubicBezTo>
                  <a:cubicBezTo>
                    <a:pt x="6" y="18"/>
                    <a:pt x="15" y="24"/>
                    <a:pt x="24" y="24"/>
                  </a:cubicBezTo>
                  <a:lnTo>
                    <a:pt x="489" y="2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noProof="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</p:grpSp>
      <p:sp>
        <p:nvSpPr>
          <p:cNvPr id="50" name="Picture Placeholder 6"/>
          <p:cNvSpPr>
            <a:spLocks noGrp="1"/>
          </p:cNvSpPr>
          <p:nvPr>
            <p:ph type="pic" sz="quarter" idx="30" hasCustomPrompt="1"/>
          </p:nvPr>
        </p:nvSpPr>
        <p:spPr>
          <a:xfrm>
            <a:off x="2921074" y="2043327"/>
            <a:ext cx="3251350" cy="1852324"/>
          </a:xfrm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noProof="0" dirty="0" smtClean="0"/>
              <a:t>Website screenshot</a:t>
            </a:r>
            <a:endParaRPr lang="en-US" noProof="0" dirty="0"/>
          </a:p>
        </p:txBody>
      </p:sp>
      <p:sp>
        <p:nvSpPr>
          <p:cNvPr id="61" name="Rectangle 2"/>
          <p:cNvSpPr/>
          <p:nvPr userDrawn="1"/>
        </p:nvSpPr>
        <p:spPr>
          <a:xfrm rot="16200000" flipH="1">
            <a:off x="431633" y="1943110"/>
            <a:ext cx="2082326" cy="2010504"/>
          </a:xfrm>
          <a:custGeom>
            <a:avLst/>
            <a:gdLst/>
            <a:ahLst/>
            <a:cxnLst/>
            <a:rect l="l" t="t" r="r" b="b"/>
            <a:pathLst>
              <a:path w="2304256" h="1656184">
                <a:moveTo>
                  <a:pt x="1152128" y="1656184"/>
                </a:moveTo>
                <a:lnTo>
                  <a:pt x="2304256" y="1320427"/>
                </a:lnTo>
                <a:lnTo>
                  <a:pt x="2304256" y="960387"/>
                </a:lnTo>
                <a:lnTo>
                  <a:pt x="2304256" y="888379"/>
                </a:lnTo>
                <a:lnTo>
                  <a:pt x="2304256" y="792088"/>
                </a:lnTo>
                <a:lnTo>
                  <a:pt x="2304256" y="528339"/>
                </a:lnTo>
                <a:lnTo>
                  <a:pt x="2304256" y="432048"/>
                </a:lnTo>
                <a:lnTo>
                  <a:pt x="2304256" y="360040"/>
                </a:lnTo>
                <a:lnTo>
                  <a:pt x="2304256" y="0"/>
                </a:lnTo>
                <a:lnTo>
                  <a:pt x="1152128" y="0"/>
                </a:lnTo>
                <a:lnTo>
                  <a:pt x="0" y="0"/>
                </a:lnTo>
                <a:lnTo>
                  <a:pt x="0" y="360040"/>
                </a:lnTo>
                <a:lnTo>
                  <a:pt x="0" y="432048"/>
                </a:lnTo>
                <a:lnTo>
                  <a:pt x="0" y="528339"/>
                </a:lnTo>
                <a:lnTo>
                  <a:pt x="0" y="792088"/>
                </a:lnTo>
                <a:lnTo>
                  <a:pt x="0" y="888379"/>
                </a:lnTo>
                <a:lnTo>
                  <a:pt x="0" y="960387"/>
                </a:lnTo>
                <a:lnTo>
                  <a:pt x="0" y="132042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62" name="Text Placeholder 59"/>
          <p:cNvSpPr>
            <a:spLocks noGrp="1"/>
          </p:cNvSpPr>
          <p:nvPr>
            <p:ph type="body" sz="quarter" idx="27" hasCustomPrompt="1"/>
          </p:nvPr>
        </p:nvSpPr>
        <p:spPr>
          <a:xfrm>
            <a:off x="539552" y="1926979"/>
            <a:ext cx="1748565" cy="2062546"/>
          </a:xfrm>
        </p:spPr>
        <p:txBody>
          <a:bodyPr anchor="ctr">
            <a:noAutofit/>
          </a:bodyPr>
          <a:lstStyle>
            <a:lvl1pPr marL="0" indent="0" algn="l">
              <a:buNone/>
              <a:defRPr sz="2000" b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noProof="0" dirty="0" smtClean="0"/>
              <a:t>This is a sample text. Insert your text here.</a:t>
            </a:r>
            <a:endParaRPr lang="en-US" noProof="0" dirty="0"/>
          </a:p>
        </p:txBody>
      </p:sp>
      <p:sp>
        <p:nvSpPr>
          <p:cNvPr id="63" name="Rectangle 2"/>
          <p:cNvSpPr/>
          <p:nvPr userDrawn="1"/>
        </p:nvSpPr>
        <p:spPr>
          <a:xfrm rot="5400000" flipH="1">
            <a:off x="6552313" y="1943110"/>
            <a:ext cx="2082326" cy="2010504"/>
          </a:xfrm>
          <a:custGeom>
            <a:avLst/>
            <a:gdLst/>
            <a:ahLst/>
            <a:cxnLst/>
            <a:rect l="l" t="t" r="r" b="b"/>
            <a:pathLst>
              <a:path w="2304256" h="1656184">
                <a:moveTo>
                  <a:pt x="1152128" y="1656184"/>
                </a:moveTo>
                <a:lnTo>
                  <a:pt x="2304256" y="1320427"/>
                </a:lnTo>
                <a:lnTo>
                  <a:pt x="2304256" y="960387"/>
                </a:lnTo>
                <a:lnTo>
                  <a:pt x="2304256" y="888379"/>
                </a:lnTo>
                <a:lnTo>
                  <a:pt x="2304256" y="792088"/>
                </a:lnTo>
                <a:lnTo>
                  <a:pt x="2304256" y="528339"/>
                </a:lnTo>
                <a:lnTo>
                  <a:pt x="2304256" y="432048"/>
                </a:lnTo>
                <a:lnTo>
                  <a:pt x="2304256" y="360040"/>
                </a:lnTo>
                <a:lnTo>
                  <a:pt x="2304256" y="0"/>
                </a:lnTo>
                <a:lnTo>
                  <a:pt x="1152128" y="0"/>
                </a:lnTo>
                <a:lnTo>
                  <a:pt x="0" y="0"/>
                </a:lnTo>
                <a:lnTo>
                  <a:pt x="0" y="360040"/>
                </a:lnTo>
                <a:lnTo>
                  <a:pt x="0" y="432048"/>
                </a:lnTo>
                <a:lnTo>
                  <a:pt x="0" y="528339"/>
                </a:lnTo>
                <a:lnTo>
                  <a:pt x="0" y="792088"/>
                </a:lnTo>
                <a:lnTo>
                  <a:pt x="0" y="888379"/>
                </a:lnTo>
                <a:lnTo>
                  <a:pt x="0" y="960387"/>
                </a:lnTo>
                <a:lnTo>
                  <a:pt x="0" y="132042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64" name="Text Placeholder 59"/>
          <p:cNvSpPr>
            <a:spLocks noGrp="1"/>
          </p:cNvSpPr>
          <p:nvPr>
            <p:ph type="body" sz="quarter" idx="28" hasCustomPrompt="1"/>
          </p:nvPr>
        </p:nvSpPr>
        <p:spPr>
          <a:xfrm>
            <a:off x="6783875" y="1926979"/>
            <a:ext cx="1748565" cy="2062546"/>
          </a:xfrm>
        </p:spPr>
        <p:txBody>
          <a:bodyPr anchor="ctr">
            <a:noAutofit/>
          </a:bodyPr>
          <a:lstStyle>
            <a:lvl1pPr marL="0" indent="0" algn="r">
              <a:buNone/>
              <a:defRPr sz="2000" b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noProof="0" dirty="0" smtClean="0"/>
              <a:t>This is a sample text. Insert your text here.</a:t>
            </a:r>
            <a:endParaRPr lang="en-US" noProof="0" dirty="0"/>
          </a:p>
        </p:txBody>
      </p:sp>
      <p:sp>
        <p:nvSpPr>
          <p:cNvPr id="65" name="Text Placeholder 59"/>
          <p:cNvSpPr>
            <a:spLocks noGrp="1"/>
          </p:cNvSpPr>
          <p:nvPr>
            <p:ph type="body" sz="quarter" idx="31" hasCustomPrompt="1"/>
          </p:nvPr>
        </p:nvSpPr>
        <p:spPr>
          <a:xfrm>
            <a:off x="539552" y="1469526"/>
            <a:ext cx="1748565" cy="406362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noProof="0" dirty="0" smtClean="0"/>
              <a:t>On-Page SEO</a:t>
            </a:r>
            <a:endParaRPr lang="en-US" noProof="0" dirty="0"/>
          </a:p>
        </p:txBody>
      </p:sp>
      <p:sp>
        <p:nvSpPr>
          <p:cNvPr id="66" name="Text Placeholder 59"/>
          <p:cNvSpPr>
            <a:spLocks noGrp="1"/>
          </p:cNvSpPr>
          <p:nvPr>
            <p:ph type="body" sz="quarter" idx="32" hasCustomPrompt="1"/>
          </p:nvPr>
        </p:nvSpPr>
        <p:spPr>
          <a:xfrm>
            <a:off x="6804248" y="1469526"/>
            <a:ext cx="1748565" cy="406362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noProof="0" dirty="0" smtClean="0"/>
              <a:t>Off-Page SEO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08215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First De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 userDrawn="1"/>
        </p:nvSpPr>
        <p:spPr>
          <a:xfrm>
            <a:off x="0" y="-15594"/>
            <a:ext cx="9144000" cy="36674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dirty="0" smtClean="0"/>
              <a:t>Mobile First Design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62CF9AB3-F2B2-44F1-B1C6-9B37F0775898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C939CA1C-DEC7-4112-8616-F0595646E0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Text Placeholder 68"/>
          <p:cNvSpPr>
            <a:spLocks noGrp="1"/>
          </p:cNvSpPr>
          <p:nvPr>
            <p:ph type="body" sz="quarter" idx="18" hasCustomPrompt="1"/>
          </p:nvPr>
        </p:nvSpPr>
        <p:spPr>
          <a:xfrm>
            <a:off x="655608" y="2355725"/>
            <a:ext cx="2720216" cy="1016343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0" baseline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noProof="0" dirty="0" smtClean="0"/>
              <a:t>Insert your desired text here</a:t>
            </a:r>
            <a:endParaRPr lang="en-US" noProof="0" dirty="0"/>
          </a:p>
        </p:txBody>
      </p:sp>
      <p:sp>
        <p:nvSpPr>
          <p:cNvPr id="26" name="Text Placeholder 68"/>
          <p:cNvSpPr>
            <a:spLocks noGrp="1"/>
          </p:cNvSpPr>
          <p:nvPr>
            <p:ph type="body" sz="quarter" idx="30" hasCustomPrompt="1"/>
          </p:nvPr>
        </p:nvSpPr>
        <p:spPr>
          <a:xfrm>
            <a:off x="5768176" y="2355725"/>
            <a:ext cx="2720216" cy="1016343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0" baseline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noProof="0" dirty="0" smtClean="0"/>
              <a:t>Insert your desired text here</a:t>
            </a:r>
            <a:endParaRPr lang="en-US" noProof="0" dirty="0"/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3819224" y="1377495"/>
            <a:ext cx="1523316" cy="3165764"/>
            <a:chOff x="1391114" y="1439664"/>
            <a:chExt cx="1435906" cy="2984106"/>
          </a:xfrm>
        </p:grpSpPr>
        <p:sp>
          <p:nvSpPr>
            <p:cNvPr id="43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1392955" y="1441505"/>
              <a:ext cx="1434065" cy="2982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44" name="Freeform 5"/>
            <p:cNvSpPr>
              <a:spLocks/>
            </p:cNvSpPr>
            <p:nvPr userDrawn="1"/>
          </p:nvSpPr>
          <p:spPr bwMode="auto">
            <a:xfrm>
              <a:off x="1391114" y="1872277"/>
              <a:ext cx="17489" cy="135306"/>
            </a:xfrm>
            <a:custGeom>
              <a:avLst/>
              <a:gdLst>
                <a:gd name="T0" fmla="*/ 11 w 11"/>
                <a:gd name="T1" fmla="*/ 82 h 88"/>
                <a:gd name="T2" fmla="*/ 5 w 11"/>
                <a:gd name="T3" fmla="*/ 88 h 88"/>
                <a:gd name="T4" fmla="*/ 5 w 11"/>
                <a:gd name="T5" fmla="*/ 88 h 88"/>
                <a:gd name="T6" fmla="*/ 0 w 11"/>
                <a:gd name="T7" fmla="*/ 82 h 88"/>
                <a:gd name="T8" fmla="*/ 0 w 11"/>
                <a:gd name="T9" fmla="*/ 5 h 88"/>
                <a:gd name="T10" fmla="*/ 5 w 11"/>
                <a:gd name="T11" fmla="*/ 0 h 88"/>
                <a:gd name="T12" fmla="*/ 5 w 11"/>
                <a:gd name="T13" fmla="*/ 0 h 88"/>
                <a:gd name="T14" fmla="*/ 11 w 11"/>
                <a:gd name="T15" fmla="*/ 5 h 88"/>
                <a:gd name="T16" fmla="*/ 11 w 11"/>
                <a:gd name="T17" fmla="*/ 8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88">
                  <a:moveTo>
                    <a:pt x="11" y="82"/>
                  </a:moveTo>
                  <a:cubicBezTo>
                    <a:pt x="11" y="85"/>
                    <a:pt x="8" y="88"/>
                    <a:pt x="5" y="88"/>
                  </a:cubicBezTo>
                  <a:cubicBezTo>
                    <a:pt x="5" y="88"/>
                    <a:pt x="5" y="88"/>
                    <a:pt x="5" y="88"/>
                  </a:cubicBezTo>
                  <a:cubicBezTo>
                    <a:pt x="2" y="88"/>
                    <a:pt x="0" y="85"/>
                    <a:pt x="0" y="8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8" y="0"/>
                    <a:pt x="11" y="2"/>
                    <a:pt x="11" y="5"/>
                  </a:cubicBezTo>
                  <a:lnTo>
                    <a:pt x="11" y="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45" name="Freeform 6"/>
            <p:cNvSpPr>
              <a:spLocks/>
            </p:cNvSpPr>
            <p:nvPr userDrawn="1"/>
          </p:nvSpPr>
          <p:spPr bwMode="auto">
            <a:xfrm>
              <a:off x="1391114" y="2147492"/>
              <a:ext cx="17489" cy="108613"/>
            </a:xfrm>
            <a:custGeom>
              <a:avLst/>
              <a:gdLst>
                <a:gd name="T0" fmla="*/ 11 w 11"/>
                <a:gd name="T1" fmla="*/ 66 h 71"/>
                <a:gd name="T2" fmla="*/ 5 w 11"/>
                <a:gd name="T3" fmla="*/ 71 h 71"/>
                <a:gd name="T4" fmla="*/ 5 w 11"/>
                <a:gd name="T5" fmla="*/ 71 h 71"/>
                <a:gd name="T6" fmla="*/ 0 w 11"/>
                <a:gd name="T7" fmla="*/ 66 h 71"/>
                <a:gd name="T8" fmla="*/ 0 w 11"/>
                <a:gd name="T9" fmla="*/ 5 h 71"/>
                <a:gd name="T10" fmla="*/ 5 w 11"/>
                <a:gd name="T11" fmla="*/ 0 h 71"/>
                <a:gd name="T12" fmla="*/ 5 w 11"/>
                <a:gd name="T13" fmla="*/ 0 h 71"/>
                <a:gd name="T14" fmla="*/ 11 w 11"/>
                <a:gd name="T15" fmla="*/ 5 h 71"/>
                <a:gd name="T16" fmla="*/ 11 w 11"/>
                <a:gd name="T17" fmla="*/ 6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71">
                  <a:moveTo>
                    <a:pt x="11" y="66"/>
                  </a:moveTo>
                  <a:cubicBezTo>
                    <a:pt x="11" y="69"/>
                    <a:pt x="8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2" y="71"/>
                    <a:pt x="0" y="69"/>
                    <a:pt x="0" y="6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8" y="0"/>
                    <a:pt x="11" y="2"/>
                    <a:pt x="11" y="5"/>
                  </a:cubicBezTo>
                  <a:lnTo>
                    <a:pt x="11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46" name="Freeform 7"/>
            <p:cNvSpPr>
              <a:spLocks/>
            </p:cNvSpPr>
            <p:nvPr userDrawn="1"/>
          </p:nvSpPr>
          <p:spPr bwMode="auto">
            <a:xfrm>
              <a:off x="1391114" y="2394173"/>
              <a:ext cx="17489" cy="108613"/>
            </a:xfrm>
            <a:custGeom>
              <a:avLst/>
              <a:gdLst>
                <a:gd name="T0" fmla="*/ 11 w 11"/>
                <a:gd name="T1" fmla="*/ 66 h 71"/>
                <a:gd name="T2" fmla="*/ 5 w 11"/>
                <a:gd name="T3" fmla="*/ 71 h 71"/>
                <a:gd name="T4" fmla="*/ 5 w 11"/>
                <a:gd name="T5" fmla="*/ 71 h 71"/>
                <a:gd name="T6" fmla="*/ 0 w 11"/>
                <a:gd name="T7" fmla="*/ 66 h 71"/>
                <a:gd name="T8" fmla="*/ 0 w 11"/>
                <a:gd name="T9" fmla="*/ 5 h 71"/>
                <a:gd name="T10" fmla="*/ 5 w 11"/>
                <a:gd name="T11" fmla="*/ 0 h 71"/>
                <a:gd name="T12" fmla="*/ 5 w 11"/>
                <a:gd name="T13" fmla="*/ 0 h 71"/>
                <a:gd name="T14" fmla="*/ 11 w 11"/>
                <a:gd name="T15" fmla="*/ 5 h 71"/>
                <a:gd name="T16" fmla="*/ 11 w 11"/>
                <a:gd name="T17" fmla="*/ 6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71">
                  <a:moveTo>
                    <a:pt x="11" y="66"/>
                  </a:moveTo>
                  <a:cubicBezTo>
                    <a:pt x="11" y="69"/>
                    <a:pt x="8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2" y="71"/>
                    <a:pt x="0" y="69"/>
                    <a:pt x="0" y="6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8" y="0"/>
                    <a:pt x="11" y="2"/>
                    <a:pt x="11" y="5"/>
                  </a:cubicBezTo>
                  <a:lnTo>
                    <a:pt x="11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47" name="Freeform 8"/>
            <p:cNvSpPr>
              <a:spLocks/>
            </p:cNvSpPr>
            <p:nvPr userDrawn="1"/>
          </p:nvSpPr>
          <p:spPr bwMode="auto">
            <a:xfrm>
              <a:off x="2368635" y="1439664"/>
              <a:ext cx="228272" cy="22091"/>
            </a:xfrm>
            <a:custGeom>
              <a:avLst/>
              <a:gdLst>
                <a:gd name="T0" fmla="*/ 148 w 148"/>
                <a:gd name="T1" fmla="*/ 7 h 14"/>
                <a:gd name="T2" fmla="*/ 141 w 148"/>
                <a:gd name="T3" fmla="*/ 14 h 14"/>
                <a:gd name="T4" fmla="*/ 6 w 148"/>
                <a:gd name="T5" fmla="*/ 14 h 14"/>
                <a:gd name="T6" fmla="*/ 0 w 148"/>
                <a:gd name="T7" fmla="*/ 7 h 14"/>
                <a:gd name="T8" fmla="*/ 0 w 148"/>
                <a:gd name="T9" fmla="*/ 7 h 14"/>
                <a:gd name="T10" fmla="*/ 6 w 148"/>
                <a:gd name="T11" fmla="*/ 0 h 14"/>
                <a:gd name="T12" fmla="*/ 141 w 148"/>
                <a:gd name="T13" fmla="*/ 0 h 14"/>
                <a:gd name="T14" fmla="*/ 148 w 148"/>
                <a:gd name="T15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8" h="14">
                  <a:moveTo>
                    <a:pt x="148" y="7"/>
                  </a:moveTo>
                  <a:cubicBezTo>
                    <a:pt x="148" y="11"/>
                    <a:pt x="145" y="14"/>
                    <a:pt x="141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3" y="14"/>
                    <a:pt x="0" y="11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145" y="0"/>
                    <a:pt x="148" y="3"/>
                    <a:pt x="148" y="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48" name="Freeform 9"/>
            <p:cNvSpPr>
              <a:spLocks/>
            </p:cNvSpPr>
            <p:nvPr userDrawn="1"/>
          </p:nvSpPr>
          <p:spPr bwMode="auto">
            <a:xfrm>
              <a:off x="1408603" y="1458073"/>
              <a:ext cx="1411054" cy="2958333"/>
            </a:xfrm>
            <a:custGeom>
              <a:avLst/>
              <a:gdLst>
                <a:gd name="T0" fmla="*/ 918 w 918"/>
                <a:gd name="T1" fmla="*/ 1784 h 1928"/>
                <a:gd name="T2" fmla="*/ 775 w 918"/>
                <a:gd name="T3" fmla="*/ 1928 h 1928"/>
                <a:gd name="T4" fmla="*/ 144 w 918"/>
                <a:gd name="T5" fmla="*/ 1928 h 1928"/>
                <a:gd name="T6" fmla="*/ 0 w 918"/>
                <a:gd name="T7" fmla="*/ 1784 h 1928"/>
                <a:gd name="T8" fmla="*/ 0 w 918"/>
                <a:gd name="T9" fmla="*/ 144 h 1928"/>
                <a:gd name="T10" fmla="*/ 144 w 918"/>
                <a:gd name="T11" fmla="*/ 0 h 1928"/>
                <a:gd name="T12" fmla="*/ 775 w 918"/>
                <a:gd name="T13" fmla="*/ 0 h 1928"/>
                <a:gd name="T14" fmla="*/ 918 w 918"/>
                <a:gd name="T15" fmla="*/ 144 h 1928"/>
                <a:gd name="T16" fmla="*/ 918 w 918"/>
                <a:gd name="T17" fmla="*/ 1784 h 1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8" h="1928">
                  <a:moveTo>
                    <a:pt x="918" y="1784"/>
                  </a:moveTo>
                  <a:cubicBezTo>
                    <a:pt x="918" y="1864"/>
                    <a:pt x="854" y="1928"/>
                    <a:pt x="775" y="1928"/>
                  </a:cubicBezTo>
                  <a:cubicBezTo>
                    <a:pt x="144" y="1928"/>
                    <a:pt x="144" y="1928"/>
                    <a:pt x="144" y="1928"/>
                  </a:cubicBezTo>
                  <a:cubicBezTo>
                    <a:pt x="64" y="1928"/>
                    <a:pt x="0" y="1864"/>
                    <a:pt x="0" y="1784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65"/>
                    <a:pt x="64" y="0"/>
                    <a:pt x="144" y="0"/>
                  </a:cubicBezTo>
                  <a:cubicBezTo>
                    <a:pt x="775" y="0"/>
                    <a:pt x="775" y="0"/>
                    <a:pt x="775" y="0"/>
                  </a:cubicBezTo>
                  <a:cubicBezTo>
                    <a:pt x="854" y="0"/>
                    <a:pt x="918" y="65"/>
                    <a:pt x="918" y="144"/>
                  </a:cubicBezTo>
                  <a:lnTo>
                    <a:pt x="918" y="178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49" name="Freeform 10"/>
            <p:cNvSpPr>
              <a:spLocks noEditPoints="1"/>
            </p:cNvSpPr>
            <p:nvPr userDrawn="1"/>
          </p:nvSpPr>
          <p:spPr bwMode="auto">
            <a:xfrm>
              <a:off x="1402159" y="1452550"/>
              <a:ext cx="1424861" cy="2969379"/>
            </a:xfrm>
            <a:custGeom>
              <a:avLst/>
              <a:gdLst>
                <a:gd name="T0" fmla="*/ 779 w 927"/>
                <a:gd name="T1" fmla="*/ 1936 h 1936"/>
                <a:gd name="T2" fmla="*/ 148 w 927"/>
                <a:gd name="T3" fmla="*/ 1936 h 1936"/>
                <a:gd name="T4" fmla="*/ 0 w 927"/>
                <a:gd name="T5" fmla="*/ 1788 h 1936"/>
                <a:gd name="T6" fmla="*/ 0 w 927"/>
                <a:gd name="T7" fmla="*/ 148 h 1936"/>
                <a:gd name="T8" fmla="*/ 148 w 927"/>
                <a:gd name="T9" fmla="*/ 0 h 1936"/>
                <a:gd name="T10" fmla="*/ 779 w 927"/>
                <a:gd name="T11" fmla="*/ 0 h 1936"/>
                <a:gd name="T12" fmla="*/ 927 w 927"/>
                <a:gd name="T13" fmla="*/ 148 h 1936"/>
                <a:gd name="T14" fmla="*/ 927 w 927"/>
                <a:gd name="T15" fmla="*/ 1788 h 1936"/>
                <a:gd name="T16" fmla="*/ 779 w 927"/>
                <a:gd name="T17" fmla="*/ 1936 h 1936"/>
                <a:gd name="T18" fmla="*/ 148 w 927"/>
                <a:gd name="T19" fmla="*/ 9 h 1936"/>
                <a:gd name="T20" fmla="*/ 9 w 927"/>
                <a:gd name="T21" fmla="*/ 148 h 1936"/>
                <a:gd name="T22" fmla="*/ 9 w 927"/>
                <a:gd name="T23" fmla="*/ 1788 h 1936"/>
                <a:gd name="T24" fmla="*/ 148 w 927"/>
                <a:gd name="T25" fmla="*/ 1927 h 1936"/>
                <a:gd name="T26" fmla="*/ 779 w 927"/>
                <a:gd name="T27" fmla="*/ 1927 h 1936"/>
                <a:gd name="T28" fmla="*/ 918 w 927"/>
                <a:gd name="T29" fmla="*/ 1788 h 1936"/>
                <a:gd name="T30" fmla="*/ 918 w 927"/>
                <a:gd name="T31" fmla="*/ 148 h 1936"/>
                <a:gd name="T32" fmla="*/ 779 w 927"/>
                <a:gd name="T33" fmla="*/ 9 h 1936"/>
                <a:gd name="T34" fmla="*/ 148 w 927"/>
                <a:gd name="T35" fmla="*/ 9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27" h="1936">
                  <a:moveTo>
                    <a:pt x="779" y="1936"/>
                  </a:moveTo>
                  <a:cubicBezTo>
                    <a:pt x="148" y="1936"/>
                    <a:pt x="148" y="1936"/>
                    <a:pt x="148" y="1936"/>
                  </a:cubicBezTo>
                  <a:cubicBezTo>
                    <a:pt x="66" y="1936"/>
                    <a:pt x="0" y="1870"/>
                    <a:pt x="0" y="178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67"/>
                    <a:pt x="66" y="0"/>
                    <a:pt x="148" y="0"/>
                  </a:cubicBezTo>
                  <a:cubicBezTo>
                    <a:pt x="779" y="0"/>
                    <a:pt x="779" y="0"/>
                    <a:pt x="779" y="0"/>
                  </a:cubicBezTo>
                  <a:cubicBezTo>
                    <a:pt x="860" y="0"/>
                    <a:pt x="927" y="67"/>
                    <a:pt x="927" y="148"/>
                  </a:cubicBezTo>
                  <a:cubicBezTo>
                    <a:pt x="927" y="1788"/>
                    <a:pt x="927" y="1788"/>
                    <a:pt x="927" y="1788"/>
                  </a:cubicBezTo>
                  <a:cubicBezTo>
                    <a:pt x="927" y="1870"/>
                    <a:pt x="860" y="1936"/>
                    <a:pt x="779" y="1936"/>
                  </a:cubicBezTo>
                  <a:close/>
                  <a:moveTo>
                    <a:pt x="148" y="9"/>
                  </a:moveTo>
                  <a:cubicBezTo>
                    <a:pt x="71" y="9"/>
                    <a:pt x="9" y="71"/>
                    <a:pt x="9" y="148"/>
                  </a:cubicBezTo>
                  <a:cubicBezTo>
                    <a:pt x="9" y="1788"/>
                    <a:pt x="9" y="1788"/>
                    <a:pt x="9" y="1788"/>
                  </a:cubicBezTo>
                  <a:cubicBezTo>
                    <a:pt x="9" y="1865"/>
                    <a:pt x="71" y="1927"/>
                    <a:pt x="148" y="1927"/>
                  </a:cubicBezTo>
                  <a:cubicBezTo>
                    <a:pt x="779" y="1927"/>
                    <a:pt x="779" y="1927"/>
                    <a:pt x="779" y="1927"/>
                  </a:cubicBezTo>
                  <a:cubicBezTo>
                    <a:pt x="855" y="1927"/>
                    <a:pt x="918" y="1865"/>
                    <a:pt x="918" y="1788"/>
                  </a:cubicBezTo>
                  <a:cubicBezTo>
                    <a:pt x="918" y="148"/>
                    <a:pt x="918" y="148"/>
                    <a:pt x="918" y="148"/>
                  </a:cubicBezTo>
                  <a:cubicBezTo>
                    <a:pt x="918" y="71"/>
                    <a:pt x="855" y="9"/>
                    <a:pt x="779" y="9"/>
                  </a:cubicBezTo>
                  <a:lnTo>
                    <a:pt x="148" y="9"/>
                  </a:lnTo>
                  <a:close/>
                </a:path>
              </a:pathLst>
            </a:custGeom>
            <a:solidFill>
              <a:srgbClr val="6869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50" name="Freeform 14"/>
            <p:cNvSpPr>
              <a:spLocks/>
            </p:cNvSpPr>
            <p:nvPr userDrawn="1"/>
          </p:nvSpPr>
          <p:spPr bwMode="auto">
            <a:xfrm>
              <a:off x="1986647" y="4089646"/>
              <a:ext cx="255886" cy="255886"/>
            </a:xfrm>
            <a:custGeom>
              <a:avLst/>
              <a:gdLst>
                <a:gd name="T0" fmla="*/ 167 w 167"/>
                <a:gd name="T1" fmla="*/ 83 h 167"/>
                <a:gd name="T2" fmla="*/ 83 w 167"/>
                <a:gd name="T3" fmla="*/ 167 h 167"/>
                <a:gd name="T4" fmla="*/ 0 w 167"/>
                <a:gd name="T5" fmla="*/ 83 h 167"/>
                <a:gd name="T6" fmla="*/ 5 w 167"/>
                <a:gd name="T7" fmla="*/ 54 h 167"/>
                <a:gd name="T8" fmla="*/ 83 w 167"/>
                <a:gd name="T9" fmla="*/ 0 h 167"/>
                <a:gd name="T10" fmla="*/ 162 w 167"/>
                <a:gd name="T11" fmla="*/ 54 h 167"/>
                <a:gd name="T12" fmla="*/ 167 w 167"/>
                <a:gd name="T13" fmla="*/ 83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7" h="167">
                  <a:moveTo>
                    <a:pt x="167" y="83"/>
                  </a:moveTo>
                  <a:cubicBezTo>
                    <a:pt x="167" y="129"/>
                    <a:pt x="129" y="167"/>
                    <a:pt x="83" y="167"/>
                  </a:cubicBezTo>
                  <a:cubicBezTo>
                    <a:pt x="37" y="167"/>
                    <a:pt x="0" y="129"/>
                    <a:pt x="0" y="83"/>
                  </a:cubicBezTo>
                  <a:cubicBezTo>
                    <a:pt x="0" y="73"/>
                    <a:pt x="1" y="63"/>
                    <a:pt x="5" y="54"/>
                  </a:cubicBezTo>
                  <a:cubicBezTo>
                    <a:pt x="17" y="22"/>
                    <a:pt x="47" y="0"/>
                    <a:pt x="83" y="0"/>
                  </a:cubicBezTo>
                  <a:cubicBezTo>
                    <a:pt x="119" y="0"/>
                    <a:pt x="150" y="22"/>
                    <a:pt x="162" y="54"/>
                  </a:cubicBezTo>
                  <a:cubicBezTo>
                    <a:pt x="165" y="63"/>
                    <a:pt x="167" y="73"/>
                    <a:pt x="167" y="83"/>
                  </a:cubicBezTo>
                  <a:close/>
                </a:path>
              </a:pathLst>
            </a:custGeom>
            <a:solidFill>
              <a:srgbClr val="1D1D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51" name="Freeform 80"/>
            <p:cNvSpPr>
              <a:spLocks noEditPoints="1"/>
            </p:cNvSpPr>
            <p:nvPr userDrawn="1"/>
          </p:nvSpPr>
          <p:spPr bwMode="auto">
            <a:xfrm>
              <a:off x="2065806" y="4168805"/>
              <a:ext cx="95727" cy="95727"/>
            </a:xfrm>
            <a:custGeom>
              <a:avLst/>
              <a:gdLst>
                <a:gd name="T0" fmla="*/ 51 w 62"/>
                <a:gd name="T1" fmla="*/ 62 h 62"/>
                <a:gd name="T2" fmla="*/ 11 w 62"/>
                <a:gd name="T3" fmla="*/ 62 h 62"/>
                <a:gd name="T4" fmla="*/ 0 w 62"/>
                <a:gd name="T5" fmla="*/ 51 h 62"/>
                <a:gd name="T6" fmla="*/ 0 w 62"/>
                <a:gd name="T7" fmla="*/ 11 h 62"/>
                <a:gd name="T8" fmla="*/ 11 w 62"/>
                <a:gd name="T9" fmla="*/ 0 h 62"/>
                <a:gd name="T10" fmla="*/ 51 w 62"/>
                <a:gd name="T11" fmla="*/ 0 h 62"/>
                <a:gd name="T12" fmla="*/ 62 w 62"/>
                <a:gd name="T13" fmla="*/ 11 h 62"/>
                <a:gd name="T14" fmla="*/ 62 w 62"/>
                <a:gd name="T15" fmla="*/ 51 h 62"/>
                <a:gd name="T16" fmla="*/ 51 w 62"/>
                <a:gd name="T17" fmla="*/ 62 h 62"/>
                <a:gd name="T18" fmla="*/ 11 w 62"/>
                <a:gd name="T19" fmla="*/ 3 h 62"/>
                <a:gd name="T20" fmla="*/ 3 w 62"/>
                <a:gd name="T21" fmla="*/ 11 h 62"/>
                <a:gd name="T22" fmla="*/ 3 w 62"/>
                <a:gd name="T23" fmla="*/ 51 h 62"/>
                <a:gd name="T24" fmla="*/ 11 w 62"/>
                <a:gd name="T25" fmla="*/ 59 h 62"/>
                <a:gd name="T26" fmla="*/ 51 w 62"/>
                <a:gd name="T27" fmla="*/ 59 h 62"/>
                <a:gd name="T28" fmla="*/ 59 w 62"/>
                <a:gd name="T29" fmla="*/ 51 h 62"/>
                <a:gd name="T30" fmla="*/ 59 w 62"/>
                <a:gd name="T31" fmla="*/ 11 h 62"/>
                <a:gd name="T32" fmla="*/ 51 w 62"/>
                <a:gd name="T33" fmla="*/ 3 h 62"/>
                <a:gd name="T34" fmla="*/ 11 w 62"/>
                <a:gd name="T35" fmla="*/ 3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2" h="62">
                  <a:moveTo>
                    <a:pt x="51" y="62"/>
                  </a:moveTo>
                  <a:cubicBezTo>
                    <a:pt x="11" y="62"/>
                    <a:pt x="11" y="62"/>
                    <a:pt x="11" y="62"/>
                  </a:cubicBezTo>
                  <a:cubicBezTo>
                    <a:pt x="5" y="62"/>
                    <a:pt x="0" y="57"/>
                    <a:pt x="0" y="5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7" y="0"/>
                    <a:pt x="62" y="5"/>
                    <a:pt x="62" y="11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62" y="57"/>
                    <a:pt x="57" y="62"/>
                    <a:pt x="51" y="62"/>
                  </a:cubicBezTo>
                  <a:close/>
                  <a:moveTo>
                    <a:pt x="11" y="3"/>
                  </a:moveTo>
                  <a:cubicBezTo>
                    <a:pt x="7" y="3"/>
                    <a:pt x="3" y="7"/>
                    <a:pt x="3" y="11"/>
                  </a:cubicBezTo>
                  <a:cubicBezTo>
                    <a:pt x="3" y="51"/>
                    <a:pt x="3" y="51"/>
                    <a:pt x="3" y="51"/>
                  </a:cubicBezTo>
                  <a:cubicBezTo>
                    <a:pt x="3" y="56"/>
                    <a:pt x="7" y="59"/>
                    <a:pt x="11" y="59"/>
                  </a:cubicBezTo>
                  <a:cubicBezTo>
                    <a:pt x="51" y="59"/>
                    <a:pt x="51" y="59"/>
                    <a:pt x="51" y="59"/>
                  </a:cubicBezTo>
                  <a:cubicBezTo>
                    <a:pt x="56" y="59"/>
                    <a:pt x="59" y="56"/>
                    <a:pt x="59" y="51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9" y="7"/>
                    <a:pt x="56" y="3"/>
                    <a:pt x="51" y="3"/>
                  </a:cubicBezTo>
                  <a:lnTo>
                    <a:pt x="11" y="3"/>
                  </a:lnTo>
                  <a:close/>
                </a:path>
              </a:pathLst>
            </a:custGeom>
            <a:solidFill>
              <a:srgbClr val="EAEA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52" name="Rectangle 81"/>
            <p:cNvSpPr>
              <a:spLocks noChangeArrowheads="1"/>
            </p:cNvSpPr>
            <p:nvPr userDrawn="1"/>
          </p:nvSpPr>
          <p:spPr bwMode="auto">
            <a:xfrm>
              <a:off x="1505250" y="1872277"/>
              <a:ext cx="1218679" cy="2162142"/>
            </a:xfrm>
            <a:prstGeom prst="rect">
              <a:avLst/>
            </a:prstGeom>
            <a:solidFill>
              <a:srgbClr val="252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53" name="Freeform 82"/>
            <p:cNvSpPr>
              <a:spLocks/>
            </p:cNvSpPr>
            <p:nvPr userDrawn="1"/>
          </p:nvSpPr>
          <p:spPr bwMode="auto">
            <a:xfrm>
              <a:off x="1986647" y="1687266"/>
              <a:ext cx="255886" cy="57988"/>
            </a:xfrm>
            <a:custGeom>
              <a:avLst/>
              <a:gdLst>
                <a:gd name="T0" fmla="*/ 167 w 167"/>
                <a:gd name="T1" fmla="*/ 19 h 38"/>
                <a:gd name="T2" fmla="*/ 148 w 167"/>
                <a:gd name="T3" fmla="*/ 38 h 38"/>
                <a:gd name="T4" fmla="*/ 19 w 167"/>
                <a:gd name="T5" fmla="*/ 38 h 38"/>
                <a:gd name="T6" fmla="*/ 0 w 167"/>
                <a:gd name="T7" fmla="*/ 19 h 38"/>
                <a:gd name="T8" fmla="*/ 0 w 167"/>
                <a:gd name="T9" fmla="*/ 19 h 38"/>
                <a:gd name="T10" fmla="*/ 19 w 167"/>
                <a:gd name="T11" fmla="*/ 0 h 38"/>
                <a:gd name="T12" fmla="*/ 148 w 167"/>
                <a:gd name="T13" fmla="*/ 0 h 38"/>
                <a:gd name="T14" fmla="*/ 167 w 167"/>
                <a:gd name="T15" fmla="*/ 1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7" h="38">
                  <a:moveTo>
                    <a:pt x="167" y="19"/>
                  </a:moveTo>
                  <a:cubicBezTo>
                    <a:pt x="167" y="30"/>
                    <a:pt x="158" y="38"/>
                    <a:pt x="148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8" y="38"/>
                    <a:pt x="0" y="30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9"/>
                    <a:pt x="8" y="0"/>
                    <a:pt x="19" y="0"/>
                  </a:cubicBezTo>
                  <a:cubicBezTo>
                    <a:pt x="148" y="0"/>
                    <a:pt x="148" y="0"/>
                    <a:pt x="148" y="0"/>
                  </a:cubicBezTo>
                  <a:cubicBezTo>
                    <a:pt x="158" y="0"/>
                    <a:pt x="167" y="9"/>
                    <a:pt x="167" y="19"/>
                  </a:cubicBezTo>
                  <a:close/>
                </a:path>
              </a:pathLst>
            </a:custGeom>
            <a:solidFill>
              <a:srgbClr val="303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54" name="Freeform 83"/>
            <p:cNvSpPr>
              <a:spLocks/>
            </p:cNvSpPr>
            <p:nvPr userDrawn="1"/>
          </p:nvSpPr>
          <p:spPr bwMode="auto">
            <a:xfrm>
              <a:off x="2005056" y="1705675"/>
              <a:ext cx="219068" cy="21170"/>
            </a:xfrm>
            <a:custGeom>
              <a:avLst/>
              <a:gdLst>
                <a:gd name="T0" fmla="*/ 7 w 143"/>
                <a:gd name="T1" fmla="*/ 14 h 14"/>
                <a:gd name="T2" fmla="*/ 0 w 143"/>
                <a:gd name="T3" fmla="*/ 7 h 14"/>
                <a:gd name="T4" fmla="*/ 7 w 143"/>
                <a:gd name="T5" fmla="*/ 0 h 14"/>
                <a:gd name="T6" fmla="*/ 136 w 143"/>
                <a:gd name="T7" fmla="*/ 0 h 14"/>
                <a:gd name="T8" fmla="*/ 143 w 143"/>
                <a:gd name="T9" fmla="*/ 7 h 14"/>
                <a:gd name="T10" fmla="*/ 136 w 143"/>
                <a:gd name="T11" fmla="*/ 14 h 14"/>
                <a:gd name="T12" fmla="*/ 7 w 143"/>
                <a:gd name="T1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14">
                  <a:moveTo>
                    <a:pt x="7" y="14"/>
                  </a:moveTo>
                  <a:cubicBezTo>
                    <a:pt x="3" y="14"/>
                    <a:pt x="0" y="11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40" y="0"/>
                    <a:pt x="143" y="3"/>
                    <a:pt x="143" y="7"/>
                  </a:cubicBezTo>
                  <a:cubicBezTo>
                    <a:pt x="143" y="11"/>
                    <a:pt x="140" y="14"/>
                    <a:pt x="136" y="14"/>
                  </a:cubicBezTo>
                  <a:lnTo>
                    <a:pt x="7" y="14"/>
                  </a:lnTo>
                  <a:close/>
                </a:path>
              </a:pathLst>
            </a:custGeom>
            <a:solidFill>
              <a:srgbClr val="1B1C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55" name="Freeform 84"/>
            <p:cNvSpPr>
              <a:spLocks noEditPoints="1"/>
            </p:cNvSpPr>
            <p:nvPr userDrawn="1"/>
          </p:nvSpPr>
          <p:spPr bwMode="auto">
            <a:xfrm>
              <a:off x="2001374" y="1703834"/>
              <a:ext cx="224590" cy="25773"/>
            </a:xfrm>
            <a:custGeom>
              <a:avLst/>
              <a:gdLst>
                <a:gd name="T0" fmla="*/ 138 w 146"/>
                <a:gd name="T1" fmla="*/ 17 h 17"/>
                <a:gd name="T2" fmla="*/ 9 w 146"/>
                <a:gd name="T3" fmla="*/ 17 h 17"/>
                <a:gd name="T4" fmla="*/ 0 w 146"/>
                <a:gd name="T5" fmla="*/ 8 h 17"/>
                <a:gd name="T6" fmla="*/ 9 w 146"/>
                <a:gd name="T7" fmla="*/ 0 h 17"/>
                <a:gd name="T8" fmla="*/ 138 w 146"/>
                <a:gd name="T9" fmla="*/ 0 h 17"/>
                <a:gd name="T10" fmla="*/ 146 w 146"/>
                <a:gd name="T11" fmla="*/ 8 h 17"/>
                <a:gd name="T12" fmla="*/ 138 w 146"/>
                <a:gd name="T13" fmla="*/ 17 h 17"/>
                <a:gd name="T14" fmla="*/ 9 w 146"/>
                <a:gd name="T15" fmla="*/ 3 h 17"/>
                <a:gd name="T16" fmla="*/ 3 w 146"/>
                <a:gd name="T17" fmla="*/ 8 h 17"/>
                <a:gd name="T18" fmla="*/ 9 w 146"/>
                <a:gd name="T19" fmla="*/ 14 h 17"/>
                <a:gd name="T20" fmla="*/ 138 w 146"/>
                <a:gd name="T21" fmla="*/ 14 h 17"/>
                <a:gd name="T22" fmla="*/ 143 w 146"/>
                <a:gd name="T23" fmla="*/ 8 h 17"/>
                <a:gd name="T24" fmla="*/ 138 w 146"/>
                <a:gd name="T25" fmla="*/ 3 h 17"/>
                <a:gd name="T26" fmla="*/ 9 w 146"/>
                <a:gd name="T27" fmla="*/ 3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6" h="17">
                  <a:moveTo>
                    <a:pt x="138" y="17"/>
                  </a:moveTo>
                  <a:cubicBezTo>
                    <a:pt x="9" y="17"/>
                    <a:pt x="9" y="17"/>
                    <a:pt x="9" y="17"/>
                  </a:cubicBezTo>
                  <a:cubicBezTo>
                    <a:pt x="4" y="17"/>
                    <a:pt x="0" y="13"/>
                    <a:pt x="0" y="8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42" y="0"/>
                    <a:pt x="146" y="4"/>
                    <a:pt x="146" y="8"/>
                  </a:cubicBezTo>
                  <a:cubicBezTo>
                    <a:pt x="146" y="13"/>
                    <a:pt x="142" y="17"/>
                    <a:pt x="138" y="17"/>
                  </a:cubicBezTo>
                  <a:close/>
                  <a:moveTo>
                    <a:pt x="9" y="3"/>
                  </a:moveTo>
                  <a:cubicBezTo>
                    <a:pt x="6" y="3"/>
                    <a:pt x="3" y="5"/>
                    <a:pt x="3" y="8"/>
                  </a:cubicBezTo>
                  <a:cubicBezTo>
                    <a:pt x="3" y="11"/>
                    <a:pt x="6" y="14"/>
                    <a:pt x="9" y="14"/>
                  </a:cubicBezTo>
                  <a:cubicBezTo>
                    <a:pt x="138" y="14"/>
                    <a:pt x="138" y="14"/>
                    <a:pt x="138" y="14"/>
                  </a:cubicBezTo>
                  <a:cubicBezTo>
                    <a:pt x="141" y="14"/>
                    <a:pt x="143" y="11"/>
                    <a:pt x="143" y="8"/>
                  </a:cubicBezTo>
                  <a:cubicBezTo>
                    <a:pt x="143" y="5"/>
                    <a:pt x="141" y="3"/>
                    <a:pt x="138" y="3"/>
                  </a:cubicBezTo>
                  <a:lnTo>
                    <a:pt x="9" y="3"/>
                  </a:lnTo>
                  <a:close/>
                </a:path>
              </a:pathLst>
            </a:custGeom>
            <a:solidFill>
              <a:srgbClr val="3030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56" name="Oval 85"/>
            <p:cNvSpPr>
              <a:spLocks noChangeArrowheads="1"/>
            </p:cNvSpPr>
            <p:nvPr userDrawn="1"/>
          </p:nvSpPr>
          <p:spPr bwMode="auto">
            <a:xfrm>
              <a:off x="2088817" y="1582334"/>
              <a:ext cx="51545" cy="50625"/>
            </a:xfrm>
            <a:prstGeom prst="ellipse">
              <a:avLst/>
            </a:prstGeom>
            <a:solidFill>
              <a:srgbClr val="2A2B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57" name="Freeform 86"/>
            <p:cNvSpPr>
              <a:spLocks noEditPoints="1"/>
            </p:cNvSpPr>
            <p:nvPr userDrawn="1"/>
          </p:nvSpPr>
          <p:spPr bwMode="auto">
            <a:xfrm>
              <a:off x="2097101" y="1590618"/>
              <a:ext cx="34057" cy="33136"/>
            </a:xfrm>
            <a:custGeom>
              <a:avLst/>
              <a:gdLst>
                <a:gd name="T0" fmla="*/ 11 w 22"/>
                <a:gd name="T1" fmla="*/ 22 h 22"/>
                <a:gd name="T2" fmla="*/ 0 w 22"/>
                <a:gd name="T3" fmla="*/ 11 h 22"/>
                <a:gd name="T4" fmla="*/ 11 w 22"/>
                <a:gd name="T5" fmla="*/ 0 h 22"/>
                <a:gd name="T6" fmla="*/ 22 w 22"/>
                <a:gd name="T7" fmla="*/ 11 h 22"/>
                <a:gd name="T8" fmla="*/ 11 w 22"/>
                <a:gd name="T9" fmla="*/ 22 h 22"/>
                <a:gd name="T10" fmla="*/ 11 w 22"/>
                <a:gd name="T11" fmla="*/ 3 h 22"/>
                <a:gd name="T12" fmla="*/ 3 w 22"/>
                <a:gd name="T13" fmla="*/ 11 h 22"/>
                <a:gd name="T14" fmla="*/ 11 w 22"/>
                <a:gd name="T15" fmla="*/ 19 h 22"/>
                <a:gd name="T16" fmla="*/ 19 w 22"/>
                <a:gd name="T17" fmla="*/ 11 h 22"/>
                <a:gd name="T18" fmla="*/ 11 w 22"/>
                <a:gd name="T19" fmla="*/ 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" h="22">
                  <a:moveTo>
                    <a:pt x="11" y="22"/>
                  </a:moveTo>
                  <a:cubicBezTo>
                    <a:pt x="5" y="22"/>
                    <a:pt x="0" y="17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2" y="5"/>
                    <a:pt x="22" y="11"/>
                  </a:cubicBezTo>
                  <a:cubicBezTo>
                    <a:pt x="22" y="17"/>
                    <a:pt x="17" y="22"/>
                    <a:pt x="11" y="22"/>
                  </a:cubicBezTo>
                  <a:close/>
                  <a:moveTo>
                    <a:pt x="11" y="3"/>
                  </a:moveTo>
                  <a:cubicBezTo>
                    <a:pt x="7" y="3"/>
                    <a:pt x="3" y="7"/>
                    <a:pt x="3" y="11"/>
                  </a:cubicBezTo>
                  <a:cubicBezTo>
                    <a:pt x="3" y="16"/>
                    <a:pt x="7" y="19"/>
                    <a:pt x="11" y="19"/>
                  </a:cubicBezTo>
                  <a:cubicBezTo>
                    <a:pt x="16" y="19"/>
                    <a:pt x="19" y="16"/>
                    <a:pt x="19" y="11"/>
                  </a:cubicBezTo>
                  <a:cubicBezTo>
                    <a:pt x="19" y="7"/>
                    <a:pt x="16" y="3"/>
                    <a:pt x="11" y="3"/>
                  </a:cubicBezTo>
                  <a:close/>
                </a:path>
              </a:pathLst>
            </a:custGeom>
            <a:solidFill>
              <a:srgbClr val="0A1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58" name="Oval 87"/>
            <p:cNvSpPr>
              <a:spLocks noChangeArrowheads="1"/>
            </p:cNvSpPr>
            <p:nvPr userDrawn="1"/>
          </p:nvSpPr>
          <p:spPr bwMode="auto">
            <a:xfrm>
              <a:off x="2099862" y="1593380"/>
              <a:ext cx="29454" cy="29454"/>
            </a:xfrm>
            <a:prstGeom prst="ellipse">
              <a:avLst/>
            </a:prstGeom>
            <a:solidFill>
              <a:srgbClr val="0A1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59" name="Oval 58"/>
            <p:cNvSpPr>
              <a:spLocks noChangeArrowheads="1"/>
            </p:cNvSpPr>
            <p:nvPr userDrawn="1"/>
          </p:nvSpPr>
          <p:spPr bwMode="auto">
            <a:xfrm>
              <a:off x="2106306" y="1599823"/>
              <a:ext cx="15648" cy="14727"/>
            </a:xfrm>
            <a:prstGeom prst="ellipse">
              <a:avLst/>
            </a:prstGeom>
            <a:solidFill>
              <a:srgbClr val="543D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60" name="Oval 59"/>
            <p:cNvSpPr>
              <a:spLocks noChangeArrowheads="1"/>
            </p:cNvSpPr>
            <p:nvPr userDrawn="1"/>
          </p:nvSpPr>
          <p:spPr bwMode="auto">
            <a:xfrm>
              <a:off x="2106306" y="1599823"/>
              <a:ext cx="15648" cy="14727"/>
            </a:xfrm>
            <a:prstGeom prst="ellipse">
              <a:avLst/>
            </a:prstGeom>
            <a:solidFill>
              <a:srgbClr val="533C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61" name="Oval 60"/>
            <p:cNvSpPr>
              <a:spLocks noChangeArrowheads="1"/>
            </p:cNvSpPr>
            <p:nvPr userDrawn="1"/>
          </p:nvSpPr>
          <p:spPr bwMode="auto">
            <a:xfrm>
              <a:off x="2106306" y="1599823"/>
              <a:ext cx="15648" cy="14727"/>
            </a:xfrm>
            <a:prstGeom prst="ellipse">
              <a:avLst/>
            </a:prstGeom>
            <a:solidFill>
              <a:srgbClr val="523B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62" name="Oval 61"/>
            <p:cNvSpPr>
              <a:spLocks noChangeArrowheads="1"/>
            </p:cNvSpPr>
            <p:nvPr userDrawn="1"/>
          </p:nvSpPr>
          <p:spPr bwMode="auto">
            <a:xfrm>
              <a:off x="2106306" y="1599823"/>
              <a:ext cx="15648" cy="14727"/>
            </a:xfrm>
            <a:prstGeom prst="ellipse">
              <a:avLst/>
            </a:prstGeom>
            <a:solidFill>
              <a:srgbClr val="513A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63" name="Oval 62"/>
            <p:cNvSpPr>
              <a:spLocks noChangeArrowheads="1"/>
            </p:cNvSpPr>
            <p:nvPr userDrawn="1"/>
          </p:nvSpPr>
          <p:spPr bwMode="auto">
            <a:xfrm>
              <a:off x="2107226" y="1600743"/>
              <a:ext cx="14727" cy="13807"/>
            </a:xfrm>
            <a:prstGeom prst="ellipse">
              <a:avLst/>
            </a:prstGeom>
            <a:solidFill>
              <a:srgbClr val="503A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64" name="Oval 63"/>
            <p:cNvSpPr>
              <a:spLocks noChangeArrowheads="1"/>
            </p:cNvSpPr>
            <p:nvPr userDrawn="1"/>
          </p:nvSpPr>
          <p:spPr bwMode="auto">
            <a:xfrm>
              <a:off x="2107226" y="1600743"/>
              <a:ext cx="14727" cy="13807"/>
            </a:xfrm>
            <a:prstGeom prst="ellipse">
              <a:avLst/>
            </a:prstGeom>
            <a:solidFill>
              <a:srgbClr val="5039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65" name="Oval 64"/>
            <p:cNvSpPr>
              <a:spLocks noChangeArrowheads="1"/>
            </p:cNvSpPr>
            <p:nvPr userDrawn="1"/>
          </p:nvSpPr>
          <p:spPr bwMode="auto">
            <a:xfrm>
              <a:off x="2107226" y="1600743"/>
              <a:ext cx="14727" cy="12886"/>
            </a:xfrm>
            <a:prstGeom prst="ellipse">
              <a:avLst/>
            </a:prstGeom>
            <a:solidFill>
              <a:srgbClr val="4F38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66" name="Oval 65"/>
            <p:cNvSpPr>
              <a:spLocks noChangeArrowheads="1"/>
            </p:cNvSpPr>
            <p:nvPr userDrawn="1"/>
          </p:nvSpPr>
          <p:spPr bwMode="auto">
            <a:xfrm>
              <a:off x="2107226" y="1600743"/>
              <a:ext cx="12886" cy="12886"/>
            </a:xfrm>
            <a:prstGeom prst="ellipse">
              <a:avLst/>
            </a:prstGeom>
            <a:solidFill>
              <a:srgbClr val="4E3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67" name="Oval 66"/>
            <p:cNvSpPr>
              <a:spLocks noChangeArrowheads="1"/>
            </p:cNvSpPr>
            <p:nvPr userDrawn="1"/>
          </p:nvSpPr>
          <p:spPr bwMode="auto">
            <a:xfrm>
              <a:off x="2107226" y="1600743"/>
              <a:ext cx="12886" cy="12886"/>
            </a:xfrm>
            <a:prstGeom prst="ellipse">
              <a:avLst/>
            </a:prstGeom>
            <a:solidFill>
              <a:srgbClr val="4D36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68" name="Oval 67"/>
            <p:cNvSpPr>
              <a:spLocks noChangeArrowheads="1"/>
            </p:cNvSpPr>
            <p:nvPr userDrawn="1"/>
          </p:nvSpPr>
          <p:spPr bwMode="auto">
            <a:xfrm>
              <a:off x="2107226" y="1600743"/>
              <a:ext cx="12886" cy="12886"/>
            </a:xfrm>
            <a:prstGeom prst="ellipse">
              <a:avLst/>
            </a:prstGeom>
            <a:solidFill>
              <a:srgbClr val="4C35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69" name="Oval 68"/>
            <p:cNvSpPr>
              <a:spLocks noChangeArrowheads="1"/>
            </p:cNvSpPr>
            <p:nvPr userDrawn="1"/>
          </p:nvSpPr>
          <p:spPr bwMode="auto">
            <a:xfrm>
              <a:off x="2109067" y="1600743"/>
              <a:ext cx="11045" cy="12886"/>
            </a:xfrm>
            <a:prstGeom prst="ellipse">
              <a:avLst/>
            </a:prstGeom>
            <a:solidFill>
              <a:srgbClr val="4B35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70" name="Oval 69"/>
            <p:cNvSpPr>
              <a:spLocks noChangeArrowheads="1"/>
            </p:cNvSpPr>
            <p:nvPr userDrawn="1"/>
          </p:nvSpPr>
          <p:spPr bwMode="auto">
            <a:xfrm>
              <a:off x="2109067" y="1602584"/>
              <a:ext cx="11045" cy="11045"/>
            </a:xfrm>
            <a:prstGeom prst="ellipse">
              <a:avLst/>
            </a:prstGeom>
            <a:solidFill>
              <a:srgbClr val="4A34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71" name="Oval 70"/>
            <p:cNvSpPr>
              <a:spLocks noChangeArrowheads="1"/>
            </p:cNvSpPr>
            <p:nvPr userDrawn="1"/>
          </p:nvSpPr>
          <p:spPr bwMode="auto">
            <a:xfrm>
              <a:off x="2109067" y="1602584"/>
              <a:ext cx="11045" cy="11045"/>
            </a:xfrm>
            <a:prstGeom prst="ellipse">
              <a:avLst/>
            </a:prstGeom>
            <a:solidFill>
              <a:srgbClr val="4933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72" name="Oval 71"/>
            <p:cNvSpPr>
              <a:spLocks noChangeArrowheads="1"/>
            </p:cNvSpPr>
            <p:nvPr userDrawn="1"/>
          </p:nvSpPr>
          <p:spPr bwMode="auto">
            <a:xfrm>
              <a:off x="2109067" y="1602584"/>
              <a:ext cx="9205" cy="9205"/>
            </a:xfrm>
            <a:prstGeom prst="ellipse">
              <a:avLst/>
            </a:prstGeom>
            <a:solidFill>
              <a:srgbClr val="4932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73" name="Oval 72"/>
            <p:cNvSpPr>
              <a:spLocks noChangeArrowheads="1"/>
            </p:cNvSpPr>
            <p:nvPr userDrawn="1"/>
          </p:nvSpPr>
          <p:spPr bwMode="auto">
            <a:xfrm>
              <a:off x="2109067" y="1602584"/>
              <a:ext cx="9205" cy="9205"/>
            </a:xfrm>
            <a:prstGeom prst="ellipse">
              <a:avLst/>
            </a:prstGeom>
            <a:solidFill>
              <a:srgbClr val="483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74" name="Oval 73"/>
            <p:cNvSpPr>
              <a:spLocks noChangeArrowheads="1"/>
            </p:cNvSpPr>
            <p:nvPr userDrawn="1"/>
          </p:nvSpPr>
          <p:spPr bwMode="auto">
            <a:xfrm>
              <a:off x="2109067" y="1602584"/>
              <a:ext cx="9205" cy="9205"/>
            </a:xfrm>
            <a:prstGeom prst="ellipse">
              <a:avLst/>
            </a:prstGeom>
            <a:solidFill>
              <a:srgbClr val="4730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75" name="Oval 74"/>
            <p:cNvSpPr>
              <a:spLocks noChangeArrowheads="1"/>
            </p:cNvSpPr>
            <p:nvPr userDrawn="1"/>
          </p:nvSpPr>
          <p:spPr bwMode="auto">
            <a:xfrm>
              <a:off x="2109067" y="1602584"/>
              <a:ext cx="9205" cy="9205"/>
            </a:xfrm>
            <a:prstGeom prst="ellipse">
              <a:avLst/>
            </a:prstGeom>
            <a:solidFill>
              <a:srgbClr val="462F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76" name="Oval 75"/>
            <p:cNvSpPr>
              <a:spLocks noChangeArrowheads="1"/>
            </p:cNvSpPr>
            <p:nvPr userDrawn="1"/>
          </p:nvSpPr>
          <p:spPr bwMode="auto">
            <a:xfrm>
              <a:off x="2110908" y="1604425"/>
              <a:ext cx="7364" cy="7364"/>
            </a:xfrm>
            <a:prstGeom prst="ellipse">
              <a:avLst/>
            </a:prstGeom>
            <a:solidFill>
              <a:srgbClr val="452F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77" name="Oval 76"/>
            <p:cNvSpPr>
              <a:spLocks noChangeArrowheads="1"/>
            </p:cNvSpPr>
            <p:nvPr userDrawn="1"/>
          </p:nvSpPr>
          <p:spPr bwMode="auto">
            <a:xfrm>
              <a:off x="2110908" y="1604425"/>
              <a:ext cx="7364" cy="7364"/>
            </a:xfrm>
            <a:prstGeom prst="ellipse">
              <a:avLst/>
            </a:prstGeom>
            <a:solidFill>
              <a:srgbClr val="442E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78" name="Oval 77"/>
            <p:cNvSpPr>
              <a:spLocks noChangeArrowheads="1"/>
            </p:cNvSpPr>
            <p:nvPr userDrawn="1"/>
          </p:nvSpPr>
          <p:spPr bwMode="auto">
            <a:xfrm>
              <a:off x="2110908" y="1604425"/>
              <a:ext cx="7364" cy="5523"/>
            </a:xfrm>
            <a:prstGeom prst="ellipse">
              <a:avLst/>
            </a:prstGeom>
            <a:solidFill>
              <a:srgbClr val="432D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79" name="Oval 78"/>
            <p:cNvSpPr>
              <a:spLocks noChangeArrowheads="1"/>
            </p:cNvSpPr>
            <p:nvPr userDrawn="1"/>
          </p:nvSpPr>
          <p:spPr bwMode="auto">
            <a:xfrm>
              <a:off x="2110908" y="1604425"/>
              <a:ext cx="6443" cy="5523"/>
            </a:xfrm>
            <a:prstGeom prst="ellipse">
              <a:avLst/>
            </a:prstGeom>
            <a:solidFill>
              <a:srgbClr val="422C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80" name="Oval 79"/>
            <p:cNvSpPr>
              <a:spLocks noChangeArrowheads="1"/>
            </p:cNvSpPr>
            <p:nvPr userDrawn="1"/>
          </p:nvSpPr>
          <p:spPr bwMode="auto">
            <a:xfrm>
              <a:off x="2110908" y="1604425"/>
              <a:ext cx="6443" cy="5523"/>
            </a:xfrm>
            <a:prstGeom prst="ellipse">
              <a:avLst/>
            </a:prstGeom>
            <a:solidFill>
              <a:srgbClr val="422B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81" name="Oval 80"/>
            <p:cNvSpPr>
              <a:spLocks noChangeArrowheads="1"/>
            </p:cNvSpPr>
            <p:nvPr userDrawn="1"/>
          </p:nvSpPr>
          <p:spPr bwMode="auto">
            <a:xfrm>
              <a:off x="2110908" y="1604425"/>
              <a:ext cx="6443" cy="5523"/>
            </a:xfrm>
            <a:prstGeom prst="ellipse">
              <a:avLst/>
            </a:prstGeom>
            <a:solidFill>
              <a:srgbClr val="412A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82" name="Oval 81"/>
            <p:cNvSpPr>
              <a:spLocks noChangeArrowheads="1"/>
            </p:cNvSpPr>
            <p:nvPr userDrawn="1"/>
          </p:nvSpPr>
          <p:spPr bwMode="auto">
            <a:xfrm>
              <a:off x="2112749" y="1604425"/>
              <a:ext cx="4602" cy="5523"/>
            </a:xfrm>
            <a:prstGeom prst="ellipse">
              <a:avLst/>
            </a:prstGeom>
            <a:solidFill>
              <a:srgbClr val="4029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83" name="Oval 82"/>
            <p:cNvSpPr>
              <a:spLocks noChangeArrowheads="1"/>
            </p:cNvSpPr>
            <p:nvPr userDrawn="1"/>
          </p:nvSpPr>
          <p:spPr bwMode="auto">
            <a:xfrm>
              <a:off x="2112749" y="1605345"/>
              <a:ext cx="4602" cy="4602"/>
            </a:xfrm>
            <a:prstGeom prst="ellipse">
              <a:avLst/>
            </a:prstGeom>
            <a:solidFill>
              <a:srgbClr val="3F29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84" name="Oval 83"/>
            <p:cNvSpPr>
              <a:spLocks noChangeArrowheads="1"/>
            </p:cNvSpPr>
            <p:nvPr userDrawn="1"/>
          </p:nvSpPr>
          <p:spPr bwMode="auto">
            <a:xfrm>
              <a:off x="2112749" y="1605345"/>
              <a:ext cx="4602" cy="4602"/>
            </a:xfrm>
            <a:prstGeom prst="ellipse">
              <a:avLst/>
            </a:prstGeom>
            <a:solidFill>
              <a:srgbClr val="3E28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85" name="Oval 84"/>
            <p:cNvSpPr>
              <a:spLocks noChangeArrowheads="1"/>
            </p:cNvSpPr>
            <p:nvPr userDrawn="1"/>
          </p:nvSpPr>
          <p:spPr bwMode="auto">
            <a:xfrm>
              <a:off x="2112749" y="1605345"/>
              <a:ext cx="2761" cy="3682"/>
            </a:xfrm>
            <a:prstGeom prst="ellipse">
              <a:avLst/>
            </a:prstGeom>
            <a:solidFill>
              <a:srgbClr val="3D27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86" name="Oval 85"/>
            <p:cNvSpPr>
              <a:spLocks noChangeArrowheads="1"/>
            </p:cNvSpPr>
            <p:nvPr userDrawn="1"/>
          </p:nvSpPr>
          <p:spPr bwMode="auto">
            <a:xfrm>
              <a:off x="2112749" y="1605345"/>
              <a:ext cx="2761" cy="3682"/>
            </a:xfrm>
            <a:prstGeom prst="ellipse">
              <a:avLst/>
            </a:prstGeom>
            <a:solidFill>
              <a:srgbClr val="3C2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87" name="Oval 86"/>
            <p:cNvSpPr>
              <a:spLocks noChangeArrowheads="1"/>
            </p:cNvSpPr>
            <p:nvPr userDrawn="1"/>
          </p:nvSpPr>
          <p:spPr bwMode="auto">
            <a:xfrm>
              <a:off x="2112749" y="1605345"/>
              <a:ext cx="2761" cy="3682"/>
            </a:xfrm>
            <a:prstGeom prst="ellipse">
              <a:avLst/>
            </a:prstGeom>
            <a:solidFill>
              <a:srgbClr val="3B25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88" name="Oval 87"/>
            <p:cNvSpPr>
              <a:spLocks noChangeArrowheads="1"/>
            </p:cNvSpPr>
            <p:nvPr userDrawn="1"/>
          </p:nvSpPr>
          <p:spPr bwMode="auto">
            <a:xfrm>
              <a:off x="2112749" y="1605345"/>
              <a:ext cx="2761" cy="3682"/>
            </a:xfrm>
            <a:prstGeom prst="ellipse">
              <a:avLst/>
            </a:prstGeom>
            <a:solidFill>
              <a:srgbClr val="3B24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89" name="Oval 88"/>
            <p:cNvSpPr>
              <a:spLocks noChangeArrowheads="1"/>
            </p:cNvSpPr>
            <p:nvPr userDrawn="1"/>
          </p:nvSpPr>
          <p:spPr bwMode="auto">
            <a:xfrm>
              <a:off x="2113669" y="1607186"/>
              <a:ext cx="1841" cy="1841"/>
            </a:xfrm>
            <a:prstGeom prst="ellipse">
              <a:avLst/>
            </a:prstGeom>
            <a:solidFill>
              <a:srgbClr val="3A24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90" name="Oval 89"/>
            <p:cNvSpPr>
              <a:spLocks noChangeArrowheads="1"/>
            </p:cNvSpPr>
            <p:nvPr userDrawn="1"/>
          </p:nvSpPr>
          <p:spPr bwMode="auto">
            <a:xfrm>
              <a:off x="2113669" y="1607186"/>
              <a:ext cx="1841" cy="1841"/>
            </a:xfrm>
            <a:prstGeom prst="ellipse">
              <a:avLst/>
            </a:prstGeom>
            <a:solidFill>
              <a:srgbClr val="3923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91" name="Oval 90"/>
            <p:cNvSpPr>
              <a:spLocks noChangeArrowheads="1"/>
            </p:cNvSpPr>
            <p:nvPr userDrawn="1"/>
          </p:nvSpPr>
          <p:spPr bwMode="auto">
            <a:xfrm>
              <a:off x="2113669" y="1607186"/>
              <a:ext cx="1841" cy="920"/>
            </a:xfrm>
            <a:prstGeom prst="ellipse">
              <a:avLst/>
            </a:prstGeom>
            <a:solidFill>
              <a:srgbClr val="3822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92" name="Oval 91"/>
            <p:cNvSpPr>
              <a:spLocks noChangeArrowheads="1"/>
            </p:cNvSpPr>
            <p:nvPr userDrawn="1"/>
          </p:nvSpPr>
          <p:spPr bwMode="auto">
            <a:xfrm>
              <a:off x="2113669" y="1607186"/>
              <a:ext cx="920" cy="920"/>
            </a:xfrm>
            <a:prstGeom prst="ellipse">
              <a:avLst/>
            </a:prstGeom>
            <a:solidFill>
              <a:srgbClr val="3721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93" name="Oval 92"/>
            <p:cNvSpPr>
              <a:spLocks noChangeArrowheads="1"/>
            </p:cNvSpPr>
            <p:nvPr userDrawn="1"/>
          </p:nvSpPr>
          <p:spPr bwMode="auto">
            <a:xfrm>
              <a:off x="2110908" y="1604425"/>
              <a:ext cx="6443" cy="5523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94" name="Oval 93"/>
            <p:cNvSpPr>
              <a:spLocks noChangeArrowheads="1"/>
            </p:cNvSpPr>
            <p:nvPr userDrawn="1"/>
          </p:nvSpPr>
          <p:spPr bwMode="auto">
            <a:xfrm>
              <a:off x="2112749" y="1604425"/>
              <a:ext cx="920" cy="92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</p:grpSp>
      <p:sp>
        <p:nvSpPr>
          <p:cNvPr id="95" name="Picture Placeholder 382"/>
          <p:cNvSpPr>
            <a:spLocks noGrp="1"/>
          </p:cNvSpPr>
          <p:nvPr>
            <p:ph type="pic" sz="quarter" idx="22" hasCustomPrompt="1"/>
          </p:nvPr>
        </p:nvSpPr>
        <p:spPr>
          <a:xfrm>
            <a:off x="3939869" y="1833552"/>
            <a:ext cx="1293384" cy="2293960"/>
          </a:xfrm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dirty="0" smtClean="0"/>
              <a:t>Picture</a:t>
            </a:r>
            <a:endParaRPr lang="en-US" dirty="0"/>
          </a:p>
        </p:txBody>
      </p:sp>
      <p:grpSp>
        <p:nvGrpSpPr>
          <p:cNvPr id="112" name="Group 111"/>
          <p:cNvGrpSpPr/>
          <p:nvPr userDrawn="1"/>
        </p:nvGrpSpPr>
        <p:grpSpPr>
          <a:xfrm>
            <a:off x="1641445" y="1567699"/>
            <a:ext cx="730902" cy="682174"/>
            <a:chOff x="1722438" y="244475"/>
            <a:chExt cx="571500" cy="533401"/>
          </a:xfrm>
        </p:grpSpPr>
        <p:sp>
          <p:nvSpPr>
            <p:cNvPr id="114" name="Freeform 228"/>
            <p:cNvSpPr>
              <a:spLocks noEditPoints="1"/>
            </p:cNvSpPr>
            <p:nvPr/>
          </p:nvSpPr>
          <p:spPr bwMode="auto">
            <a:xfrm>
              <a:off x="2006600" y="530225"/>
              <a:ext cx="115888" cy="115888"/>
            </a:xfrm>
            <a:custGeom>
              <a:avLst/>
              <a:gdLst>
                <a:gd name="T0" fmla="*/ 66 w 180"/>
                <a:gd name="T1" fmla="*/ 180 h 180"/>
                <a:gd name="T2" fmla="*/ 61 w 180"/>
                <a:gd name="T3" fmla="*/ 176 h 180"/>
                <a:gd name="T4" fmla="*/ 49 w 180"/>
                <a:gd name="T5" fmla="*/ 170 h 180"/>
                <a:gd name="T6" fmla="*/ 7 w 180"/>
                <a:gd name="T7" fmla="*/ 142 h 180"/>
                <a:gd name="T8" fmla="*/ 0 w 180"/>
                <a:gd name="T9" fmla="*/ 136 h 180"/>
                <a:gd name="T10" fmla="*/ 137 w 180"/>
                <a:gd name="T11" fmla="*/ 0 h 180"/>
                <a:gd name="T12" fmla="*/ 142 w 180"/>
                <a:gd name="T13" fmla="*/ 6 h 180"/>
                <a:gd name="T14" fmla="*/ 170 w 180"/>
                <a:gd name="T15" fmla="*/ 49 h 180"/>
                <a:gd name="T16" fmla="*/ 176 w 180"/>
                <a:gd name="T17" fmla="*/ 61 h 180"/>
                <a:gd name="T18" fmla="*/ 180 w 180"/>
                <a:gd name="T19" fmla="*/ 66 h 180"/>
                <a:gd name="T20" fmla="*/ 66 w 180"/>
                <a:gd name="T21" fmla="*/ 180 h 180"/>
                <a:gd name="T22" fmla="*/ 24 w 180"/>
                <a:gd name="T23" fmla="*/ 136 h 180"/>
                <a:gd name="T24" fmla="*/ 57 w 180"/>
                <a:gd name="T25" fmla="*/ 156 h 180"/>
                <a:gd name="T26" fmla="*/ 64 w 180"/>
                <a:gd name="T27" fmla="*/ 159 h 180"/>
                <a:gd name="T28" fmla="*/ 160 w 180"/>
                <a:gd name="T29" fmla="*/ 64 h 180"/>
                <a:gd name="T30" fmla="*/ 156 w 180"/>
                <a:gd name="T31" fmla="*/ 56 h 180"/>
                <a:gd name="T32" fmla="*/ 136 w 180"/>
                <a:gd name="T33" fmla="*/ 24 h 180"/>
                <a:gd name="T34" fmla="*/ 24 w 180"/>
                <a:gd name="T35" fmla="*/ 136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0" h="180">
                  <a:moveTo>
                    <a:pt x="66" y="180"/>
                  </a:moveTo>
                  <a:cubicBezTo>
                    <a:pt x="61" y="176"/>
                    <a:pt x="61" y="176"/>
                    <a:pt x="61" y="176"/>
                  </a:cubicBezTo>
                  <a:cubicBezTo>
                    <a:pt x="58" y="174"/>
                    <a:pt x="54" y="172"/>
                    <a:pt x="49" y="170"/>
                  </a:cubicBezTo>
                  <a:cubicBezTo>
                    <a:pt x="38" y="164"/>
                    <a:pt x="22" y="156"/>
                    <a:pt x="7" y="142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42" y="6"/>
                    <a:pt x="142" y="6"/>
                    <a:pt x="142" y="6"/>
                  </a:cubicBezTo>
                  <a:cubicBezTo>
                    <a:pt x="156" y="22"/>
                    <a:pt x="164" y="38"/>
                    <a:pt x="170" y="49"/>
                  </a:cubicBezTo>
                  <a:cubicBezTo>
                    <a:pt x="172" y="54"/>
                    <a:pt x="174" y="58"/>
                    <a:pt x="176" y="61"/>
                  </a:cubicBezTo>
                  <a:cubicBezTo>
                    <a:pt x="180" y="66"/>
                    <a:pt x="180" y="66"/>
                    <a:pt x="180" y="66"/>
                  </a:cubicBezTo>
                  <a:lnTo>
                    <a:pt x="66" y="180"/>
                  </a:lnTo>
                  <a:close/>
                  <a:moveTo>
                    <a:pt x="24" y="136"/>
                  </a:moveTo>
                  <a:cubicBezTo>
                    <a:pt x="36" y="145"/>
                    <a:pt x="47" y="151"/>
                    <a:pt x="57" y="156"/>
                  </a:cubicBezTo>
                  <a:cubicBezTo>
                    <a:pt x="59" y="157"/>
                    <a:pt x="62" y="158"/>
                    <a:pt x="64" y="159"/>
                  </a:cubicBezTo>
                  <a:cubicBezTo>
                    <a:pt x="160" y="64"/>
                    <a:pt x="160" y="64"/>
                    <a:pt x="160" y="64"/>
                  </a:cubicBezTo>
                  <a:cubicBezTo>
                    <a:pt x="158" y="62"/>
                    <a:pt x="157" y="59"/>
                    <a:pt x="156" y="56"/>
                  </a:cubicBezTo>
                  <a:cubicBezTo>
                    <a:pt x="151" y="47"/>
                    <a:pt x="145" y="35"/>
                    <a:pt x="136" y="24"/>
                  </a:cubicBezTo>
                  <a:lnTo>
                    <a:pt x="24" y="1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229"/>
            <p:cNvSpPr>
              <a:spLocks noEditPoints="1"/>
            </p:cNvSpPr>
            <p:nvPr/>
          </p:nvSpPr>
          <p:spPr bwMode="auto">
            <a:xfrm>
              <a:off x="1722438" y="244475"/>
              <a:ext cx="365125" cy="366713"/>
            </a:xfrm>
            <a:custGeom>
              <a:avLst/>
              <a:gdLst>
                <a:gd name="T0" fmla="*/ 432 w 569"/>
                <a:gd name="T1" fmla="*/ 569 h 569"/>
                <a:gd name="T2" fmla="*/ 427 w 569"/>
                <a:gd name="T3" fmla="*/ 564 h 569"/>
                <a:gd name="T4" fmla="*/ 0 w 569"/>
                <a:gd name="T5" fmla="*/ 19 h 569"/>
                <a:gd name="T6" fmla="*/ 5 w 569"/>
                <a:gd name="T7" fmla="*/ 5 h 569"/>
                <a:gd name="T8" fmla="*/ 18 w 569"/>
                <a:gd name="T9" fmla="*/ 0 h 569"/>
                <a:gd name="T10" fmla="*/ 564 w 569"/>
                <a:gd name="T11" fmla="*/ 426 h 569"/>
                <a:gd name="T12" fmla="*/ 569 w 569"/>
                <a:gd name="T13" fmla="*/ 432 h 569"/>
                <a:gd name="T14" fmla="*/ 432 w 569"/>
                <a:gd name="T15" fmla="*/ 569 h 569"/>
                <a:gd name="T16" fmla="*/ 16 w 569"/>
                <a:gd name="T17" fmla="*/ 16 h 569"/>
                <a:gd name="T18" fmla="*/ 129 w 569"/>
                <a:gd name="T19" fmla="*/ 214 h 569"/>
                <a:gd name="T20" fmla="*/ 432 w 569"/>
                <a:gd name="T21" fmla="*/ 547 h 569"/>
                <a:gd name="T22" fmla="*/ 547 w 569"/>
                <a:gd name="T23" fmla="*/ 431 h 569"/>
                <a:gd name="T24" fmla="*/ 18 w 569"/>
                <a:gd name="T25" fmla="*/ 16 h 569"/>
                <a:gd name="T26" fmla="*/ 16 w 569"/>
                <a:gd name="T27" fmla="*/ 16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69" h="569">
                  <a:moveTo>
                    <a:pt x="432" y="569"/>
                  </a:moveTo>
                  <a:cubicBezTo>
                    <a:pt x="427" y="564"/>
                    <a:pt x="427" y="564"/>
                    <a:pt x="427" y="564"/>
                  </a:cubicBezTo>
                  <a:cubicBezTo>
                    <a:pt x="197" y="364"/>
                    <a:pt x="2" y="79"/>
                    <a:pt x="0" y="19"/>
                  </a:cubicBezTo>
                  <a:cubicBezTo>
                    <a:pt x="0" y="13"/>
                    <a:pt x="2" y="8"/>
                    <a:pt x="5" y="5"/>
                  </a:cubicBezTo>
                  <a:cubicBezTo>
                    <a:pt x="8" y="2"/>
                    <a:pt x="12" y="0"/>
                    <a:pt x="18" y="0"/>
                  </a:cubicBezTo>
                  <a:cubicBezTo>
                    <a:pt x="77" y="0"/>
                    <a:pt x="361" y="193"/>
                    <a:pt x="564" y="426"/>
                  </a:cubicBezTo>
                  <a:cubicBezTo>
                    <a:pt x="569" y="432"/>
                    <a:pt x="569" y="432"/>
                    <a:pt x="569" y="432"/>
                  </a:cubicBezTo>
                  <a:lnTo>
                    <a:pt x="432" y="569"/>
                  </a:lnTo>
                  <a:close/>
                  <a:moveTo>
                    <a:pt x="16" y="16"/>
                  </a:moveTo>
                  <a:cubicBezTo>
                    <a:pt x="12" y="29"/>
                    <a:pt x="45" y="100"/>
                    <a:pt x="129" y="214"/>
                  </a:cubicBezTo>
                  <a:cubicBezTo>
                    <a:pt x="181" y="285"/>
                    <a:pt x="289" y="422"/>
                    <a:pt x="432" y="547"/>
                  </a:cubicBezTo>
                  <a:cubicBezTo>
                    <a:pt x="547" y="431"/>
                    <a:pt x="547" y="431"/>
                    <a:pt x="547" y="431"/>
                  </a:cubicBezTo>
                  <a:cubicBezTo>
                    <a:pt x="340" y="195"/>
                    <a:pt x="66" y="16"/>
                    <a:pt x="18" y="16"/>
                  </a:cubicBezTo>
                  <a:cubicBezTo>
                    <a:pt x="17" y="16"/>
                    <a:pt x="17" y="16"/>
                    <a:pt x="16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230"/>
            <p:cNvSpPr>
              <a:spLocks noEditPoints="1"/>
            </p:cNvSpPr>
            <p:nvPr/>
          </p:nvSpPr>
          <p:spPr bwMode="auto">
            <a:xfrm>
              <a:off x="2055813" y="579438"/>
              <a:ext cx="238125" cy="198438"/>
            </a:xfrm>
            <a:custGeom>
              <a:avLst/>
              <a:gdLst>
                <a:gd name="T0" fmla="*/ 249 w 371"/>
                <a:gd name="T1" fmla="*/ 308 h 308"/>
                <a:gd name="T2" fmla="*/ 249 w 371"/>
                <a:gd name="T3" fmla="*/ 308 h 308"/>
                <a:gd name="T4" fmla="*/ 0 w 371"/>
                <a:gd name="T5" fmla="*/ 118 h 308"/>
                <a:gd name="T6" fmla="*/ 0 w 371"/>
                <a:gd name="T7" fmla="*/ 114 h 308"/>
                <a:gd name="T8" fmla="*/ 115 w 371"/>
                <a:gd name="T9" fmla="*/ 0 h 308"/>
                <a:gd name="T10" fmla="*/ 119 w 371"/>
                <a:gd name="T11" fmla="*/ 0 h 308"/>
                <a:gd name="T12" fmla="*/ 279 w 371"/>
                <a:gd name="T13" fmla="*/ 88 h 308"/>
                <a:gd name="T14" fmla="*/ 279 w 371"/>
                <a:gd name="T15" fmla="*/ 89 h 308"/>
                <a:gd name="T16" fmla="*/ 302 w 371"/>
                <a:gd name="T17" fmla="*/ 163 h 308"/>
                <a:gd name="T18" fmla="*/ 304 w 371"/>
                <a:gd name="T19" fmla="*/ 173 h 308"/>
                <a:gd name="T20" fmla="*/ 304 w 371"/>
                <a:gd name="T21" fmla="*/ 173 h 308"/>
                <a:gd name="T22" fmla="*/ 305 w 371"/>
                <a:gd name="T23" fmla="*/ 176 h 308"/>
                <a:gd name="T24" fmla="*/ 319 w 371"/>
                <a:gd name="T25" fmla="*/ 222 h 308"/>
                <a:gd name="T26" fmla="*/ 321 w 371"/>
                <a:gd name="T27" fmla="*/ 227 h 308"/>
                <a:gd name="T28" fmla="*/ 361 w 371"/>
                <a:gd name="T29" fmla="*/ 282 h 308"/>
                <a:gd name="T30" fmla="*/ 371 w 371"/>
                <a:gd name="T31" fmla="*/ 290 h 308"/>
                <a:gd name="T32" fmla="*/ 359 w 371"/>
                <a:gd name="T33" fmla="*/ 296 h 308"/>
                <a:gd name="T34" fmla="*/ 249 w 371"/>
                <a:gd name="T35" fmla="*/ 308 h 308"/>
                <a:gd name="T36" fmla="*/ 17 w 371"/>
                <a:gd name="T37" fmla="*/ 121 h 308"/>
                <a:gd name="T38" fmla="*/ 95 w 371"/>
                <a:gd name="T39" fmla="*/ 259 h 308"/>
                <a:gd name="T40" fmla="*/ 249 w 371"/>
                <a:gd name="T41" fmla="*/ 292 h 308"/>
                <a:gd name="T42" fmla="*/ 249 w 371"/>
                <a:gd name="T43" fmla="*/ 292 h 308"/>
                <a:gd name="T44" fmla="*/ 339 w 371"/>
                <a:gd name="T45" fmla="*/ 284 h 308"/>
                <a:gd name="T46" fmla="*/ 306 w 371"/>
                <a:gd name="T47" fmla="*/ 233 h 308"/>
                <a:gd name="T48" fmla="*/ 304 w 371"/>
                <a:gd name="T49" fmla="*/ 228 h 308"/>
                <a:gd name="T50" fmla="*/ 290 w 371"/>
                <a:gd name="T51" fmla="*/ 182 h 308"/>
                <a:gd name="T52" fmla="*/ 290 w 371"/>
                <a:gd name="T53" fmla="*/ 180 h 308"/>
                <a:gd name="T54" fmla="*/ 286 w 371"/>
                <a:gd name="T55" fmla="*/ 166 h 308"/>
                <a:gd name="T56" fmla="*/ 264 w 371"/>
                <a:gd name="T57" fmla="*/ 96 h 308"/>
                <a:gd name="T58" fmla="*/ 122 w 371"/>
                <a:gd name="T59" fmla="*/ 16 h 308"/>
                <a:gd name="T60" fmla="*/ 17 w 371"/>
                <a:gd name="T61" fmla="*/ 121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71" h="308">
                  <a:moveTo>
                    <a:pt x="249" y="308"/>
                  </a:moveTo>
                  <a:cubicBezTo>
                    <a:pt x="249" y="308"/>
                    <a:pt x="249" y="308"/>
                    <a:pt x="249" y="308"/>
                  </a:cubicBezTo>
                  <a:cubicBezTo>
                    <a:pt x="157" y="308"/>
                    <a:pt x="1" y="283"/>
                    <a:pt x="0" y="118"/>
                  </a:cubicBezTo>
                  <a:cubicBezTo>
                    <a:pt x="0" y="114"/>
                    <a:pt x="0" y="114"/>
                    <a:pt x="0" y="11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74" y="0"/>
                    <a:pt x="249" y="34"/>
                    <a:pt x="279" y="88"/>
                  </a:cubicBezTo>
                  <a:cubicBezTo>
                    <a:pt x="279" y="89"/>
                    <a:pt x="279" y="89"/>
                    <a:pt x="279" y="89"/>
                  </a:cubicBezTo>
                  <a:cubicBezTo>
                    <a:pt x="289" y="113"/>
                    <a:pt x="296" y="138"/>
                    <a:pt x="302" y="163"/>
                  </a:cubicBezTo>
                  <a:cubicBezTo>
                    <a:pt x="303" y="166"/>
                    <a:pt x="304" y="170"/>
                    <a:pt x="304" y="173"/>
                  </a:cubicBezTo>
                  <a:cubicBezTo>
                    <a:pt x="304" y="173"/>
                    <a:pt x="304" y="173"/>
                    <a:pt x="304" y="173"/>
                  </a:cubicBezTo>
                  <a:cubicBezTo>
                    <a:pt x="305" y="176"/>
                    <a:pt x="305" y="176"/>
                    <a:pt x="305" y="176"/>
                  </a:cubicBezTo>
                  <a:cubicBezTo>
                    <a:pt x="309" y="190"/>
                    <a:pt x="313" y="206"/>
                    <a:pt x="319" y="222"/>
                  </a:cubicBezTo>
                  <a:cubicBezTo>
                    <a:pt x="319" y="224"/>
                    <a:pt x="320" y="225"/>
                    <a:pt x="321" y="227"/>
                  </a:cubicBezTo>
                  <a:cubicBezTo>
                    <a:pt x="331" y="251"/>
                    <a:pt x="344" y="269"/>
                    <a:pt x="361" y="282"/>
                  </a:cubicBezTo>
                  <a:cubicBezTo>
                    <a:pt x="371" y="290"/>
                    <a:pt x="371" y="290"/>
                    <a:pt x="371" y="290"/>
                  </a:cubicBezTo>
                  <a:cubicBezTo>
                    <a:pt x="359" y="296"/>
                    <a:pt x="359" y="296"/>
                    <a:pt x="359" y="296"/>
                  </a:cubicBezTo>
                  <a:cubicBezTo>
                    <a:pt x="351" y="299"/>
                    <a:pt x="304" y="308"/>
                    <a:pt x="249" y="308"/>
                  </a:cubicBezTo>
                  <a:close/>
                  <a:moveTo>
                    <a:pt x="17" y="121"/>
                  </a:moveTo>
                  <a:cubicBezTo>
                    <a:pt x="18" y="184"/>
                    <a:pt x="44" y="230"/>
                    <a:pt x="95" y="259"/>
                  </a:cubicBezTo>
                  <a:cubicBezTo>
                    <a:pt x="143" y="286"/>
                    <a:pt x="206" y="292"/>
                    <a:pt x="249" y="292"/>
                  </a:cubicBezTo>
                  <a:cubicBezTo>
                    <a:pt x="249" y="292"/>
                    <a:pt x="249" y="292"/>
                    <a:pt x="249" y="292"/>
                  </a:cubicBezTo>
                  <a:cubicBezTo>
                    <a:pt x="289" y="292"/>
                    <a:pt x="321" y="287"/>
                    <a:pt x="339" y="284"/>
                  </a:cubicBezTo>
                  <a:cubicBezTo>
                    <a:pt x="326" y="271"/>
                    <a:pt x="315" y="254"/>
                    <a:pt x="306" y="233"/>
                  </a:cubicBezTo>
                  <a:cubicBezTo>
                    <a:pt x="305" y="232"/>
                    <a:pt x="305" y="230"/>
                    <a:pt x="304" y="228"/>
                  </a:cubicBezTo>
                  <a:cubicBezTo>
                    <a:pt x="298" y="212"/>
                    <a:pt x="294" y="196"/>
                    <a:pt x="290" y="182"/>
                  </a:cubicBezTo>
                  <a:cubicBezTo>
                    <a:pt x="290" y="180"/>
                    <a:pt x="290" y="180"/>
                    <a:pt x="290" y="180"/>
                  </a:cubicBezTo>
                  <a:cubicBezTo>
                    <a:pt x="288" y="175"/>
                    <a:pt x="287" y="171"/>
                    <a:pt x="286" y="166"/>
                  </a:cubicBezTo>
                  <a:cubicBezTo>
                    <a:pt x="280" y="141"/>
                    <a:pt x="274" y="118"/>
                    <a:pt x="264" y="96"/>
                  </a:cubicBezTo>
                  <a:cubicBezTo>
                    <a:pt x="238" y="48"/>
                    <a:pt x="171" y="18"/>
                    <a:pt x="122" y="16"/>
                  </a:cubicBezTo>
                  <a:lnTo>
                    <a:pt x="17" y="1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7" name="Group 116"/>
          <p:cNvGrpSpPr/>
          <p:nvPr userDrawn="1"/>
        </p:nvGrpSpPr>
        <p:grpSpPr>
          <a:xfrm>
            <a:off x="6707743" y="1563638"/>
            <a:ext cx="854748" cy="690296"/>
            <a:chOff x="6799263" y="241300"/>
            <a:chExt cx="668338" cy="539751"/>
          </a:xfrm>
        </p:grpSpPr>
        <p:sp>
          <p:nvSpPr>
            <p:cNvPr id="119" name="Freeform 63"/>
            <p:cNvSpPr>
              <a:spLocks noEditPoints="1"/>
            </p:cNvSpPr>
            <p:nvPr/>
          </p:nvSpPr>
          <p:spPr bwMode="auto">
            <a:xfrm>
              <a:off x="6799263" y="241300"/>
              <a:ext cx="503238" cy="481013"/>
            </a:xfrm>
            <a:custGeom>
              <a:avLst/>
              <a:gdLst>
                <a:gd name="T0" fmla="*/ 255 w 781"/>
                <a:gd name="T1" fmla="*/ 746 h 748"/>
                <a:gd name="T2" fmla="*/ 132 w 781"/>
                <a:gd name="T3" fmla="*/ 670 h 748"/>
                <a:gd name="T4" fmla="*/ 101 w 781"/>
                <a:gd name="T5" fmla="*/ 493 h 748"/>
                <a:gd name="T6" fmla="*/ 0 w 781"/>
                <a:gd name="T7" fmla="*/ 443 h 748"/>
                <a:gd name="T8" fmla="*/ 5 w 781"/>
                <a:gd name="T9" fmla="*/ 298 h 748"/>
                <a:gd name="T10" fmla="*/ 143 w 781"/>
                <a:gd name="T11" fmla="*/ 183 h 748"/>
                <a:gd name="T12" fmla="*/ 136 w 781"/>
                <a:gd name="T13" fmla="*/ 70 h 748"/>
                <a:gd name="T14" fmla="*/ 264 w 781"/>
                <a:gd name="T15" fmla="*/ 2 h 748"/>
                <a:gd name="T16" fmla="*/ 432 w 781"/>
                <a:gd name="T17" fmla="*/ 64 h 748"/>
                <a:gd name="T18" fmla="*/ 526 w 781"/>
                <a:gd name="T19" fmla="*/ 1 h 748"/>
                <a:gd name="T20" fmla="*/ 649 w 781"/>
                <a:gd name="T21" fmla="*/ 78 h 748"/>
                <a:gd name="T22" fmla="*/ 680 w 781"/>
                <a:gd name="T23" fmla="*/ 255 h 748"/>
                <a:gd name="T24" fmla="*/ 781 w 781"/>
                <a:gd name="T25" fmla="*/ 305 h 748"/>
                <a:gd name="T26" fmla="*/ 776 w 781"/>
                <a:gd name="T27" fmla="*/ 450 h 748"/>
                <a:gd name="T28" fmla="*/ 638 w 781"/>
                <a:gd name="T29" fmla="*/ 565 h 748"/>
                <a:gd name="T30" fmla="*/ 646 w 781"/>
                <a:gd name="T31" fmla="*/ 677 h 748"/>
                <a:gd name="T32" fmla="*/ 518 w 781"/>
                <a:gd name="T33" fmla="*/ 746 h 748"/>
                <a:gd name="T34" fmla="*/ 349 w 781"/>
                <a:gd name="T35" fmla="*/ 684 h 748"/>
                <a:gd name="T36" fmla="*/ 259 w 781"/>
                <a:gd name="T37" fmla="*/ 748 h 748"/>
                <a:gd name="T38" fmla="*/ 259 w 781"/>
                <a:gd name="T39" fmla="*/ 730 h 748"/>
                <a:gd name="T40" fmla="*/ 346 w 781"/>
                <a:gd name="T41" fmla="*/ 668 h 748"/>
                <a:gd name="T42" fmla="*/ 435 w 781"/>
                <a:gd name="T43" fmla="*/ 668 h 748"/>
                <a:gd name="T44" fmla="*/ 523 w 781"/>
                <a:gd name="T45" fmla="*/ 730 h 748"/>
                <a:gd name="T46" fmla="*/ 622 w 781"/>
                <a:gd name="T47" fmla="*/ 564 h 748"/>
                <a:gd name="T48" fmla="*/ 668 w 781"/>
                <a:gd name="T49" fmla="*/ 482 h 748"/>
                <a:gd name="T50" fmla="*/ 765 w 781"/>
                <a:gd name="T51" fmla="*/ 437 h 748"/>
                <a:gd name="T52" fmla="*/ 671 w 781"/>
                <a:gd name="T53" fmla="*/ 268 h 748"/>
                <a:gd name="T54" fmla="*/ 623 w 781"/>
                <a:gd name="T55" fmla="*/ 188 h 748"/>
                <a:gd name="T56" fmla="*/ 633 w 781"/>
                <a:gd name="T57" fmla="*/ 81 h 748"/>
                <a:gd name="T58" fmla="*/ 440 w 781"/>
                <a:gd name="T59" fmla="*/ 78 h 748"/>
                <a:gd name="T60" fmla="*/ 346 w 781"/>
                <a:gd name="T61" fmla="*/ 80 h 748"/>
                <a:gd name="T62" fmla="*/ 341 w 781"/>
                <a:gd name="T63" fmla="*/ 78 h 748"/>
                <a:gd name="T64" fmla="*/ 148 w 781"/>
                <a:gd name="T65" fmla="*/ 82 h 748"/>
                <a:gd name="T66" fmla="*/ 158 w 781"/>
                <a:gd name="T67" fmla="*/ 189 h 748"/>
                <a:gd name="T68" fmla="*/ 110 w 781"/>
                <a:gd name="T69" fmla="*/ 269 h 748"/>
                <a:gd name="T70" fmla="*/ 16 w 781"/>
                <a:gd name="T71" fmla="*/ 438 h 748"/>
                <a:gd name="T72" fmla="*/ 114 w 781"/>
                <a:gd name="T73" fmla="*/ 482 h 748"/>
                <a:gd name="T74" fmla="*/ 160 w 781"/>
                <a:gd name="T75" fmla="*/ 564 h 748"/>
                <a:gd name="T76" fmla="*/ 391 w 781"/>
                <a:gd name="T77" fmla="*/ 547 h 748"/>
                <a:gd name="T78" fmla="*/ 217 w 781"/>
                <a:gd name="T79" fmla="*/ 374 h 748"/>
                <a:gd name="T80" fmla="*/ 391 w 781"/>
                <a:gd name="T81" fmla="*/ 201 h 748"/>
                <a:gd name="T82" fmla="*/ 391 w 781"/>
                <a:gd name="T83" fmla="*/ 547 h 748"/>
                <a:gd name="T84" fmla="*/ 279 w 781"/>
                <a:gd name="T85" fmla="*/ 263 h 748"/>
                <a:gd name="T86" fmla="*/ 279 w 781"/>
                <a:gd name="T87" fmla="*/ 485 h 748"/>
                <a:gd name="T88" fmla="*/ 548 w 781"/>
                <a:gd name="T89" fmla="*/ 374 h 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81" h="748">
                  <a:moveTo>
                    <a:pt x="259" y="748"/>
                  </a:moveTo>
                  <a:cubicBezTo>
                    <a:pt x="258" y="748"/>
                    <a:pt x="257" y="747"/>
                    <a:pt x="255" y="746"/>
                  </a:cubicBezTo>
                  <a:cubicBezTo>
                    <a:pt x="136" y="678"/>
                    <a:pt x="136" y="678"/>
                    <a:pt x="136" y="678"/>
                  </a:cubicBezTo>
                  <a:cubicBezTo>
                    <a:pt x="133" y="676"/>
                    <a:pt x="132" y="673"/>
                    <a:pt x="132" y="670"/>
                  </a:cubicBezTo>
                  <a:cubicBezTo>
                    <a:pt x="143" y="565"/>
                    <a:pt x="143" y="565"/>
                    <a:pt x="143" y="565"/>
                  </a:cubicBezTo>
                  <a:cubicBezTo>
                    <a:pt x="101" y="493"/>
                    <a:pt x="101" y="493"/>
                    <a:pt x="101" y="493"/>
                  </a:cubicBezTo>
                  <a:cubicBezTo>
                    <a:pt x="5" y="450"/>
                    <a:pt x="5" y="450"/>
                    <a:pt x="5" y="450"/>
                  </a:cubicBezTo>
                  <a:cubicBezTo>
                    <a:pt x="2" y="449"/>
                    <a:pt x="0" y="446"/>
                    <a:pt x="0" y="443"/>
                  </a:cubicBezTo>
                  <a:cubicBezTo>
                    <a:pt x="0" y="305"/>
                    <a:pt x="0" y="305"/>
                    <a:pt x="0" y="305"/>
                  </a:cubicBezTo>
                  <a:cubicBezTo>
                    <a:pt x="0" y="302"/>
                    <a:pt x="2" y="299"/>
                    <a:pt x="5" y="298"/>
                  </a:cubicBezTo>
                  <a:cubicBezTo>
                    <a:pt x="101" y="255"/>
                    <a:pt x="101" y="255"/>
                    <a:pt x="101" y="255"/>
                  </a:cubicBezTo>
                  <a:cubicBezTo>
                    <a:pt x="143" y="183"/>
                    <a:pt x="143" y="183"/>
                    <a:pt x="143" y="183"/>
                  </a:cubicBezTo>
                  <a:cubicBezTo>
                    <a:pt x="132" y="78"/>
                    <a:pt x="132" y="78"/>
                    <a:pt x="132" y="78"/>
                  </a:cubicBezTo>
                  <a:cubicBezTo>
                    <a:pt x="131" y="75"/>
                    <a:pt x="133" y="72"/>
                    <a:pt x="136" y="70"/>
                  </a:cubicBezTo>
                  <a:cubicBezTo>
                    <a:pt x="255" y="1"/>
                    <a:pt x="255" y="1"/>
                    <a:pt x="255" y="1"/>
                  </a:cubicBezTo>
                  <a:cubicBezTo>
                    <a:pt x="258" y="0"/>
                    <a:pt x="261" y="0"/>
                    <a:pt x="264" y="2"/>
                  </a:cubicBezTo>
                  <a:cubicBezTo>
                    <a:pt x="349" y="64"/>
                    <a:pt x="349" y="64"/>
                    <a:pt x="349" y="64"/>
                  </a:cubicBezTo>
                  <a:cubicBezTo>
                    <a:pt x="432" y="64"/>
                    <a:pt x="432" y="64"/>
                    <a:pt x="432" y="64"/>
                  </a:cubicBezTo>
                  <a:cubicBezTo>
                    <a:pt x="517" y="2"/>
                    <a:pt x="517" y="2"/>
                    <a:pt x="517" y="2"/>
                  </a:cubicBezTo>
                  <a:cubicBezTo>
                    <a:pt x="520" y="0"/>
                    <a:pt x="523" y="0"/>
                    <a:pt x="526" y="1"/>
                  </a:cubicBezTo>
                  <a:cubicBezTo>
                    <a:pt x="645" y="70"/>
                    <a:pt x="645" y="70"/>
                    <a:pt x="645" y="70"/>
                  </a:cubicBezTo>
                  <a:cubicBezTo>
                    <a:pt x="648" y="72"/>
                    <a:pt x="650" y="75"/>
                    <a:pt x="649" y="78"/>
                  </a:cubicBezTo>
                  <a:cubicBezTo>
                    <a:pt x="638" y="182"/>
                    <a:pt x="638" y="182"/>
                    <a:pt x="638" y="182"/>
                  </a:cubicBezTo>
                  <a:cubicBezTo>
                    <a:pt x="680" y="255"/>
                    <a:pt x="680" y="255"/>
                    <a:pt x="680" y="255"/>
                  </a:cubicBezTo>
                  <a:cubicBezTo>
                    <a:pt x="776" y="297"/>
                    <a:pt x="776" y="297"/>
                    <a:pt x="776" y="297"/>
                  </a:cubicBezTo>
                  <a:cubicBezTo>
                    <a:pt x="779" y="299"/>
                    <a:pt x="781" y="301"/>
                    <a:pt x="781" y="305"/>
                  </a:cubicBezTo>
                  <a:cubicBezTo>
                    <a:pt x="781" y="442"/>
                    <a:pt x="781" y="442"/>
                    <a:pt x="781" y="442"/>
                  </a:cubicBezTo>
                  <a:cubicBezTo>
                    <a:pt x="781" y="446"/>
                    <a:pt x="779" y="448"/>
                    <a:pt x="776" y="450"/>
                  </a:cubicBezTo>
                  <a:cubicBezTo>
                    <a:pt x="680" y="492"/>
                    <a:pt x="680" y="492"/>
                    <a:pt x="680" y="492"/>
                  </a:cubicBezTo>
                  <a:cubicBezTo>
                    <a:pt x="638" y="565"/>
                    <a:pt x="638" y="565"/>
                    <a:pt x="638" y="565"/>
                  </a:cubicBezTo>
                  <a:cubicBezTo>
                    <a:pt x="650" y="669"/>
                    <a:pt x="650" y="669"/>
                    <a:pt x="650" y="669"/>
                  </a:cubicBezTo>
                  <a:cubicBezTo>
                    <a:pt x="650" y="673"/>
                    <a:pt x="649" y="676"/>
                    <a:pt x="646" y="677"/>
                  </a:cubicBezTo>
                  <a:cubicBezTo>
                    <a:pt x="526" y="746"/>
                    <a:pt x="526" y="746"/>
                    <a:pt x="526" y="746"/>
                  </a:cubicBezTo>
                  <a:cubicBezTo>
                    <a:pt x="524" y="748"/>
                    <a:pt x="520" y="748"/>
                    <a:pt x="518" y="746"/>
                  </a:cubicBezTo>
                  <a:cubicBezTo>
                    <a:pt x="433" y="684"/>
                    <a:pt x="433" y="684"/>
                    <a:pt x="433" y="684"/>
                  </a:cubicBezTo>
                  <a:cubicBezTo>
                    <a:pt x="349" y="684"/>
                    <a:pt x="349" y="684"/>
                    <a:pt x="349" y="684"/>
                  </a:cubicBezTo>
                  <a:cubicBezTo>
                    <a:pt x="264" y="746"/>
                    <a:pt x="264" y="746"/>
                    <a:pt x="264" y="746"/>
                  </a:cubicBezTo>
                  <a:cubicBezTo>
                    <a:pt x="263" y="747"/>
                    <a:pt x="261" y="748"/>
                    <a:pt x="259" y="748"/>
                  </a:cubicBezTo>
                  <a:close/>
                  <a:moveTo>
                    <a:pt x="149" y="666"/>
                  </a:moveTo>
                  <a:cubicBezTo>
                    <a:pt x="259" y="730"/>
                    <a:pt x="259" y="730"/>
                    <a:pt x="259" y="730"/>
                  </a:cubicBezTo>
                  <a:cubicBezTo>
                    <a:pt x="342" y="669"/>
                    <a:pt x="342" y="669"/>
                    <a:pt x="342" y="669"/>
                  </a:cubicBezTo>
                  <a:cubicBezTo>
                    <a:pt x="343" y="668"/>
                    <a:pt x="345" y="668"/>
                    <a:pt x="346" y="668"/>
                  </a:cubicBezTo>
                  <a:cubicBezTo>
                    <a:pt x="435" y="668"/>
                    <a:pt x="435" y="668"/>
                    <a:pt x="435" y="668"/>
                  </a:cubicBezTo>
                  <a:cubicBezTo>
                    <a:pt x="435" y="668"/>
                    <a:pt x="435" y="668"/>
                    <a:pt x="435" y="668"/>
                  </a:cubicBezTo>
                  <a:cubicBezTo>
                    <a:pt x="437" y="668"/>
                    <a:pt x="439" y="668"/>
                    <a:pt x="440" y="669"/>
                  </a:cubicBezTo>
                  <a:cubicBezTo>
                    <a:pt x="523" y="730"/>
                    <a:pt x="523" y="730"/>
                    <a:pt x="523" y="730"/>
                  </a:cubicBezTo>
                  <a:cubicBezTo>
                    <a:pt x="633" y="666"/>
                    <a:pt x="633" y="666"/>
                    <a:pt x="633" y="666"/>
                  </a:cubicBezTo>
                  <a:cubicBezTo>
                    <a:pt x="622" y="564"/>
                    <a:pt x="622" y="564"/>
                    <a:pt x="622" y="564"/>
                  </a:cubicBezTo>
                  <a:cubicBezTo>
                    <a:pt x="622" y="562"/>
                    <a:pt x="622" y="561"/>
                    <a:pt x="623" y="559"/>
                  </a:cubicBezTo>
                  <a:cubicBezTo>
                    <a:pt x="668" y="482"/>
                    <a:pt x="668" y="482"/>
                    <a:pt x="668" y="482"/>
                  </a:cubicBezTo>
                  <a:cubicBezTo>
                    <a:pt x="668" y="481"/>
                    <a:pt x="670" y="479"/>
                    <a:pt x="671" y="479"/>
                  </a:cubicBezTo>
                  <a:cubicBezTo>
                    <a:pt x="765" y="437"/>
                    <a:pt x="765" y="437"/>
                    <a:pt x="765" y="437"/>
                  </a:cubicBezTo>
                  <a:cubicBezTo>
                    <a:pt x="765" y="310"/>
                    <a:pt x="765" y="310"/>
                    <a:pt x="765" y="310"/>
                  </a:cubicBezTo>
                  <a:cubicBezTo>
                    <a:pt x="671" y="268"/>
                    <a:pt x="671" y="268"/>
                    <a:pt x="671" y="268"/>
                  </a:cubicBezTo>
                  <a:cubicBezTo>
                    <a:pt x="669" y="268"/>
                    <a:pt x="668" y="267"/>
                    <a:pt x="667" y="265"/>
                  </a:cubicBezTo>
                  <a:cubicBezTo>
                    <a:pt x="623" y="188"/>
                    <a:pt x="623" y="188"/>
                    <a:pt x="623" y="188"/>
                  </a:cubicBezTo>
                  <a:cubicBezTo>
                    <a:pt x="622" y="187"/>
                    <a:pt x="622" y="185"/>
                    <a:pt x="622" y="183"/>
                  </a:cubicBezTo>
                  <a:cubicBezTo>
                    <a:pt x="633" y="81"/>
                    <a:pt x="633" y="81"/>
                    <a:pt x="633" y="81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440" y="78"/>
                    <a:pt x="440" y="78"/>
                    <a:pt x="440" y="78"/>
                  </a:cubicBezTo>
                  <a:cubicBezTo>
                    <a:pt x="438" y="79"/>
                    <a:pt x="437" y="80"/>
                    <a:pt x="435" y="80"/>
                  </a:cubicBezTo>
                  <a:cubicBezTo>
                    <a:pt x="346" y="80"/>
                    <a:pt x="346" y="80"/>
                    <a:pt x="346" y="80"/>
                  </a:cubicBezTo>
                  <a:cubicBezTo>
                    <a:pt x="346" y="80"/>
                    <a:pt x="346" y="80"/>
                    <a:pt x="346" y="80"/>
                  </a:cubicBezTo>
                  <a:cubicBezTo>
                    <a:pt x="344" y="80"/>
                    <a:pt x="343" y="79"/>
                    <a:pt x="341" y="78"/>
                  </a:cubicBezTo>
                  <a:cubicBezTo>
                    <a:pt x="258" y="18"/>
                    <a:pt x="258" y="18"/>
                    <a:pt x="258" y="18"/>
                  </a:cubicBezTo>
                  <a:cubicBezTo>
                    <a:pt x="148" y="82"/>
                    <a:pt x="148" y="82"/>
                    <a:pt x="148" y="82"/>
                  </a:cubicBezTo>
                  <a:cubicBezTo>
                    <a:pt x="159" y="184"/>
                    <a:pt x="159" y="184"/>
                    <a:pt x="159" y="184"/>
                  </a:cubicBezTo>
                  <a:cubicBezTo>
                    <a:pt x="159" y="185"/>
                    <a:pt x="159" y="187"/>
                    <a:pt x="158" y="189"/>
                  </a:cubicBezTo>
                  <a:cubicBezTo>
                    <a:pt x="114" y="266"/>
                    <a:pt x="114" y="266"/>
                    <a:pt x="114" y="266"/>
                  </a:cubicBezTo>
                  <a:cubicBezTo>
                    <a:pt x="113" y="267"/>
                    <a:pt x="112" y="268"/>
                    <a:pt x="110" y="269"/>
                  </a:cubicBezTo>
                  <a:cubicBezTo>
                    <a:pt x="16" y="310"/>
                    <a:pt x="16" y="310"/>
                    <a:pt x="16" y="310"/>
                  </a:cubicBezTo>
                  <a:cubicBezTo>
                    <a:pt x="16" y="438"/>
                    <a:pt x="16" y="438"/>
                    <a:pt x="16" y="438"/>
                  </a:cubicBezTo>
                  <a:cubicBezTo>
                    <a:pt x="110" y="479"/>
                    <a:pt x="110" y="479"/>
                    <a:pt x="110" y="479"/>
                  </a:cubicBezTo>
                  <a:cubicBezTo>
                    <a:pt x="112" y="480"/>
                    <a:pt x="113" y="481"/>
                    <a:pt x="114" y="482"/>
                  </a:cubicBezTo>
                  <a:cubicBezTo>
                    <a:pt x="158" y="559"/>
                    <a:pt x="158" y="559"/>
                    <a:pt x="158" y="559"/>
                  </a:cubicBezTo>
                  <a:cubicBezTo>
                    <a:pt x="159" y="561"/>
                    <a:pt x="160" y="563"/>
                    <a:pt x="160" y="564"/>
                  </a:cubicBezTo>
                  <a:lnTo>
                    <a:pt x="149" y="666"/>
                  </a:lnTo>
                  <a:close/>
                  <a:moveTo>
                    <a:pt x="391" y="547"/>
                  </a:moveTo>
                  <a:cubicBezTo>
                    <a:pt x="344" y="547"/>
                    <a:pt x="301" y="529"/>
                    <a:pt x="268" y="496"/>
                  </a:cubicBezTo>
                  <a:cubicBezTo>
                    <a:pt x="235" y="464"/>
                    <a:pt x="217" y="420"/>
                    <a:pt x="217" y="374"/>
                  </a:cubicBezTo>
                  <a:cubicBezTo>
                    <a:pt x="217" y="328"/>
                    <a:pt x="235" y="284"/>
                    <a:pt x="268" y="251"/>
                  </a:cubicBezTo>
                  <a:cubicBezTo>
                    <a:pt x="301" y="219"/>
                    <a:pt x="344" y="201"/>
                    <a:pt x="391" y="201"/>
                  </a:cubicBezTo>
                  <a:cubicBezTo>
                    <a:pt x="486" y="201"/>
                    <a:pt x="564" y="278"/>
                    <a:pt x="564" y="374"/>
                  </a:cubicBezTo>
                  <a:cubicBezTo>
                    <a:pt x="564" y="469"/>
                    <a:pt x="486" y="547"/>
                    <a:pt x="391" y="547"/>
                  </a:cubicBezTo>
                  <a:close/>
                  <a:moveTo>
                    <a:pt x="391" y="217"/>
                  </a:moveTo>
                  <a:cubicBezTo>
                    <a:pt x="349" y="217"/>
                    <a:pt x="309" y="233"/>
                    <a:pt x="279" y="263"/>
                  </a:cubicBezTo>
                  <a:cubicBezTo>
                    <a:pt x="250" y="292"/>
                    <a:pt x="233" y="332"/>
                    <a:pt x="233" y="374"/>
                  </a:cubicBezTo>
                  <a:cubicBezTo>
                    <a:pt x="233" y="416"/>
                    <a:pt x="250" y="455"/>
                    <a:pt x="279" y="485"/>
                  </a:cubicBezTo>
                  <a:cubicBezTo>
                    <a:pt x="309" y="515"/>
                    <a:pt x="349" y="531"/>
                    <a:pt x="391" y="531"/>
                  </a:cubicBezTo>
                  <a:cubicBezTo>
                    <a:pt x="477" y="531"/>
                    <a:pt x="548" y="461"/>
                    <a:pt x="548" y="374"/>
                  </a:cubicBezTo>
                  <a:cubicBezTo>
                    <a:pt x="548" y="287"/>
                    <a:pt x="477" y="217"/>
                    <a:pt x="391" y="2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64"/>
            <p:cNvSpPr>
              <a:spLocks noEditPoints="1"/>
            </p:cNvSpPr>
            <p:nvPr/>
          </p:nvSpPr>
          <p:spPr bwMode="auto">
            <a:xfrm>
              <a:off x="7227888" y="531813"/>
              <a:ext cx="239713" cy="249238"/>
            </a:xfrm>
            <a:custGeom>
              <a:avLst/>
              <a:gdLst>
                <a:gd name="T0" fmla="*/ 149 w 373"/>
                <a:gd name="T1" fmla="*/ 382 h 387"/>
                <a:gd name="T2" fmla="*/ 95 w 373"/>
                <a:gd name="T3" fmla="*/ 319 h 387"/>
                <a:gd name="T4" fmla="*/ 38 w 373"/>
                <a:gd name="T5" fmla="*/ 321 h 387"/>
                <a:gd name="T6" fmla="*/ 4 w 373"/>
                <a:gd name="T7" fmla="*/ 255 h 387"/>
                <a:gd name="T8" fmla="*/ 32 w 373"/>
                <a:gd name="T9" fmla="*/ 177 h 387"/>
                <a:gd name="T10" fmla="*/ 2 w 373"/>
                <a:gd name="T11" fmla="*/ 128 h 387"/>
                <a:gd name="T12" fmla="*/ 42 w 373"/>
                <a:gd name="T13" fmla="*/ 66 h 387"/>
                <a:gd name="T14" fmla="*/ 124 w 373"/>
                <a:gd name="T15" fmla="*/ 51 h 387"/>
                <a:gd name="T16" fmla="*/ 150 w 373"/>
                <a:gd name="T17" fmla="*/ 1 h 387"/>
                <a:gd name="T18" fmla="*/ 224 w 373"/>
                <a:gd name="T19" fmla="*/ 4 h 387"/>
                <a:gd name="T20" fmla="*/ 278 w 373"/>
                <a:gd name="T21" fmla="*/ 68 h 387"/>
                <a:gd name="T22" fmla="*/ 335 w 373"/>
                <a:gd name="T23" fmla="*/ 65 h 387"/>
                <a:gd name="T24" fmla="*/ 369 w 373"/>
                <a:gd name="T25" fmla="*/ 131 h 387"/>
                <a:gd name="T26" fmla="*/ 341 w 373"/>
                <a:gd name="T27" fmla="*/ 210 h 387"/>
                <a:gd name="T28" fmla="*/ 371 w 373"/>
                <a:gd name="T29" fmla="*/ 258 h 387"/>
                <a:gd name="T30" fmla="*/ 331 w 373"/>
                <a:gd name="T31" fmla="*/ 320 h 387"/>
                <a:gd name="T32" fmla="*/ 249 w 373"/>
                <a:gd name="T33" fmla="*/ 335 h 387"/>
                <a:gd name="T34" fmla="*/ 223 w 373"/>
                <a:gd name="T35" fmla="*/ 386 h 387"/>
                <a:gd name="T36" fmla="*/ 156 w 373"/>
                <a:gd name="T37" fmla="*/ 387 h 387"/>
                <a:gd name="T38" fmla="*/ 101 w 373"/>
                <a:gd name="T39" fmla="*/ 303 h 387"/>
                <a:gd name="T40" fmla="*/ 142 w 373"/>
                <a:gd name="T41" fmla="*/ 328 h 387"/>
                <a:gd name="T42" fmla="*/ 217 w 373"/>
                <a:gd name="T43" fmla="*/ 370 h 387"/>
                <a:gd name="T44" fmla="*/ 239 w 373"/>
                <a:gd name="T45" fmla="*/ 323 h 387"/>
                <a:gd name="T46" fmla="*/ 281 w 373"/>
                <a:gd name="T47" fmla="*/ 299 h 387"/>
                <a:gd name="T48" fmla="*/ 355 w 373"/>
                <a:gd name="T49" fmla="*/ 255 h 387"/>
                <a:gd name="T50" fmla="*/ 325 w 373"/>
                <a:gd name="T51" fmla="*/ 213 h 387"/>
                <a:gd name="T52" fmla="*/ 326 w 373"/>
                <a:gd name="T53" fmla="*/ 165 h 387"/>
                <a:gd name="T54" fmla="*/ 324 w 373"/>
                <a:gd name="T55" fmla="*/ 78 h 387"/>
                <a:gd name="T56" fmla="*/ 272 w 373"/>
                <a:gd name="T57" fmla="*/ 83 h 387"/>
                <a:gd name="T58" fmla="*/ 231 w 373"/>
                <a:gd name="T59" fmla="*/ 58 h 387"/>
                <a:gd name="T60" fmla="*/ 156 w 373"/>
                <a:gd name="T61" fmla="*/ 17 h 387"/>
                <a:gd name="T62" fmla="*/ 134 w 373"/>
                <a:gd name="T63" fmla="*/ 64 h 387"/>
                <a:gd name="T64" fmla="*/ 92 w 373"/>
                <a:gd name="T65" fmla="*/ 87 h 387"/>
                <a:gd name="T66" fmla="*/ 18 w 373"/>
                <a:gd name="T67" fmla="*/ 132 h 387"/>
                <a:gd name="T68" fmla="*/ 48 w 373"/>
                <a:gd name="T69" fmla="*/ 174 h 387"/>
                <a:gd name="T70" fmla="*/ 47 w 373"/>
                <a:gd name="T71" fmla="*/ 222 h 387"/>
                <a:gd name="T72" fmla="*/ 49 w 373"/>
                <a:gd name="T73" fmla="*/ 308 h 387"/>
                <a:gd name="T74" fmla="*/ 97 w 373"/>
                <a:gd name="T75" fmla="*/ 302 h 387"/>
                <a:gd name="T76" fmla="*/ 144 w 373"/>
                <a:gd name="T77" fmla="*/ 270 h 387"/>
                <a:gd name="T78" fmla="*/ 187 w 373"/>
                <a:gd name="T79" fmla="*/ 105 h 387"/>
                <a:gd name="T80" fmla="*/ 271 w 373"/>
                <a:gd name="T81" fmla="*/ 169 h 387"/>
                <a:gd name="T82" fmla="*/ 186 w 373"/>
                <a:gd name="T83" fmla="*/ 281 h 387"/>
                <a:gd name="T84" fmla="*/ 124 w 373"/>
                <a:gd name="T85" fmla="*/ 158 h 387"/>
                <a:gd name="T86" fmla="*/ 186 w 373"/>
                <a:gd name="T87" fmla="*/ 265 h 387"/>
                <a:gd name="T88" fmla="*/ 256 w 373"/>
                <a:gd name="T89" fmla="*/ 174 h 387"/>
                <a:gd name="T90" fmla="*/ 187 w 373"/>
                <a:gd name="T91" fmla="*/ 121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73" h="387">
                  <a:moveTo>
                    <a:pt x="156" y="387"/>
                  </a:moveTo>
                  <a:cubicBezTo>
                    <a:pt x="153" y="387"/>
                    <a:pt x="150" y="385"/>
                    <a:pt x="149" y="382"/>
                  </a:cubicBezTo>
                  <a:cubicBezTo>
                    <a:pt x="128" y="337"/>
                    <a:pt x="128" y="337"/>
                    <a:pt x="128" y="337"/>
                  </a:cubicBezTo>
                  <a:cubicBezTo>
                    <a:pt x="95" y="319"/>
                    <a:pt x="95" y="319"/>
                    <a:pt x="95" y="319"/>
                  </a:cubicBezTo>
                  <a:cubicBezTo>
                    <a:pt x="46" y="325"/>
                    <a:pt x="46" y="325"/>
                    <a:pt x="46" y="325"/>
                  </a:cubicBezTo>
                  <a:cubicBezTo>
                    <a:pt x="43" y="325"/>
                    <a:pt x="40" y="324"/>
                    <a:pt x="38" y="321"/>
                  </a:cubicBezTo>
                  <a:cubicBezTo>
                    <a:pt x="4" y="264"/>
                    <a:pt x="4" y="264"/>
                    <a:pt x="4" y="264"/>
                  </a:cubicBezTo>
                  <a:cubicBezTo>
                    <a:pt x="2" y="261"/>
                    <a:pt x="2" y="258"/>
                    <a:pt x="4" y="255"/>
                  </a:cubicBezTo>
                  <a:cubicBezTo>
                    <a:pt x="33" y="215"/>
                    <a:pt x="33" y="215"/>
                    <a:pt x="33" y="215"/>
                  </a:cubicBezTo>
                  <a:cubicBezTo>
                    <a:pt x="32" y="177"/>
                    <a:pt x="32" y="177"/>
                    <a:pt x="32" y="177"/>
                  </a:cubicBezTo>
                  <a:cubicBezTo>
                    <a:pt x="2" y="137"/>
                    <a:pt x="2" y="137"/>
                    <a:pt x="2" y="137"/>
                  </a:cubicBezTo>
                  <a:cubicBezTo>
                    <a:pt x="0" y="135"/>
                    <a:pt x="0" y="131"/>
                    <a:pt x="2" y="128"/>
                  </a:cubicBezTo>
                  <a:cubicBezTo>
                    <a:pt x="34" y="70"/>
                    <a:pt x="34" y="70"/>
                    <a:pt x="34" y="70"/>
                  </a:cubicBezTo>
                  <a:cubicBezTo>
                    <a:pt x="36" y="67"/>
                    <a:pt x="39" y="66"/>
                    <a:pt x="42" y="66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124" y="51"/>
                    <a:pt x="124" y="51"/>
                    <a:pt x="124" y="51"/>
                  </a:cubicBezTo>
                  <a:cubicBezTo>
                    <a:pt x="143" y="6"/>
                    <a:pt x="143" y="6"/>
                    <a:pt x="143" y="6"/>
                  </a:cubicBezTo>
                  <a:cubicBezTo>
                    <a:pt x="144" y="3"/>
                    <a:pt x="147" y="1"/>
                    <a:pt x="150" y="1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220" y="0"/>
                    <a:pt x="223" y="1"/>
                    <a:pt x="224" y="4"/>
                  </a:cubicBezTo>
                  <a:cubicBezTo>
                    <a:pt x="245" y="49"/>
                    <a:pt x="245" y="49"/>
                    <a:pt x="245" y="49"/>
                  </a:cubicBezTo>
                  <a:cubicBezTo>
                    <a:pt x="278" y="68"/>
                    <a:pt x="278" y="68"/>
                    <a:pt x="278" y="68"/>
                  </a:cubicBezTo>
                  <a:cubicBezTo>
                    <a:pt x="327" y="62"/>
                    <a:pt x="327" y="62"/>
                    <a:pt x="327" y="62"/>
                  </a:cubicBezTo>
                  <a:cubicBezTo>
                    <a:pt x="330" y="61"/>
                    <a:pt x="333" y="63"/>
                    <a:pt x="335" y="65"/>
                  </a:cubicBezTo>
                  <a:cubicBezTo>
                    <a:pt x="369" y="123"/>
                    <a:pt x="369" y="123"/>
                    <a:pt x="369" y="123"/>
                  </a:cubicBezTo>
                  <a:cubicBezTo>
                    <a:pt x="371" y="125"/>
                    <a:pt x="371" y="129"/>
                    <a:pt x="369" y="131"/>
                  </a:cubicBezTo>
                  <a:cubicBezTo>
                    <a:pt x="340" y="172"/>
                    <a:pt x="340" y="172"/>
                    <a:pt x="340" y="172"/>
                  </a:cubicBezTo>
                  <a:cubicBezTo>
                    <a:pt x="341" y="210"/>
                    <a:pt x="341" y="210"/>
                    <a:pt x="341" y="210"/>
                  </a:cubicBezTo>
                  <a:cubicBezTo>
                    <a:pt x="371" y="249"/>
                    <a:pt x="371" y="249"/>
                    <a:pt x="371" y="249"/>
                  </a:cubicBezTo>
                  <a:cubicBezTo>
                    <a:pt x="373" y="252"/>
                    <a:pt x="373" y="255"/>
                    <a:pt x="371" y="258"/>
                  </a:cubicBezTo>
                  <a:cubicBezTo>
                    <a:pt x="339" y="316"/>
                    <a:pt x="339" y="316"/>
                    <a:pt x="339" y="316"/>
                  </a:cubicBezTo>
                  <a:cubicBezTo>
                    <a:pt x="337" y="319"/>
                    <a:pt x="334" y="321"/>
                    <a:pt x="331" y="320"/>
                  </a:cubicBezTo>
                  <a:cubicBezTo>
                    <a:pt x="282" y="316"/>
                    <a:pt x="282" y="316"/>
                    <a:pt x="282" y="316"/>
                  </a:cubicBezTo>
                  <a:cubicBezTo>
                    <a:pt x="249" y="335"/>
                    <a:pt x="249" y="335"/>
                    <a:pt x="249" y="335"/>
                  </a:cubicBezTo>
                  <a:cubicBezTo>
                    <a:pt x="230" y="381"/>
                    <a:pt x="230" y="381"/>
                    <a:pt x="230" y="381"/>
                  </a:cubicBezTo>
                  <a:cubicBezTo>
                    <a:pt x="229" y="384"/>
                    <a:pt x="226" y="386"/>
                    <a:pt x="223" y="386"/>
                  </a:cubicBezTo>
                  <a:cubicBezTo>
                    <a:pt x="156" y="387"/>
                    <a:pt x="156" y="387"/>
                    <a:pt x="156" y="387"/>
                  </a:cubicBezTo>
                  <a:cubicBezTo>
                    <a:pt x="156" y="387"/>
                    <a:pt x="156" y="387"/>
                    <a:pt x="156" y="387"/>
                  </a:cubicBezTo>
                  <a:close/>
                  <a:moveTo>
                    <a:pt x="97" y="302"/>
                  </a:moveTo>
                  <a:cubicBezTo>
                    <a:pt x="98" y="302"/>
                    <a:pt x="99" y="303"/>
                    <a:pt x="101" y="303"/>
                  </a:cubicBezTo>
                  <a:cubicBezTo>
                    <a:pt x="138" y="324"/>
                    <a:pt x="138" y="324"/>
                    <a:pt x="138" y="324"/>
                  </a:cubicBezTo>
                  <a:cubicBezTo>
                    <a:pt x="140" y="325"/>
                    <a:pt x="141" y="326"/>
                    <a:pt x="142" y="328"/>
                  </a:cubicBezTo>
                  <a:cubicBezTo>
                    <a:pt x="161" y="371"/>
                    <a:pt x="161" y="371"/>
                    <a:pt x="161" y="371"/>
                  </a:cubicBezTo>
                  <a:cubicBezTo>
                    <a:pt x="217" y="370"/>
                    <a:pt x="217" y="370"/>
                    <a:pt x="217" y="370"/>
                  </a:cubicBezTo>
                  <a:cubicBezTo>
                    <a:pt x="236" y="326"/>
                    <a:pt x="236" y="326"/>
                    <a:pt x="236" y="326"/>
                  </a:cubicBezTo>
                  <a:cubicBezTo>
                    <a:pt x="236" y="325"/>
                    <a:pt x="237" y="324"/>
                    <a:pt x="239" y="323"/>
                  </a:cubicBezTo>
                  <a:cubicBezTo>
                    <a:pt x="276" y="301"/>
                    <a:pt x="276" y="301"/>
                    <a:pt x="276" y="301"/>
                  </a:cubicBezTo>
                  <a:cubicBezTo>
                    <a:pt x="277" y="300"/>
                    <a:pt x="279" y="299"/>
                    <a:pt x="281" y="299"/>
                  </a:cubicBezTo>
                  <a:cubicBezTo>
                    <a:pt x="327" y="304"/>
                    <a:pt x="327" y="304"/>
                    <a:pt x="327" y="304"/>
                  </a:cubicBezTo>
                  <a:cubicBezTo>
                    <a:pt x="355" y="255"/>
                    <a:pt x="355" y="255"/>
                    <a:pt x="355" y="255"/>
                  </a:cubicBezTo>
                  <a:cubicBezTo>
                    <a:pt x="326" y="217"/>
                    <a:pt x="326" y="217"/>
                    <a:pt x="326" y="217"/>
                  </a:cubicBezTo>
                  <a:cubicBezTo>
                    <a:pt x="325" y="216"/>
                    <a:pt x="325" y="214"/>
                    <a:pt x="325" y="213"/>
                  </a:cubicBezTo>
                  <a:cubicBezTo>
                    <a:pt x="324" y="169"/>
                    <a:pt x="324" y="169"/>
                    <a:pt x="324" y="169"/>
                  </a:cubicBezTo>
                  <a:cubicBezTo>
                    <a:pt x="324" y="168"/>
                    <a:pt x="325" y="166"/>
                    <a:pt x="326" y="165"/>
                  </a:cubicBezTo>
                  <a:cubicBezTo>
                    <a:pt x="353" y="126"/>
                    <a:pt x="353" y="126"/>
                    <a:pt x="353" y="126"/>
                  </a:cubicBezTo>
                  <a:cubicBezTo>
                    <a:pt x="324" y="78"/>
                    <a:pt x="324" y="78"/>
                    <a:pt x="324" y="78"/>
                  </a:cubicBezTo>
                  <a:cubicBezTo>
                    <a:pt x="277" y="84"/>
                    <a:pt x="277" y="84"/>
                    <a:pt x="277" y="84"/>
                  </a:cubicBezTo>
                  <a:cubicBezTo>
                    <a:pt x="276" y="84"/>
                    <a:pt x="274" y="84"/>
                    <a:pt x="272" y="83"/>
                  </a:cubicBezTo>
                  <a:cubicBezTo>
                    <a:pt x="235" y="62"/>
                    <a:pt x="235" y="62"/>
                    <a:pt x="235" y="62"/>
                  </a:cubicBezTo>
                  <a:cubicBezTo>
                    <a:pt x="233" y="61"/>
                    <a:pt x="232" y="60"/>
                    <a:pt x="231" y="58"/>
                  </a:cubicBezTo>
                  <a:cubicBezTo>
                    <a:pt x="212" y="16"/>
                    <a:pt x="212" y="16"/>
                    <a:pt x="212" y="16"/>
                  </a:cubicBezTo>
                  <a:cubicBezTo>
                    <a:pt x="156" y="17"/>
                    <a:pt x="156" y="17"/>
                    <a:pt x="156" y="17"/>
                  </a:cubicBezTo>
                  <a:cubicBezTo>
                    <a:pt x="137" y="60"/>
                    <a:pt x="137" y="60"/>
                    <a:pt x="137" y="60"/>
                  </a:cubicBezTo>
                  <a:cubicBezTo>
                    <a:pt x="137" y="61"/>
                    <a:pt x="136" y="63"/>
                    <a:pt x="134" y="64"/>
                  </a:cubicBezTo>
                  <a:cubicBezTo>
                    <a:pt x="97" y="86"/>
                    <a:pt x="97" y="86"/>
                    <a:pt x="97" y="86"/>
                  </a:cubicBezTo>
                  <a:cubicBezTo>
                    <a:pt x="96" y="87"/>
                    <a:pt x="94" y="87"/>
                    <a:pt x="92" y="87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18" y="132"/>
                    <a:pt x="18" y="132"/>
                    <a:pt x="18" y="132"/>
                  </a:cubicBezTo>
                  <a:cubicBezTo>
                    <a:pt x="47" y="169"/>
                    <a:pt x="47" y="169"/>
                    <a:pt x="47" y="169"/>
                  </a:cubicBezTo>
                  <a:cubicBezTo>
                    <a:pt x="48" y="171"/>
                    <a:pt x="48" y="172"/>
                    <a:pt x="48" y="174"/>
                  </a:cubicBezTo>
                  <a:cubicBezTo>
                    <a:pt x="49" y="217"/>
                    <a:pt x="49" y="217"/>
                    <a:pt x="49" y="217"/>
                  </a:cubicBezTo>
                  <a:cubicBezTo>
                    <a:pt x="49" y="219"/>
                    <a:pt x="48" y="220"/>
                    <a:pt x="47" y="222"/>
                  </a:cubicBezTo>
                  <a:cubicBezTo>
                    <a:pt x="20" y="260"/>
                    <a:pt x="20" y="260"/>
                    <a:pt x="20" y="260"/>
                  </a:cubicBezTo>
                  <a:cubicBezTo>
                    <a:pt x="49" y="308"/>
                    <a:pt x="49" y="308"/>
                    <a:pt x="49" y="308"/>
                  </a:cubicBezTo>
                  <a:cubicBezTo>
                    <a:pt x="96" y="302"/>
                    <a:pt x="96" y="302"/>
                    <a:pt x="96" y="302"/>
                  </a:cubicBezTo>
                  <a:cubicBezTo>
                    <a:pt x="96" y="302"/>
                    <a:pt x="96" y="302"/>
                    <a:pt x="97" y="302"/>
                  </a:cubicBezTo>
                  <a:close/>
                  <a:moveTo>
                    <a:pt x="186" y="281"/>
                  </a:moveTo>
                  <a:cubicBezTo>
                    <a:pt x="172" y="281"/>
                    <a:pt x="157" y="277"/>
                    <a:pt x="144" y="270"/>
                  </a:cubicBezTo>
                  <a:cubicBezTo>
                    <a:pt x="101" y="246"/>
                    <a:pt x="86" y="193"/>
                    <a:pt x="110" y="150"/>
                  </a:cubicBezTo>
                  <a:cubicBezTo>
                    <a:pt x="125" y="123"/>
                    <a:pt x="155" y="105"/>
                    <a:pt x="187" y="105"/>
                  </a:cubicBezTo>
                  <a:cubicBezTo>
                    <a:pt x="201" y="105"/>
                    <a:pt x="216" y="109"/>
                    <a:pt x="229" y="116"/>
                  </a:cubicBezTo>
                  <a:cubicBezTo>
                    <a:pt x="250" y="128"/>
                    <a:pt x="265" y="147"/>
                    <a:pt x="271" y="169"/>
                  </a:cubicBezTo>
                  <a:cubicBezTo>
                    <a:pt x="278" y="192"/>
                    <a:pt x="275" y="215"/>
                    <a:pt x="263" y="236"/>
                  </a:cubicBezTo>
                  <a:cubicBezTo>
                    <a:pt x="248" y="264"/>
                    <a:pt x="218" y="281"/>
                    <a:pt x="186" y="281"/>
                  </a:cubicBezTo>
                  <a:close/>
                  <a:moveTo>
                    <a:pt x="187" y="121"/>
                  </a:moveTo>
                  <a:cubicBezTo>
                    <a:pt x="160" y="121"/>
                    <a:pt x="136" y="135"/>
                    <a:pt x="124" y="158"/>
                  </a:cubicBezTo>
                  <a:cubicBezTo>
                    <a:pt x="104" y="193"/>
                    <a:pt x="117" y="237"/>
                    <a:pt x="151" y="256"/>
                  </a:cubicBezTo>
                  <a:cubicBezTo>
                    <a:pt x="162" y="262"/>
                    <a:pt x="174" y="265"/>
                    <a:pt x="186" y="265"/>
                  </a:cubicBezTo>
                  <a:cubicBezTo>
                    <a:pt x="213" y="265"/>
                    <a:pt x="237" y="251"/>
                    <a:pt x="249" y="228"/>
                  </a:cubicBezTo>
                  <a:cubicBezTo>
                    <a:pt x="259" y="211"/>
                    <a:pt x="261" y="192"/>
                    <a:pt x="256" y="174"/>
                  </a:cubicBezTo>
                  <a:cubicBezTo>
                    <a:pt x="250" y="155"/>
                    <a:pt x="238" y="140"/>
                    <a:pt x="222" y="130"/>
                  </a:cubicBezTo>
                  <a:cubicBezTo>
                    <a:pt x="211" y="124"/>
                    <a:pt x="199" y="121"/>
                    <a:pt x="187" y="1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062926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elerated Mobile P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dirty="0" smtClean="0"/>
              <a:t>Accelerated Mobile Pages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62CF9AB3-F2B2-44F1-B1C6-9B37F0775898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C939CA1C-DEC7-4112-8616-F0595646E03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728568" y="1468074"/>
            <a:ext cx="2115240" cy="3143590"/>
            <a:chOff x="449681" y="1468074"/>
            <a:chExt cx="2115240" cy="3143590"/>
          </a:xfrm>
        </p:grpSpPr>
        <p:sp>
          <p:nvSpPr>
            <p:cNvPr id="26" name="Freeform 18"/>
            <p:cNvSpPr>
              <a:spLocks/>
            </p:cNvSpPr>
            <p:nvPr userDrawn="1"/>
          </p:nvSpPr>
          <p:spPr bwMode="auto">
            <a:xfrm>
              <a:off x="557980" y="1468074"/>
              <a:ext cx="1076158" cy="2128899"/>
            </a:xfrm>
            <a:custGeom>
              <a:avLst/>
              <a:gdLst>
                <a:gd name="T0" fmla="*/ 1096 w 1096"/>
                <a:gd name="T1" fmla="*/ 1999 h 2168"/>
                <a:gd name="T2" fmla="*/ 927 w 1096"/>
                <a:gd name="T3" fmla="*/ 2168 h 2168"/>
                <a:gd name="T4" fmla="*/ 167 w 1096"/>
                <a:gd name="T5" fmla="*/ 2168 h 2168"/>
                <a:gd name="T6" fmla="*/ 0 w 1096"/>
                <a:gd name="T7" fmla="*/ 1999 h 2168"/>
                <a:gd name="T8" fmla="*/ 0 w 1096"/>
                <a:gd name="T9" fmla="*/ 170 h 2168"/>
                <a:gd name="T10" fmla="*/ 167 w 1096"/>
                <a:gd name="T11" fmla="*/ 0 h 2168"/>
                <a:gd name="T12" fmla="*/ 927 w 1096"/>
                <a:gd name="T13" fmla="*/ 0 h 2168"/>
                <a:gd name="T14" fmla="*/ 1096 w 1096"/>
                <a:gd name="T15" fmla="*/ 170 h 2168"/>
                <a:gd name="T16" fmla="*/ 1096 w 1096"/>
                <a:gd name="T17" fmla="*/ 1999 h 2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6" h="2168">
                  <a:moveTo>
                    <a:pt x="1096" y="1999"/>
                  </a:moveTo>
                  <a:cubicBezTo>
                    <a:pt x="1096" y="2093"/>
                    <a:pt x="1021" y="2168"/>
                    <a:pt x="927" y="2168"/>
                  </a:cubicBezTo>
                  <a:cubicBezTo>
                    <a:pt x="167" y="2168"/>
                    <a:pt x="167" y="2168"/>
                    <a:pt x="167" y="2168"/>
                  </a:cubicBezTo>
                  <a:cubicBezTo>
                    <a:pt x="74" y="2168"/>
                    <a:pt x="0" y="2093"/>
                    <a:pt x="0" y="1999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0" y="77"/>
                    <a:pt x="74" y="0"/>
                    <a:pt x="167" y="0"/>
                  </a:cubicBezTo>
                  <a:cubicBezTo>
                    <a:pt x="927" y="0"/>
                    <a:pt x="927" y="0"/>
                    <a:pt x="927" y="0"/>
                  </a:cubicBezTo>
                  <a:cubicBezTo>
                    <a:pt x="1021" y="0"/>
                    <a:pt x="1096" y="77"/>
                    <a:pt x="1096" y="170"/>
                  </a:cubicBezTo>
                  <a:lnTo>
                    <a:pt x="1096" y="1999"/>
                  </a:lnTo>
                  <a:close/>
                </a:path>
              </a:pathLst>
            </a:custGeom>
            <a:solidFill>
              <a:schemeClr val="tx1"/>
            </a:solidFill>
            <a:ln w="19050" cap="flat">
              <a:solidFill>
                <a:srgbClr val="3A3A3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27" name="Oval 19"/>
            <p:cNvSpPr>
              <a:spLocks noChangeArrowheads="1"/>
            </p:cNvSpPr>
            <p:nvPr userDrawn="1"/>
          </p:nvSpPr>
          <p:spPr bwMode="auto">
            <a:xfrm>
              <a:off x="1020445" y="3354033"/>
              <a:ext cx="145374" cy="145374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rgbClr val="3A3A3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28" name="Freeform 20"/>
            <p:cNvSpPr>
              <a:spLocks/>
            </p:cNvSpPr>
            <p:nvPr userDrawn="1"/>
          </p:nvSpPr>
          <p:spPr bwMode="auto">
            <a:xfrm>
              <a:off x="639936" y="1605643"/>
              <a:ext cx="912246" cy="1661556"/>
            </a:xfrm>
            <a:custGeom>
              <a:avLst/>
              <a:gdLst>
                <a:gd name="T0" fmla="*/ 928 w 928"/>
                <a:gd name="T1" fmla="*/ 1642 h 1692"/>
                <a:gd name="T2" fmla="*/ 877 w 928"/>
                <a:gd name="T3" fmla="*/ 1692 h 1692"/>
                <a:gd name="T4" fmla="*/ 50 w 928"/>
                <a:gd name="T5" fmla="*/ 1692 h 1692"/>
                <a:gd name="T6" fmla="*/ 0 w 928"/>
                <a:gd name="T7" fmla="*/ 1642 h 1692"/>
                <a:gd name="T8" fmla="*/ 0 w 928"/>
                <a:gd name="T9" fmla="*/ 52 h 1692"/>
                <a:gd name="T10" fmla="*/ 50 w 928"/>
                <a:gd name="T11" fmla="*/ 0 h 1692"/>
                <a:gd name="T12" fmla="*/ 877 w 928"/>
                <a:gd name="T13" fmla="*/ 0 h 1692"/>
                <a:gd name="T14" fmla="*/ 928 w 928"/>
                <a:gd name="T15" fmla="*/ 52 h 1692"/>
                <a:gd name="T16" fmla="*/ 928 w 928"/>
                <a:gd name="T17" fmla="*/ 1642 h 1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28" h="1692">
                  <a:moveTo>
                    <a:pt x="928" y="1642"/>
                  </a:moveTo>
                  <a:cubicBezTo>
                    <a:pt x="928" y="1670"/>
                    <a:pt x="905" y="1692"/>
                    <a:pt x="877" y="1692"/>
                  </a:cubicBezTo>
                  <a:cubicBezTo>
                    <a:pt x="50" y="1692"/>
                    <a:pt x="50" y="1692"/>
                    <a:pt x="50" y="1692"/>
                  </a:cubicBezTo>
                  <a:cubicBezTo>
                    <a:pt x="21" y="1692"/>
                    <a:pt x="0" y="1670"/>
                    <a:pt x="0" y="1642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24"/>
                    <a:pt x="21" y="0"/>
                    <a:pt x="50" y="0"/>
                  </a:cubicBezTo>
                  <a:cubicBezTo>
                    <a:pt x="877" y="0"/>
                    <a:pt x="877" y="0"/>
                    <a:pt x="877" y="0"/>
                  </a:cubicBezTo>
                  <a:cubicBezTo>
                    <a:pt x="905" y="0"/>
                    <a:pt x="928" y="24"/>
                    <a:pt x="928" y="52"/>
                  </a:cubicBezTo>
                  <a:lnTo>
                    <a:pt x="928" y="1642"/>
                  </a:lnTo>
                  <a:close/>
                </a:path>
              </a:pathLst>
            </a:custGeom>
            <a:solidFill>
              <a:srgbClr val="FFFFFF"/>
            </a:solidFill>
            <a:ln w="19050" cap="flat">
              <a:solidFill>
                <a:srgbClr val="3A3A3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29" name="Freeform 21"/>
            <p:cNvSpPr>
              <a:spLocks/>
            </p:cNvSpPr>
            <p:nvPr userDrawn="1"/>
          </p:nvSpPr>
          <p:spPr bwMode="auto">
            <a:xfrm>
              <a:off x="700427" y="1656377"/>
              <a:ext cx="843950" cy="1603016"/>
            </a:xfrm>
            <a:custGeom>
              <a:avLst/>
              <a:gdLst>
                <a:gd name="T0" fmla="*/ 859 w 859"/>
                <a:gd name="T1" fmla="*/ 0 h 1632"/>
                <a:gd name="T2" fmla="*/ 859 w 859"/>
                <a:gd name="T3" fmla="*/ 1594 h 1632"/>
                <a:gd name="T4" fmla="*/ 822 w 859"/>
                <a:gd name="T5" fmla="*/ 1632 h 1632"/>
                <a:gd name="T6" fmla="*/ 0 w 859"/>
                <a:gd name="T7" fmla="*/ 1632 h 1632"/>
                <a:gd name="T8" fmla="*/ 859 w 859"/>
                <a:gd name="T9" fmla="*/ 0 h 1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9" h="1632">
                  <a:moveTo>
                    <a:pt x="859" y="0"/>
                  </a:moveTo>
                  <a:cubicBezTo>
                    <a:pt x="859" y="1594"/>
                    <a:pt x="859" y="1594"/>
                    <a:pt x="859" y="1594"/>
                  </a:cubicBezTo>
                  <a:cubicBezTo>
                    <a:pt x="859" y="1612"/>
                    <a:pt x="840" y="1632"/>
                    <a:pt x="822" y="1632"/>
                  </a:cubicBezTo>
                  <a:cubicBezTo>
                    <a:pt x="0" y="1632"/>
                    <a:pt x="0" y="1632"/>
                    <a:pt x="0" y="1632"/>
                  </a:cubicBezTo>
                  <a:lnTo>
                    <a:pt x="859" y="0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30" name="Freeform 22"/>
            <p:cNvSpPr>
              <a:spLocks noEditPoints="1"/>
            </p:cNvSpPr>
            <p:nvPr userDrawn="1"/>
          </p:nvSpPr>
          <p:spPr bwMode="auto">
            <a:xfrm>
              <a:off x="1178502" y="3196951"/>
              <a:ext cx="1187383" cy="1202018"/>
            </a:xfrm>
            <a:custGeom>
              <a:avLst/>
              <a:gdLst>
                <a:gd name="T0" fmla="*/ 1099 w 1209"/>
                <a:gd name="T1" fmla="*/ 653 h 1224"/>
                <a:gd name="T2" fmla="*/ 1091 w 1209"/>
                <a:gd name="T3" fmla="*/ 518 h 1224"/>
                <a:gd name="T4" fmla="*/ 1188 w 1209"/>
                <a:gd name="T5" fmla="*/ 400 h 1224"/>
                <a:gd name="T6" fmla="*/ 1098 w 1209"/>
                <a:gd name="T7" fmla="*/ 238 h 1224"/>
                <a:gd name="T8" fmla="*/ 946 w 1209"/>
                <a:gd name="T9" fmla="*/ 258 h 1224"/>
                <a:gd name="T10" fmla="*/ 836 w 1209"/>
                <a:gd name="T11" fmla="*/ 180 h 1224"/>
                <a:gd name="T12" fmla="*/ 804 w 1209"/>
                <a:gd name="T13" fmla="*/ 30 h 1224"/>
                <a:gd name="T14" fmla="*/ 621 w 1209"/>
                <a:gd name="T15" fmla="*/ 0 h 1224"/>
                <a:gd name="T16" fmla="*/ 542 w 1209"/>
                <a:gd name="T17" fmla="*/ 131 h 1224"/>
                <a:gd name="T18" fmla="*/ 412 w 1209"/>
                <a:gd name="T19" fmla="*/ 169 h 1224"/>
                <a:gd name="T20" fmla="*/ 275 w 1209"/>
                <a:gd name="T21" fmla="*/ 100 h 1224"/>
                <a:gd name="T22" fmla="*/ 137 w 1209"/>
                <a:gd name="T23" fmla="*/ 224 h 1224"/>
                <a:gd name="T24" fmla="*/ 191 w 1209"/>
                <a:gd name="T25" fmla="*/ 368 h 1224"/>
                <a:gd name="T26" fmla="*/ 139 w 1209"/>
                <a:gd name="T27" fmla="*/ 493 h 1224"/>
                <a:gd name="T28" fmla="*/ 0 w 1209"/>
                <a:gd name="T29" fmla="*/ 558 h 1224"/>
                <a:gd name="T30" fmla="*/ 11 w 1209"/>
                <a:gd name="T31" fmla="*/ 742 h 1224"/>
                <a:gd name="T32" fmla="*/ 157 w 1209"/>
                <a:gd name="T33" fmla="*/ 790 h 1224"/>
                <a:gd name="T34" fmla="*/ 222 w 1209"/>
                <a:gd name="T35" fmla="*/ 908 h 1224"/>
                <a:gd name="T36" fmla="*/ 186 w 1209"/>
                <a:gd name="T37" fmla="*/ 1057 h 1224"/>
                <a:gd name="T38" fmla="*/ 337 w 1209"/>
                <a:gd name="T39" fmla="*/ 1164 h 1224"/>
                <a:gd name="T40" fmla="*/ 466 w 1209"/>
                <a:gd name="T41" fmla="*/ 1080 h 1224"/>
                <a:gd name="T42" fmla="*/ 599 w 1209"/>
                <a:gd name="T43" fmla="*/ 1102 h 1224"/>
                <a:gd name="T44" fmla="*/ 693 w 1209"/>
                <a:gd name="T45" fmla="*/ 1224 h 1224"/>
                <a:gd name="T46" fmla="*/ 871 w 1209"/>
                <a:gd name="T47" fmla="*/ 1172 h 1224"/>
                <a:gd name="T48" fmla="*/ 885 w 1209"/>
                <a:gd name="T49" fmla="*/ 1019 h 1224"/>
                <a:gd name="T50" fmla="*/ 986 w 1209"/>
                <a:gd name="T51" fmla="*/ 929 h 1224"/>
                <a:gd name="T52" fmla="*/ 1139 w 1209"/>
                <a:gd name="T53" fmla="*/ 931 h 1224"/>
                <a:gd name="T54" fmla="*/ 1209 w 1209"/>
                <a:gd name="T55" fmla="*/ 760 h 1224"/>
                <a:gd name="T56" fmla="*/ 1099 w 1209"/>
                <a:gd name="T57" fmla="*/ 653 h 1224"/>
                <a:gd name="T58" fmla="*/ 605 w 1209"/>
                <a:gd name="T59" fmla="*/ 835 h 1224"/>
                <a:gd name="T60" fmla="*/ 381 w 1209"/>
                <a:gd name="T61" fmla="*/ 612 h 1224"/>
                <a:gd name="T62" fmla="*/ 605 w 1209"/>
                <a:gd name="T63" fmla="*/ 388 h 1224"/>
                <a:gd name="T64" fmla="*/ 829 w 1209"/>
                <a:gd name="T65" fmla="*/ 612 h 1224"/>
                <a:gd name="T66" fmla="*/ 605 w 1209"/>
                <a:gd name="T67" fmla="*/ 835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09" h="1224">
                  <a:moveTo>
                    <a:pt x="1099" y="653"/>
                  </a:moveTo>
                  <a:cubicBezTo>
                    <a:pt x="1091" y="518"/>
                    <a:pt x="1091" y="518"/>
                    <a:pt x="1091" y="518"/>
                  </a:cubicBezTo>
                  <a:cubicBezTo>
                    <a:pt x="1188" y="400"/>
                    <a:pt x="1188" y="400"/>
                    <a:pt x="1188" y="400"/>
                  </a:cubicBezTo>
                  <a:cubicBezTo>
                    <a:pt x="1098" y="238"/>
                    <a:pt x="1098" y="238"/>
                    <a:pt x="1098" y="238"/>
                  </a:cubicBezTo>
                  <a:cubicBezTo>
                    <a:pt x="946" y="258"/>
                    <a:pt x="946" y="258"/>
                    <a:pt x="946" y="258"/>
                  </a:cubicBezTo>
                  <a:cubicBezTo>
                    <a:pt x="836" y="180"/>
                    <a:pt x="836" y="180"/>
                    <a:pt x="836" y="180"/>
                  </a:cubicBezTo>
                  <a:cubicBezTo>
                    <a:pt x="804" y="30"/>
                    <a:pt x="804" y="30"/>
                    <a:pt x="804" y="30"/>
                  </a:cubicBezTo>
                  <a:cubicBezTo>
                    <a:pt x="621" y="0"/>
                    <a:pt x="621" y="0"/>
                    <a:pt x="621" y="0"/>
                  </a:cubicBezTo>
                  <a:cubicBezTo>
                    <a:pt x="542" y="131"/>
                    <a:pt x="542" y="131"/>
                    <a:pt x="542" y="131"/>
                  </a:cubicBezTo>
                  <a:cubicBezTo>
                    <a:pt x="412" y="169"/>
                    <a:pt x="412" y="169"/>
                    <a:pt x="412" y="169"/>
                  </a:cubicBezTo>
                  <a:cubicBezTo>
                    <a:pt x="275" y="100"/>
                    <a:pt x="275" y="100"/>
                    <a:pt x="275" y="100"/>
                  </a:cubicBezTo>
                  <a:cubicBezTo>
                    <a:pt x="137" y="224"/>
                    <a:pt x="137" y="224"/>
                    <a:pt x="137" y="224"/>
                  </a:cubicBezTo>
                  <a:cubicBezTo>
                    <a:pt x="191" y="368"/>
                    <a:pt x="191" y="368"/>
                    <a:pt x="191" y="368"/>
                  </a:cubicBezTo>
                  <a:cubicBezTo>
                    <a:pt x="139" y="493"/>
                    <a:pt x="139" y="493"/>
                    <a:pt x="139" y="493"/>
                  </a:cubicBezTo>
                  <a:cubicBezTo>
                    <a:pt x="0" y="558"/>
                    <a:pt x="0" y="558"/>
                    <a:pt x="0" y="558"/>
                  </a:cubicBezTo>
                  <a:cubicBezTo>
                    <a:pt x="11" y="742"/>
                    <a:pt x="11" y="742"/>
                    <a:pt x="11" y="742"/>
                  </a:cubicBezTo>
                  <a:cubicBezTo>
                    <a:pt x="157" y="790"/>
                    <a:pt x="157" y="790"/>
                    <a:pt x="157" y="790"/>
                  </a:cubicBezTo>
                  <a:cubicBezTo>
                    <a:pt x="222" y="908"/>
                    <a:pt x="222" y="908"/>
                    <a:pt x="222" y="908"/>
                  </a:cubicBezTo>
                  <a:cubicBezTo>
                    <a:pt x="186" y="1057"/>
                    <a:pt x="186" y="1057"/>
                    <a:pt x="186" y="1057"/>
                  </a:cubicBezTo>
                  <a:cubicBezTo>
                    <a:pt x="337" y="1164"/>
                    <a:pt x="337" y="1164"/>
                    <a:pt x="337" y="1164"/>
                  </a:cubicBezTo>
                  <a:cubicBezTo>
                    <a:pt x="466" y="1080"/>
                    <a:pt x="466" y="1080"/>
                    <a:pt x="466" y="1080"/>
                  </a:cubicBezTo>
                  <a:cubicBezTo>
                    <a:pt x="599" y="1102"/>
                    <a:pt x="599" y="1102"/>
                    <a:pt x="599" y="1102"/>
                  </a:cubicBezTo>
                  <a:cubicBezTo>
                    <a:pt x="693" y="1224"/>
                    <a:pt x="693" y="1224"/>
                    <a:pt x="693" y="1224"/>
                  </a:cubicBezTo>
                  <a:cubicBezTo>
                    <a:pt x="871" y="1172"/>
                    <a:pt x="871" y="1172"/>
                    <a:pt x="871" y="1172"/>
                  </a:cubicBezTo>
                  <a:cubicBezTo>
                    <a:pt x="885" y="1019"/>
                    <a:pt x="885" y="1019"/>
                    <a:pt x="885" y="1019"/>
                  </a:cubicBezTo>
                  <a:cubicBezTo>
                    <a:pt x="986" y="929"/>
                    <a:pt x="986" y="929"/>
                    <a:pt x="986" y="929"/>
                  </a:cubicBezTo>
                  <a:cubicBezTo>
                    <a:pt x="1139" y="931"/>
                    <a:pt x="1139" y="931"/>
                    <a:pt x="1139" y="931"/>
                  </a:cubicBezTo>
                  <a:cubicBezTo>
                    <a:pt x="1209" y="760"/>
                    <a:pt x="1209" y="760"/>
                    <a:pt x="1209" y="760"/>
                  </a:cubicBezTo>
                  <a:lnTo>
                    <a:pt x="1099" y="653"/>
                  </a:lnTo>
                  <a:close/>
                  <a:moveTo>
                    <a:pt x="605" y="835"/>
                  </a:moveTo>
                  <a:cubicBezTo>
                    <a:pt x="481" y="835"/>
                    <a:pt x="381" y="735"/>
                    <a:pt x="381" y="612"/>
                  </a:cubicBezTo>
                  <a:cubicBezTo>
                    <a:pt x="381" y="488"/>
                    <a:pt x="481" y="388"/>
                    <a:pt x="605" y="388"/>
                  </a:cubicBezTo>
                  <a:cubicBezTo>
                    <a:pt x="728" y="388"/>
                    <a:pt x="829" y="488"/>
                    <a:pt x="829" y="612"/>
                  </a:cubicBezTo>
                  <a:cubicBezTo>
                    <a:pt x="829" y="735"/>
                    <a:pt x="728" y="835"/>
                    <a:pt x="605" y="835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3A3A3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31" name="Freeform 23"/>
            <p:cNvSpPr>
              <a:spLocks noEditPoints="1"/>
            </p:cNvSpPr>
            <p:nvPr userDrawn="1"/>
          </p:nvSpPr>
          <p:spPr bwMode="auto">
            <a:xfrm>
              <a:off x="666278" y="3923821"/>
              <a:ext cx="649792" cy="658573"/>
            </a:xfrm>
            <a:custGeom>
              <a:avLst/>
              <a:gdLst>
                <a:gd name="T0" fmla="*/ 601 w 662"/>
                <a:gd name="T1" fmla="*/ 358 h 670"/>
                <a:gd name="T2" fmla="*/ 597 w 662"/>
                <a:gd name="T3" fmla="*/ 284 h 670"/>
                <a:gd name="T4" fmla="*/ 650 w 662"/>
                <a:gd name="T5" fmla="*/ 219 h 670"/>
                <a:gd name="T6" fmla="*/ 601 w 662"/>
                <a:gd name="T7" fmla="*/ 131 h 670"/>
                <a:gd name="T8" fmla="*/ 518 w 662"/>
                <a:gd name="T9" fmla="*/ 142 h 670"/>
                <a:gd name="T10" fmla="*/ 457 w 662"/>
                <a:gd name="T11" fmla="*/ 99 h 670"/>
                <a:gd name="T12" fmla="*/ 440 w 662"/>
                <a:gd name="T13" fmla="*/ 17 h 670"/>
                <a:gd name="T14" fmla="*/ 340 w 662"/>
                <a:gd name="T15" fmla="*/ 0 h 670"/>
                <a:gd name="T16" fmla="*/ 297 w 662"/>
                <a:gd name="T17" fmla="*/ 72 h 670"/>
                <a:gd name="T18" fmla="*/ 226 w 662"/>
                <a:gd name="T19" fmla="*/ 93 h 670"/>
                <a:gd name="T20" fmla="*/ 150 w 662"/>
                <a:gd name="T21" fmla="*/ 55 h 670"/>
                <a:gd name="T22" fmla="*/ 75 w 662"/>
                <a:gd name="T23" fmla="*/ 123 h 670"/>
                <a:gd name="T24" fmla="*/ 104 w 662"/>
                <a:gd name="T25" fmla="*/ 202 h 670"/>
                <a:gd name="T26" fmla="*/ 76 w 662"/>
                <a:gd name="T27" fmla="*/ 270 h 670"/>
                <a:gd name="T28" fmla="*/ 0 w 662"/>
                <a:gd name="T29" fmla="*/ 306 h 670"/>
                <a:gd name="T30" fmla="*/ 6 w 662"/>
                <a:gd name="T31" fmla="*/ 407 h 670"/>
                <a:gd name="T32" fmla="*/ 86 w 662"/>
                <a:gd name="T33" fmla="*/ 433 h 670"/>
                <a:gd name="T34" fmla="*/ 122 w 662"/>
                <a:gd name="T35" fmla="*/ 498 h 670"/>
                <a:gd name="T36" fmla="*/ 102 w 662"/>
                <a:gd name="T37" fmla="*/ 579 h 670"/>
                <a:gd name="T38" fmla="*/ 185 w 662"/>
                <a:gd name="T39" fmla="*/ 638 h 670"/>
                <a:gd name="T40" fmla="*/ 255 w 662"/>
                <a:gd name="T41" fmla="*/ 592 h 670"/>
                <a:gd name="T42" fmla="*/ 328 w 662"/>
                <a:gd name="T43" fmla="*/ 604 h 670"/>
                <a:gd name="T44" fmla="*/ 379 w 662"/>
                <a:gd name="T45" fmla="*/ 670 h 670"/>
                <a:gd name="T46" fmla="*/ 477 w 662"/>
                <a:gd name="T47" fmla="*/ 642 h 670"/>
                <a:gd name="T48" fmla="*/ 484 w 662"/>
                <a:gd name="T49" fmla="*/ 558 h 670"/>
                <a:gd name="T50" fmla="*/ 539 w 662"/>
                <a:gd name="T51" fmla="*/ 509 h 670"/>
                <a:gd name="T52" fmla="*/ 623 w 662"/>
                <a:gd name="T53" fmla="*/ 510 h 670"/>
                <a:gd name="T54" fmla="*/ 662 w 662"/>
                <a:gd name="T55" fmla="*/ 416 h 670"/>
                <a:gd name="T56" fmla="*/ 601 w 662"/>
                <a:gd name="T57" fmla="*/ 358 h 670"/>
                <a:gd name="T58" fmla="*/ 331 w 662"/>
                <a:gd name="T59" fmla="*/ 458 h 670"/>
                <a:gd name="T60" fmla="*/ 208 w 662"/>
                <a:gd name="T61" fmla="*/ 335 h 670"/>
                <a:gd name="T62" fmla="*/ 331 w 662"/>
                <a:gd name="T63" fmla="*/ 213 h 670"/>
                <a:gd name="T64" fmla="*/ 453 w 662"/>
                <a:gd name="T65" fmla="*/ 335 h 670"/>
                <a:gd name="T66" fmla="*/ 331 w 662"/>
                <a:gd name="T67" fmla="*/ 458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62" h="670">
                  <a:moveTo>
                    <a:pt x="601" y="358"/>
                  </a:moveTo>
                  <a:cubicBezTo>
                    <a:pt x="597" y="284"/>
                    <a:pt x="597" y="284"/>
                    <a:pt x="597" y="284"/>
                  </a:cubicBezTo>
                  <a:cubicBezTo>
                    <a:pt x="650" y="219"/>
                    <a:pt x="650" y="219"/>
                    <a:pt x="650" y="219"/>
                  </a:cubicBezTo>
                  <a:cubicBezTo>
                    <a:pt x="601" y="131"/>
                    <a:pt x="601" y="131"/>
                    <a:pt x="601" y="131"/>
                  </a:cubicBezTo>
                  <a:cubicBezTo>
                    <a:pt x="518" y="142"/>
                    <a:pt x="518" y="142"/>
                    <a:pt x="518" y="142"/>
                  </a:cubicBezTo>
                  <a:cubicBezTo>
                    <a:pt x="457" y="99"/>
                    <a:pt x="457" y="99"/>
                    <a:pt x="457" y="99"/>
                  </a:cubicBezTo>
                  <a:cubicBezTo>
                    <a:pt x="440" y="17"/>
                    <a:pt x="440" y="17"/>
                    <a:pt x="440" y="17"/>
                  </a:cubicBezTo>
                  <a:cubicBezTo>
                    <a:pt x="340" y="0"/>
                    <a:pt x="340" y="0"/>
                    <a:pt x="340" y="0"/>
                  </a:cubicBezTo>
                  <a:cubicBezTo>
                    <a:pt x="297" y="72"/>
                    <a:pt x="297" y="72"/>
                    <a:pt x="297" y="72"/>
                  </a:cubicBezTo>
                  <a:cubicBezTo>
                    <a:pt x="226" y="93"/>
                    <a:pt x="226" y="93"/>
                    <a:pt x="226" y="93"/>
                  </a:cubicBezTo>
                  <a:cubicBezTo>
                    <a:pt x="150" y="55"/>
                    <a:pt x="150" y="55"/>
                    <a:pt x="150" y="55"/>
                  </a:cubicBezTo>
                  <a:cubicBezTo>
                    <a:pt x="75" y="123"/>
                    <a:pt x="75" y="123"/>
                    <a:pt x="75" y="123"/>
                  </a:cubicBezTo>
                  <a:cubicBezTo>
                    <a:pt x="104" y="202"/>
                    <a:pt x="104" y="202"/>
                    <a:pt x="104" y="202"/>
                  </a:cubicBezTo>
                  <a:cubicBezTo>
                    <a:pt x="76" y="270"/>
                    <a:pt x="76" y="270"/>
                    <a:pt x="76" y="270"/>
                  </a:cubicBezTo>
                  <a:cubicBezTo>
                    <a:pt x="0" y="306"/>
                    <a:pt x="0" y="306"/>
                    <a:pt x="0" y="306"/>
                  </a:cubicBezTo>
                  <a:cubicBezTo>
                    <a:pt x="6" y="407"/>
                    <a:pt x="6" y="407"/>
                    <a:pt x="6" y="407"/>
                  </a:cubicBezTo>
                  <a:cubicBezTo>
                    <a:pt x="86" y="433"/>
                    <a:pt x="86" y="433"/>
                    <a:pt x="86" y="433"/>
                  </a:cubicBezTo>
                  <a:cubicBezTo>
                    <a:pt x="122" y="498"/>
                    <a:pt x="122" y="498"/>
                    <a:pt x="122" y="498"/>
                  </a:cubicBezTo>
                  <a:cubicBezTo>
                    <a:pt x="102" y="579"/>
                    <a:pt x="102" y="579"/>
                    <a:pt x="102" y="579"/>
                  </a:cubicBezTo>
                  <a:cubicBezTo>
                    <a:pt x="185" y="638"/>
                    <a:pt x="185" y="638"/>
                    <a:pt x="185" y="638"/>
                  </a:cubicBezTo>
                  <a:cubicBezTo>
                    <a:pt x="255" y="592"/>
                    <a:pt x="255" y="592"/>
                    <a:pt x="255" y="592"/>
                  </a:cubicBezTo>
                  <a:cubicBezTo>
                    <a:pt x="328" y="604"/>
                    <a:pt x="328" y="604"/>
                    <a:pt x="328" y="604"/>
                  </a:cubicBezTo>
                  <a:cubicBezTo>
                    <a:pt x="379" y="670"/>
                    <a:pt x="379" y="670"/>
                    <a:pt x="379" y="670"/>
                  </a:cubicBezTo>
                  <a:cubicBezTo>
                    <a:pt x="477" y="642"/>
                    <a:pt x="477" y="642"/>
                    <a:pt x="477" y="642"/>
                  </a:cubicBezTo>
                  <a:cubicBezTo>
                    <a:pt x="484" y="558"/>
                    <a:pt x="484" y="558"/>
                    <a:pt x="484" y="558"/>
                  </a:cubicBezTo>
                  <a:cubicBezTo>
                    <a:pt x="539" y="509"/>
                    <a:pt x="539" y="509"/>
                    <a:pt x="539" y="509"/>
                  </a:cubicBezTo>
                  <a:cubicBezTo>
                    <a:pt x="623" y="510"/>
                    <a:pt x="623" y="510"/>
                    <a:pt x="623" y="510"/>
                  </a:cubicBezTo>
                  <a:cubicBezTo>
                    <a:pt x="662" y="416"/>
                    <a:pt x="662" y="416"/>
                    <a:pt x="662" y="416"/>
                  </a:cubicBezTo>
                  <a:lnTo>
                    <a:pt x="601" y="358"/>
                  </a:lnTo>
                  <a:close/>
                  <a:moveTo>
                    <a:pt x="331" y="458"/>
                  </a:moveTo>
                  <a:cubicBezTo>
                    <a:pt x="263" y="458"/>
                    <a:pt x="208" y="403"/>
                    <a:pt x="208" y="335"/>
                  </a:cubicBezTo>
                  <a:cubicBezTo>
                    <a:pt x="208" y="268"/>
                    <a:pt x="263" y="213"/>
                    <a:pt x="331" y="213"/>
                  </a:cubicBezTo>
                  <a:cubicBezTo>
                    <a:pt x="399" y="213"/>
                    <a:pt x="453" y="268"/>
                    <a:pt x="453" y="335"/>
                  </a:cubicBezTo>
                  <a:cubicBezTo>
                    <a:pt x="453" y="403"/>
                    <a:pt x="399" y="458"/>
                    <a:pt x="331" y="458"/>
                  </a:cubicBezTo>
                  <a:close/>
                </a:path>
              </a:pathLst>
            </a:custGeom>
            <a:solidFill>
              <a:schemeClr val="accent4"/>
            </a:solidFill>
            <a:ln w="19050" cap="flat">
              <a:solidFill>
                <a:srgbClr val="3A3A3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32" name="Freeform 24"/>
            <p:cNvSpPr>
              <a:spLocks/>
            </p:cNvSpPr>
            <p:nvPr userDrawn="1"/>
          </p:nvSpPr>
          <p:spPr bwMode="auto">
            <a:xfrm>
              <a:off x="1832197" y="3878940"/>
              <a:ext cx="732724" cy="732724"/>
            </a:xfrm>
            <a:custGeom>
              <a:avLst/>
              <a:gdLst>
                <a:gd name="T0" fmla="*/ 746 w 746"/>
                <a:gd name="T1" fmla="*/ 0 h 746"/>
                <a:gd name="T2" fmla="*/ 0 w 746"/>
                <a:gd name="T3" fmla="*/ 746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46" h="746">
                  <a:moveTo>
                    <a:pt x="746" y="0"/>
                  </a:moveTo>
                  <a:cubicBezTo>
                    <a:pt x="746" y="412"/>
                    <a:pt x="412" y="746"/>
                    <a:pt x="0" y="746"/>
                  </a:cubicBezTo>
                </a:path>
              </a:pathLst>
            </a:custGeom>
            <a:noFill/>
            <a:ln w="33338" cap="rnd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33" name="Line 25"/>
            <p:cNvSpPr>
              <a:spLocks noChangeShapeType="1"/>
            </p:cNvSpPr>
            <p:nvPr userDrawn="1"/>
          </p:nvSpPr>
          <p:spPr bwMode="auto">
            <a:xfrm flipV="1">
              <a:off x="2563945" y="3777471"/>
              <a:ext cx="0" cy="32197"/>
            </a:xfrm>
            <a:prstGeom prst="line">
              <a:avLst/>
            </a:prstGeom>
            <a:noFill/>
            <a:ln w="33338" cap="rnd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34" name="Freeform 26"/>
            <p:cNvSpPr>
              <a:spLocks/>
            </p:cNvSpPr>
            <p:nvPr userDrawn="1"/>
          </p:nvSpPr>
          <p:spPr bwMode="auto">
            <a:xfrm>
              <a:off x="449681" y="3684783"/>
              <a:ext cx="537591" cy="536615"/>
            </a:xfrm>
            <a:custGeom>
              <a:avLst/>
              <a:gdLst>
                <a:gd name="T0" fmla="*/ 0 w 547"/>
                <a:gd name="T1" fmla="*/ 547 h 547"/>
                <a:gd name="T2" fmla="*/ 547 w 547"/>
                <a:gd name="T3" fmla="*/ 0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47" h="547">
                  <a:moveTo>
                    <a:pt x="0" y="547"/>
                  </a:moveTo>
                  <a:cubicBezTo>
                    <a:pt x="0" y="245"/>
                    <a:pt x="245" y="0"/>
                    <a:pt x="547" y="0"/>
                  </a:cubicBezTo>
                </a:path>
              </a:pathLst>
            </a:custGeom>
            <a:solidFill>
              <a:srgbClr val="FFFFFF"/>
            </a:solidFill>
            <a:ln w="33338" cap="rnd">
              <a:solidFill>
                <a:schemeClr val="accent4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35" name="Line 27"/>
            <p:cNvSpPr>
              <a:spLocks noChangeShapeType="1"/>
            </p:cNvSpPr>
            <p:nvPr userDrawn="1"/>
          </p:nvSpPr>
          <p:spPr bwMode="auto">
            <a:xfrm>
              <a:off x="449681" y="4277011"/>
              <a:ext cx="0" cy="23416"/>
            </a:xfrm>
            <a:prstGeom prst="line">
              <a:avLst/>
            </a:prstGeom>
            <a:noFill/>
            <a:ln w="33338" cap="rnd">
              <a:solidFill>
                <a:schemeClr val="accent4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grpSp>
          <p:nvGrpSpPr>
            <p:cNvPr id="36" name="Group 36"/>
            <p:cNvGrpSpPr>
              <a:grpSpLocks noChangeAspect="1"/>
            </p:cNvGrpSpPr>
            <p:nvPr userDrawn="1"/>
          </p:nvGrpSpPr>
          <p:grpSpPr bwMode="auto">
            <a:xfrm>
              <a:off x="738839" y="2207703"/>
              <a:ext cx="736817" cy="301198"/>
              <a:chOff x="1548" y="1074"/>
              <a:chExt cx="2664" cy="1089"/>
            </a:xfrm>
            <a:solidFill>
              <a:schemeClr val="accent1"/>
            </a:solidFill>
          </p:grpSpPr>
          <p:sp>
            <p:nvSpPr>
              <p:cNvPr id="51" name="Freeform 37"/>
              <p:cNvSpPr>
                <a:spLocks noEditPoints="1"/>
              </p:cNvSpPr>
              <p:nvPr userDrawn="1"/>
            </p:nvSpPr>
            <p:spPr bwMode="auto">
              <a:xfrm>
                <a:off x="1572" y="1093"/>
                <a:ext cx="781" cy="1051"/>
              </a:xfrm>
              <a:custGeom>
                <a:avLst/>
                <a:gdLst>
                  <a:gd name="T0" fmla="*/ 559 w 781"/>
                  <a:gd name="T1" fmla="*/ 785 h 1051"/>
                  <a:gd name="T2" fmla="*/ 225 w 781"/>
                  <a:gd name="T3" fmla="*/ 785 h 1051"/>
                  <a:gd name="T4" fmla="*/ 149 w 781"/>
                  <a:gd name="T5" fmla="*/ 1051 h 1051"/>
                  <a:gd name="T6" fmla="*/ 0 w 781"/>
                  <a:gd name="T7" fmla="*/ 1051 h 1051"/>
                  <a:gd name="T8" fmla="*/ 322 w 781"/>
                  <a:gd name="T9" fmla="*/ 0 h 1051"/>
                  <a:gd name="T10" fmla="*/ 464 w 781"/>
                  <a:gd name="T11" fmla="*/ 0 h 1051"/>
                  <a:gd name="T12" fmla="*/ 781 w 781"/>
                  <a:gd name="T13" fmla="*/ 1051 h 1051"/>
                  <a:gd name="T14" fmla="*/ 634 w 781"/>
                  <a:gd name="T15" fmla="*/ 1051 h 1051"/>
                  <a:gd name="T16" fmla="*/ 559 w 781"/>
                  <a:gd name="T17" fmla="*/ 785 h 1051"/>
                  <a:gd name="T18" fmla="*/ 258 w 781"/>
                  <a:gd name="T19" fmla="*/ 668 h 1051"/>
                  <a:gd name="T20" fmla="*/ 525 w 781"/>
                  <a:gd name="T21" fmla="*/ 668 h 1051"/>
                  <a:gd name="T22" fmla="*/ 395 w 781"/>
                  <a:gd name="T23" fmla="*/ 209 h 1051"/>
                  <a:gd name="T24" fmla="*/ 390 w 781"/>
                  <a:gd name="T25" fmla="*/ 209 h 1051"/>
                  <a:gd name="T26" fmla="*/ 258 w 781"/>
                  <a:gd name="T27" fmla="*/ 668 h 10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81" h="1051">
                    <a:moveTo>
                      <a:pt x="559" y="785"/>
                    </a:moveTo>
                    <a:lnTo>
                      <a:pt x="225" y="785"/>
                    </a:lnTo>
                    <a:lnTo>
                      <a:pt x="149" y="1051"/>
                    </a:lnTo>
                    <a:lnTo>
                      <a:pt x="0" y="1051"/>
                    </a:lnTo>
                    <a:lnTo>
                      <a:pt x="322" y="0"/>
                    </a:lnTo>
                    <a:lnTo>
                      <a:pt x="464" y="0"/>
                    </a:lnTo>
                    <a:lnTo>
                      <a:pt x="781" y="1051"/>
                    </a:lnTo>
                    <a:lnTo>
                      <a:pt x="634" y="1051"/>
                    </a:lnTo>
                    <a:lnTo>
                      <a:pt x="559" y="785"/>
                    </a:lnTo>
                    <a:close/>
                    <a:moveTo>
                      <a:pt x="258" y="668"/>
                    </a:moveTo>
                    <a:lnTo>
                      <a:pt x="525" y="668"/>
                    </a:lnTo>
                    <a:lnTo>
                      <a:pt x="395" y="209"/>
                    </a:lnTo>
                    <a:lnTo>
                      <a:pt x="390" y="209"/>
                    </a:lnTo>
                    <a:lnTo>
                      <a:pt x="258" y="66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52" name="Freeform 38"/>
              <p:cNvSpPr>
                <a:spLocks noEditPoints="1"/>
              </p:cNvSpPr>
              <p:nvPr userDrawn="1"/>
            </p:nvSpPr>
            <p:spPr bwMode="auto">
              <a:xfrm>
                <a:off x="1548" y="1074"/>
                <a:ext cx="831" cy="1089"/>
              </a:xfrm>
              <a:custGeom>
                <a:avLst/>
                <a:gdLst>
                  <a:gd name="T0" fmla="*/ 831 w 831"/>
                  <a:gd name="T1" fmla="*/ 1089 h 1089"/>
                  <a:gd name="T2" fmla="*/ 644 w 831"/>
                  <a:gd name="T3" fmla="*/ 1089 h 1089"/>
                  <a:gd name="T4" fmla="*/ 568 w 831"/>
                  <a:gd name="T5" fmla="*/ 823 h 1089"/>
                  <a:gd name="T6" fmla="*/ 263 w 831"/>
                  <a:gd name="T7" fmla="*/ 823 h 1089"/>
                  <a:gd name="T8" fmla="*/ 187 w 831"/>
                  <a:gd name="T9" fmla="*/ 1089 h 1089"/>
                  <a:gd name="T10" fmla="*/ 0 w 831"/>
                  <a:gd name="T11" fmla="*/ 1089 h 1089"/>
                  <a:gd name="T12" fmla="*/ 332 w 831"/>
                  <a:gd name="T13" fmla="*/ 0 h 1089"/>
                  <a:gd name="T14" fmla="*/ 502 w 831"/>
                  <a:gd name="T15" fmla="*/ 0 h 1089"/>
                  <a:gd name="T16" fmla="*/ 831 w 831"/>
                  <a:gd name="T17" fmla="*/ 1089 h 1089"/>
                  <a:gd name="T18" fmla="*/ 673 w 831"/>
                  <a:gd name="T19" fmla="*/ 1051 h 1089"/>
                  <a:gd name="T20" fmla="*/ 782 w 831"/>
                  <a:gd name="T21" fmla="*/ 1051 h 1089"/>
                  <a:gd name="T22" fmla="*/ 474 w 831"/>
                  <a:gd name="T23" fmla="*/ 38 h 1089"/>
                  <a:gd name="T24" fmla="*/ 360 w 831"/>
                  <a:gd name="T25" fmla="*/ 38 h 1089"/>
                  <a:gd name="T26" fmla="*/ 50 w 831"/>
                  <a:gd name="T27" fmla="*/ 1051 h 1089"/>
                  <a:gd name="T28" fmla="*/ 159 w 831"/>
                  <a:gd name="T29" fmla="*/ 1051 h 1089"/>
                  <a:gd name="T30" fmla="*/ 235 w 831"/>
                  <a:gd name="T31" fmla="*/ 785 h 1089"/>
                  <a:gd name="T32" fmla="*/ 597 w 831"/>
                  <a:gd name="T33" fmla="*/ 785 h 1089"/>
                  <a:gd name="T34" fmla="*/ 673 w 831"/>
                  <a:gd name="T35" fmla="*/ 1051 h 1089"/>
                  <a:gd name="T36" fmla="*/ 573 w 831"/>
                  <a:gd name="T37" fmla="*/ 707 h 1089"/>
                  <a:gd name="T38" fmla="*/ 258 w 831"/>
                  <a:gd name="T39" fmla="*/ 707 h 1089"/>
                  <a:gd name="T40" fmla="*/ 400 w 831"/>
                  <a:gd name="T41" fmla="*/ 209 h 1089"/>
                  <a:gd name="T42" fmla="*/ 433 w 831"/>
                  <a:gd name="T43" fmla="*/ 209 h 1089"/>
                  <a:gd name="T44" fmla="*/ 573 w 831"/>
                  <a:gd name="T45" fmla="*/ 707 h 1089"/>
                  <a:gd name="T46" fmla="*/ 308 w 831"/>
                  <a:gd name="T47" fmla="*/ 668 h 1089"/>
                  <a:gd name="T48" fmla="*/ 523 w 831"/>
                  <a:gd name="T49" fmla="*/ 668 h 1089"/>
                  <a:gd name="T50" fmla="*/ 417 w 831"/>
                  <a:gd name="T51" fmla="*/ 290 h 1089"/>
                  <a:gd name="T52" fmla="*/ 308 w 831"/>
                  <a:gd name="T53" fmla="*/ 668 h 10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31" h="1089">
                    <a:moveTo>
                      <a:pt x="831" y="1089"/>
                    </a:moveTo>
                    <a:lnTo>
                      <a:pt x="644" y="1089"/>
                    </a:lnTo>
                    <a:lnTo>
                      <a:pt x="568" y="823"/>
                    </a:lnTo>
                    <a:lnTo>
                      <a:pt x="263" y="823"/>
                    </a:lnTo>
                    <a:lnTo>
                      <a:pt x="187" y="1089"/>
                    </a:lnTo>
                    <a:lnTo>
                      <a:pt x="0" y="1089"/>
                    </a:lnTo>
                    <a:lnTo>
                      <a:pt x="332" y="0"/>
                    </a:lnTo>
                    <a:lnTo>
                      <a:pt x="502" y="0"/>
                    </a:lnTo>
                    <a:lnTo>
                      <a:pt x="831" y="1089"/>
                    </a:lnTo>
                    <a:close/>
                    <a:moveTo>
                      <a:pt x="673" y="1051"/>
                    </a:moveTo>
                    <a:lnTo>
                      <a:pt x="782" y="1051"/>
                    </a:lnTo>
                    <a:lnTo>
                      <a:pt x="474" y="38"/>
                    </a:lnTo>
                    <a:lnTo>
                      <a:pt x="360" y="38"/>
                    </a:lnTo>
                    <a:lnTo>
                      <a:pt x="50" y="1051"/>
                    </a:lnTo>
                    <a:lnTo>
                      <a:pt x="159" y="1051"/>
                    </a:lnTo>
                    <a:lnTo>
                      <a:pt x="235" y="785"/>
                    </a:lnTo>
                    <a:lnTo>
                      <a:pt x="597" y="785"/>
                    </a:lnTo>
                    <a:lnTo>
                      <a:pt x="673" y="1051"/>
                    </a:lnTo>
                    <a:close/>
                    <a:moveTo>
                      <a:pt x="573" y="707"/>
                    </a:moveTo>
                    <a:lnTo>
                      <a:pt x="258" y="707"/>
                    </a:lnTo>
                    <a:lnTo>
                      <a:pt x="400" y="209"/>
                    </a:lnTo>
                    <a:lnTo>
                      <a:pt x="433" y="209"/>
                    </a:lnTo>
                    <a:lnTo>
                      <a:pt x="573" y="707"/>
                    </a:lnTo>
                    <a:close/>
                    <a:moveTo>
                      <a:pt x="308" y="668"/>
                    </a:moveTo>
                    <a:lnTo>
                      <a:pt x="523" y="668"/>
                    </a:lnTo>
                    <a:lnTo>
                      <a:pt x="417" y="290"/>
                    </a:lnTo>
                    <a:lnTo>
                      <a:pt x="308" y="66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53" name="Freeform 39"/>
              <p:cNvSpPr>
                <a:spLocks/>
              </p:cNvSpPr>
              <p:nvPr userDrawn="1"/>
            </p:nvSpPr>
            <p:spPr bwMode="auto">
              <a:xfrm>
                <a:off x="2467" y="1093"/>
                <a:ext cx="869" cy="1051"/>
              </a:xfrm>
              <a:custGeom>
                <a:avLst/>
                <a:gdLst>
                  <a:gd name="T0" fmla="*/ 187 w 869"/>
                  <a:gd name="T1" fmla="*/ 0 h 1051"/>
                  <a:gd name="T2" fmla="*/ 431 w 869"/>
                  <a:gd name="T3" fmla="*/ 856 h 1051"/>
                  <a:gd name="T4" fmla="*/ 436 w 869"/>
                  <a:gd name="T5" fmla="*/ 856 h 1051"/>
                  <a:gd name="T6" fmla="*/ 682 w 869"/>
                  <a:gd name="T7" fmla="*/ 0 h 1051"/>
                  <a:gd name="T8" fmla="*/ 869 w 869"/>
                  <a:gd name="T9" fmla="*/ 0 h 1051"/>
                  <a:gd name="T10" fmla="*/ 869 w 869"/>
                  <a:gd name="T11" fmla="*/ 1051 h 1051"/>
                  <a:gd name="T12" fmla="*/ 724 w 869"/>
                  <a:gd name="T13" fmla="*/ 1051 h 1051"/>
                  <a:gd name="T14" fmla="*/ 724 w 869"/>
                  <a:gd name="T15" fmla="*/ 647 h 1051"/>
                  <a:gd name="T16" fmla="*/ 739 w 869"/>
                  <a:gd name="T17" fmla="*/ 243 h 1051"/>
                  <a:gd name="T18" fmla="*/ 734 w 869"/>
                  <a:gd name="T19" fmla="*/ 243 h 1051"/>
                  <a:gd name="T20" fmla="*/ 483 w 869"/>
                  <a:gd name="T21" fmla="*/ 1051 h 1051"/>
                  <a:gd name="T22" fmla="*/ 386 w 869"/>
                  <a:gd name="T23" fmla="*/ 1051 h 1051"/>
                  <a:gd name="T24" fmla="*/ 135 w 869"/>
                  <a:gd name="T25" fmla="*/ 243 h 1051"/>
                  <a:gd name="T26" fmla="*/ 130 w 869"/>
                  <a:gd name="T27" fmla="*/ 245 h 1051"/>
                  <a:gd name="T28" fmla="*/ 144 w 869"/>
                  <a:gd name="T29" fmla="*/ 647 h 1051"/>
                  <a:gd name="T30" fmla="*/ 144 w 869"/>
                  <a:gd name="T31" fmla="*/ 1051 h 1051"/>
                  <a:gd name="T32" fmla="*/ 0 w 869"/>
                  <a:gd name="T33" fmla="*/ 1051 h 1051"/>
                  <a:gd name="T34" fmla="*/ 0 w 869"/>
                  <a:gd name="T35" fmla="*/ 0 h 1051"/>
                  <a:gd name="T36" fmla="*/ 187 w 869"/>
                  <a:gd name="T37" fmla="*/ 0 h 10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69" h="1051">
                    <a:moveTo>
                      <a:pt x="187" y="0"/>
                    </a:moveTo>
                    <a:lnTo>
                      <a:pt x="431" y="856"/>
                    </a:lnTo>
                    <a:lnTo>
                      <a:pt x="436" y="856"/>
                    </a:lnTo>
                    <a:lnTo>
                      <a:pt x="682" y="0"/>
                    </a:lnTo>
                    <a:lnTo>
                      <a:pt x="869" y="0"/>
                    </a:lnTo>
                    <a:lnTo>
                      <a:pt x="869" y="1051"/>
                    </a:lnTo>
                    <a:lnTo>
                      <a:pt x="724" y="1051"/>
                    </a:lnTo>
                    <a:lnTo>
                      <a:pt x="724" y="647"/>
                    </a:lnTo>
                    <a:lnTo>
                      <a:pt x="739" y="243"/>
                    </a:lnTo>
                    <a:lnTo>
                      <a:pt x="734" y="243"/>
                    </a:lnTo>
                    <a:lnTo>
                      <a:pt x="483" y="1051"/>
                    </a:lnTo>
                    <a:lnTo>
                      <a:pt x="386" y="1051"/>
                    </a:lnTo>
                    <a:lnTo>
                      <a:pt x="135" y="243"/>
                    </a:lnTo>
                    <a:lnTo>
                      <a:pt x="130" y="245"/>
                    </a:lnTo>
                    <a:lnTo>
                      <a:pt x="144" y="647"/>
                    </a:lnTo>
                    <a:lnTo>
                      <a:pt x="144" y="1051"/>
                    </a:lnTo>
                    <a:lnTo>
                      <a:pt x="0" y="1051"/>
                    </a:lnTo>
                    <a:lnTo>
                      <a:pt x="0" y="0"/>
                    </a:lnTo>
                    <a:lnTo>
                      <a:pt x="18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54" name="Freeform 40"/>
              <p:cNvSpPr>
                <a:spLocks noEditPoints="1"/>
              </p:cNvSpPr>
              <p:nvPr userDrawn="1"/>
            </p:nvSpPr>
            <p:spPr bwMode="auto">
              <a:xfrm>
                <a:off x="2448" y="1074"/>
                <a:ext cx="907" cy="1089"/>
              </a:xfrm>
              <a:custGeom>
                <a:avLst/>
                <a:gdLst>
                  <a:gd name="T0" fmla="*/ 907 w 907"/>
                  <a:gd name="T1" fmla="*/ 1089 h 1089"/>
                  <a:gd name="T2" fmla="*/ 725 w 907"/>
                  <a:gd name="T3" fmla="*/ 1089 h 1089"/>
                  <a:gd name="T4" fmla="*/ 725 w 907"/>
                  <a:gd name="T5" fmla="*/ 666 h 1089"/>
                  <a:gd name="T6" fmla="*/ 734 w 907"/>
                  <a:gd name="T7" fmla="*/ 385 h 1089"/>
                  <a:gd name="T8" fmla="*/ 516 w 907"/>
                  <a:gd name="T9" fmla="*/ 1089 h 1089"/>
                  <a:gd name="T10" fmla="*/ 391 w 907"/>
                  <a:gd name="T11" fmla="*/ 1089 h 1089"/>
                  <a:gd name="T12" fmla="*/ 173 w 907"/>
                  <a:gd name="T13" fmla="*/ 388 h 1089"/>
                  <a:gd name="T14" fmla="*/ 182 w 907"/>
                  <a:gd name="T15" fmla="*/ 666 h 1089"/>
                  <a:gd name="T16" fmla="*/ 182 w 907"/>
                  <a:gd name="T17" fmla="*/ 1089 h 1089"/>
                  <a:gd name="T18" fmla="*/ 0 w 907"/>
                  <a:gd name="T19" fmla="*/ 1089 h 1089"/>
                  <a:gd name="T20" fmla="*/ 0 w 907"/>
                  <a:gd name="T21" fmla="*/ 0 h 1089"/>
                  <a:gd name="T22" fmla="*/ 220 w 907"/>
                  <a:gd name="T23" fmla="*/ 0 h 1089"/>
                  <a:gd name="T24" fmla="*/ 452 w 907"/>
                  <a:gd name="T25" fmla="*/ 816 h 1089"/>
                  <a:gd name="T26" fmla="*/ 687 w 907"/>
                  <a:gd name="T27" fmla="*/ 0 h 1089"/>
                  <a:gd name="T28" fmla="*/ 907 w 907"/>
                  <a:gd name="T29" fmla="*/ 0 h 1089"/>
                  <a:gd name="T30" fmla="*/ 907 w 907"/>
                  <a:gd name="T31" fmla="*/ 1089 h 1089"/>
                  <a:gd name="T32" fmla="*/ 762 w 907"/>
                  <a:gd name="T33" fmla="*/ 1051 h 1089"/>
                  <a:gd name="T34" fmla="*/ 869 w 907"/>
                  <a:gd name="T35" fmla="*/ 1051 h 1089"/>
                  <a:gd name="T36" fmla="*/ 869 w 907"/>
                  <a:gd name="T37" fmla="*/ 38 h 1089"/>
                  <a:gd name="T38" fmla="*/ 715 w 907"/>
                  <a:gd name="T39" fmla="*/ 38 h 1089"/>
                  <a:gd name="T40" fmla="*/ 469 w 907"/>
                  <a:gd name="T41" fmla="*/ 894 h 1089"/>
                  <a:gd name="T42" fmla="*/ 436 w 907"/>
                  <a:gd name="T43" fmla="*/ 894 h 1089"/>
                  <a:gd name="T44" fmla="*/ 192 w 907"/>
                  <a:gd name="T45" fmla="*/ 38 h 1089"/>
                  <a:gd name="T46" fmla="*/ 38 w 907"/>
                  <a:gd name="T47" fmla="*/ 38 h 1089"/>
                  <a:gd name="T48" fmla="*/ 38 w 907"/>
                  <a:gd name="T49" fmla="*/ 1051 h 1089"/>
                  <a:gd name="T50" fmla="*/ 144 w 907"/>
                  <a:gd name="T51" fmla="*/ 1051 h 1089"/>
                  <a:gd name="T52" fmla="*/ 144 w 907"/>
                  <a:gd name="T53" fmla="*/ 666 h 1089"/>
                  <a:gd name="T54" fmla="*/ 130 w 907"/>
                  <a:gd name="T55" fmla="*/ 247 h 1089"/>
                  <a:gd name="T56" fmla="*/ 168 w 907"/>
                  <a:gd name="T57" fmla="*/ 240 h 1089"/>
                  <a:gd name="T58" fmla="*/ 419 w 907"/>
                  <a:gd name="T59" fmla="*/ 1051 h 1089"/>
                  <a:gd name="T60" fmla="*/ 488 w 907"/>
                  <a:gd name="T61" fmla="*/ 1051 h 1089"/>
                  <a:gd name="T62" fmla="*/ 739 w 907"/>
                  <a:gd name="T63" fmla="*/ 240 h 1089"/>
                  <a:gd name="T64" fmla="*/ 777 w 907"/>
                  <a:gd name="T65" fmla="*/ 247 h 1089"/>
                  <a:gd name="T66" fmla="*/ 762 w 907"/>
                  <a:gd name="T67" fmla="*/ 668 h 1089"/>
                  <a:gd name="T68" fmla="*/ 762 w 907"/>
                  <a:gd name="T69" fmla="*/ 1051 h 10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907" h="1089">
                    <a:moveTo>
                      <a:pt x="907" y="1089"/>
                    </a:moveTo>
                    <a:lnTo>
                      <a:pt x="725" y="1089"/>
                    </a:lnTo>
                    <a:lnTo>
                      <a:pt x="725" y="666"/>
                    </a:lnTo>
                    <a:lnTo>
                      <a:pt x="734" y="385"/>
                    </a:lnTo>
                    <a:lnTo>
                      <a:pt x="516" y="1089"/>
                    </a:lnTo>
                    <a:lnTo>
                      <a:pt x="391" y="1089"/>
                    </a:lnTo>
                    <a:lnTo>
                      <a:pt x="173" y="388"/>
                    </a:lnTo>
                    <a:lnTo>
                      <a:pt x="182" y="666"/>
                    </a:lnTo>
                    <a:lnTo>
                      <a:pt x="182" y="1089"/>
                    </a:lnTo>
                    <a:lnTo>
                      <a:pt x="0" y="1089"/>
                    </a:lnTo>
                    <a:lnTo>
                      <a:pt x="0" y="0"/>
                    </a:lnTo>
                    <a:lnTo>
                      <a:pt x="220" y="0"/>
                    </a:lnTo>
                    <a:lnTo>
                      <a:pt x="452" y="816"/>
                    </a:lnTo>
                    <a:lnTo>
                      <a:pt x="687" y="0"/>
                    </a:lnTo>
                    <a:lnTo>
                      <a:pt x="907" y="0"/>
                    </a:lnTo>
                    <a:lnTo>
                      <a:pt x="907" y="1089"/>
                    </a:lnTo>
                    <a:close/>
                    <a:moveTo>
                      <a:pt x="762" y="1051"/>
                    </a:moveTo>
                    <a:lnTo>
                      <a:pt x="869" y="1051"/>
                    </a:lnTo>
                    <a:lnTo>
                      <a:pt x="869" y="38"/>
                    </a:lnTo>
                    <a:lnTo>
                      <a:pt x="715" y="38"/>
                    </a:lnTo>
                    <a:lnTo>
                      <a:pt x="469" y="894"/>
                    </a:lnTo>
                    <a:lnTo>
                      <a:pt x="436" y="894"/>
                    </a:lnTo>
                    <a:lnTo>
                      <a:pt x="192" y="38"/>
                    </a:lnTo>
                    <a:lnTo>
                      <a:pt x="38" y="38"/>
                    </a:lnTo>
                    <a:lnTo>
                      <a:pt x="38" y="1051"/>
                    </a:lnTo>
                    <a:lnTo>
                      <a:pt x="144" y="1051"/>
                    </a:lnTo>
                    <a:lnTo>
                      <a:pt x="144" y="666"/>
                    </a:lnTo>
                    <a:lnTo>
                      <a:pt x="130" y="247"/>
                    </a:lnTo>
                    <a:lnTo>
                      <a:pt x="168" y="240"/>
                    </a:lnTo>
                    <a:lnTo>
                      <a:pt x="419" y="1051"/>
                    </a:lnTo>
                    <a:lnTo>
                      <a:pt x="488" y="1051"/>
                    </a:lnTo>
                    <a:lnTo>
                      <a:pt x="739" y="240"/>
                    </a:lnTo>
                    <a:lnTo>
                      <a:pt x="777" y="247"/>
                    </a:lnTo>
                    <a:lnTo>
                      <a:pt x="762" y="668"/>
                    </a:lnTo>
                    <a:lnTo>
                      <a:pt x="762" y="105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55" name="Freeform 41"/>
              <p:cNvSpPr>
                <a:spLocks noEditPoints="1"/>
              </p:cNvSpPr>
              <p:nvPr userDrawn="1"/>
            </p:nvSpPr>
            <p:spPr bwMode="auto">
              <a:xfrm>
                <a:off x="3535" y="1093"/>
                <a:ext cx="658" cy="1051"/>
              </a:xfrm>
              <a:custGeom>
                <a:avLst/>
                <a:gdLst>
                  <a:gd name="T0" fmla="*/ 62 w 278"/>
                  <a:gd name="T1" fmla="*/ 267 h 442"/>
                  <a:gd name="T2" fmla="*/ 62 w 278"/>
                  <a:gd name="T3" fmla="*/ 442 h 442"/>
                  <a:gd name="T4" fmla="*/ 0 w 278"/>
                  <a:gd name="T5" fmla="*/ 442 h 442"/>
                  <a:gd name="T6" fmla="*/ 0 w 278"/>
                  <a:gd name="T7" fmla="*/ 0 h 442"/>
                  <a:gd name="T8" fmla="*/ 145 w 278"/>
                  <a:gd name="T9" fmla="*/ 0 h 442"/>
                  <a:gd name="T10" fmla="*/ 242 w 278"/>
                  <a:gd name="T11" fmla="*/ 37 h 442"/>
                  <a:gd name="T12" fmla="*/ 278 w 278"/>
                  <a:gd name="T13" fmla="*/ 134 h 442"/>
                  <a:gd name="T14" fmla="*/ 242 w 278"/>
                  <a:gd name="T15" fmla="*/ 230 h 442"/>
                  <a:gd name="T16" fmla="*/ 145 w 278"/>
                  <a:gd name="T17" fmla="*/ 267 h 442"/>
                  <a:gd name="T18" fmla="*/ 62 w 278"/>
                  <a:gd name="T19" fmla="*/ 267 h 442"/>
                  <a:gd name="T20" fmla="*/ 62 w 278"/>
                  <a:gd name="T21" fmla="*/ 220 h 442"/>
                  <a:gd name="T22" fmla="*/ 145 w 278"/>
                  <a:gd name="T23" fmla="*/ 220 h 442"/>
                  <a:gd name="T24" fmla="*/ 198 w 278"/>
                  <a:gd name="T25" fmla="*/ 196 h 442"/>
                  <a:gd name="T26" fmla="*/ 216 w 278"/>
                  <a:gd name="T27" fmla="*/ 134 h 442"/>
                  <a:gd name="T28" fmla="*/ 198 w 278"/>
                  <a:gd name="T29" fmla="*/ 72 h 442"/>
                  <a:gd name="T30" fmla="*/ 145 w 278"/>
                  <a:gd name="T31" fmla="*/ 47 h 442"/>
                  <a:gd name="T32" fmla="*/ 62 w 278"/>
                  <a:gd name="T33" fmla="*/ 47 h 442"/>
                  <a:gd name="T34" fmla="*/ 62 w 278"/>
                  <a:gd name="T35" fmla="*/ 220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78" h="442">
                    <a:moveTo>
                      <a:pt x="62" y="267"/>
                    </a:moveTo>
                    <a:cubicBezTo>
                      <a:pt x="62" y="442"/>
                      <a:pt x="62" y="442"/>
                      <a:pt x="62" y="442"/>
                    </a:cubicBezTo>
                    <a:cubicBezTo>
                      <a:pt x="0" y="442"/>
                      <a:pt x="0" y="442"/>
                      <a:pt x="0" y="44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87" y="0"/>
                      <a:pt x="219" y="13"/>
                      <a:pt x="242" y="37"/>
                    </a:cubicBezTo>
                    <a:cubicBezTo>
                      <a:pt x="266" y="62"/>
                      <a:pt x="278" y="94"/>
                      <a:pt x="278" y="134"/>
                    </a:cubicBezTo>
                    <a:cubicBezTo>
                      <a:pt x="278" y="174"/>
                      <a:pt x="266" y="206"/>
                      <a:pt x="242" y="230"/>
                    </a:cubicBezTo>
                    <a:cubicBezTo>
                      <a:pt x="219" y="255"/>
                      <a:pt x="187" y="267"/>
                      <a:pt x="145" y="267"/>
                    </a:cubicBezTo>
                    <a:lnTo>
                      <a:pt x="62" y="267"/>
                    </a:lnTo>
                    <a:close/>
                    <a:moveTo>
                      <a:pt x="62" y="220"/>
                    </a:moveTo>
                    <a:cubicBezTo>
                      <a:pt x="145" y="220"/>
                      <a:pt x="145" y="220"/>
                      <a:pt x="145" y="220"/>
                    </a:cubicBezTo>
                    <a:cubicBezTo>
                      <a:pt x="169" y="220"/>
                      <a:pt x="186" y="212"/>
                      <a:pt x="198" y="196"/>
                    </a:cubicBezTo>
                    <a:cubicBezTo>
                      <a:pt x="210" y="180"/>
                      <a:pt x="216" y="159"/>
                      <a:pt x="216" y="134"/>
                    </a:cubicBezTo>
                    <a:cubicBezTo>
                      <a:pt x="216" y="109"/>
                      <a:pt x="210" y="88"/>
                      <a:pt x="198" y="72"/>
                    </a:cubicBezTo>
                    <a:cubicBezTo>
                      <a:pt x="186" y="55"/>
                      <a:pt x="169" y="47"/>
                      <a:pt x="145" y="47"/>
                    </a:cubicBezTo>
                    <a:cubicBezTo>
                      <a:pt x="62" y="47"/>
                      <a:pt x="62" y="47"/>
                      <a:pt x="62" y="47"/>
                    </a:cubicBezTo>
                    <a:lnTo>
                      <a:pt x="62" y="22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56" name="Freeform 42"/>
              <p:cNvSpPr>
                <a:spLocks noEditPoints="1"/>
              </p:cNvSpPr>
              <p:nvPr userDrawn="1"/>
            </p:nvSpPr>
            <p:spPr bwMode="auto">
              <a:xfrm>
                <a:off x="3516" y="1074"/>
                <a:ext cx="696" cy="1089"/>
              </a:xfrm>
              <a:custGeom>
                <a:avLst/>
                <a:gdLst>
                  <a:gd name="T0" fmla="*/ 78 w 294"/>
                  <a:gd name="T1" fmla="*/ 458 h 458"/>
                  <a:gd name="T2" fmla="*/ 0 w 294"/>
                  <a:gd name="T3" fmla="*/ 458 h 458"/>
                  <a:gd name="T4" fmla="*/ 0 w 294"/>
                  <a:gd name="T5" fmla="*/ 0 h 458"/>
                  <a:gd name="T6" fmla="*/ 153 w 294"/>
                  <a:gd name="T7" fmla="*/ 0 h 458"/>
                  <a:gd name="T8" fmla="*/ 256 w 294"/>
                  <a:gd name="T9" fmla="*/ 39 h 458"/>
                  <a:gd name="T10" fmla="*/ 294 w 294"/>
                  <a:gd name="T11" fmla="*/ 142 h 458"/>
                  <a:gd name="T12" fmla="*/ 256 w 294"/>
                  <a:gd name="T13" fmla="*/ 244 h 458"/>
                  <a:gd name="T14" fmla="*/ 153 w 294"/>
                  <a:gd name="T15" fmla="*/ 283 h 458"/>
                  <a:gd name="T16" fmla="*/ 78 w 294"/>
                  <a:gd name="T17" fmla="*/ 283 h 458"/>
                  <a:gd name="T18" fmla="*/ 78 w 294"/>
                  <a:gd name="T19" fmla="*/ 458 h 458"/>
                  <a:gd name="T20" fmla="*/ 16 w 294"/>
                  <a:gd name="T21" fmla="*/ 442 h 458"/>
                  <a:gd name="T22" fmla="*/ 62 w 294"/>
                  <a:gd name="T23" fmla="*/ 442 h 458"/>
                  <a:gd name="T24" fmla="*/ 62 w 294"/>
                  <a:gd name="T25" fmla="*/ 267 h 458"/>
                  <a:gd name="T26" fmla="*/ 153 w 294"/>
                  <a:gd name="T27" fmla="*/ 267 h 458"/>
                  <a:gd name="T28" fmla="*/ 245 w 294"/>
                  <a:gd name="T29" fmla="*/ 233 h 458"/>
                  <a:gd name="T30" fmla="*/ 278 w 294"/>
                  <a:gd name="T31" fmla="*/ 142 h 458"/>
                  <a:gd name="T32" fmla="*/ 245 w 294"/>
                  <a:gd name="T33" fmla="*/ 51 h 458"/>
                  <a:gd name="T34" fmla="*/ 153 w 294"/>
                  <a:gd name="T35" fmla="*/ 16 h 458"/>
                  <a:gd name="T36" fmla="*/ 16 w 294"/>
                  <a:gd name="T37" fmla="*/ 16 h 458"/>
                  <a:gd name="T38" fmla="*/ 16 w 294"/>
                  <a:gd name="T39" fmla="*/ 442 h 458"/>
                  <a:gd name="T40" fmla="*/ 153 w 294"/>
                  <a:gd name="T41" fmla="*/ 236 h 458"/>
                  <a:gd name="T42" fmla="*/ 62 w 294"/>
                  <a:gd name="T43" fmla="*/ 236 h 458"/>
                  <a:gd name="T44" fmla="*/ 62 w 294"/>
                  <a:gd name="T45" fmla="*/ 47 h 458"/>
                  <a:gd name="T46" fmla="*/ 153 w 294"/>
                  <a:gd name="T47" fmla="*/ 47 h 458"/>
                  <a:gd name="T48" fmla="*/ 213 w 294"/>
                  <a:gd name="T49" fmla="*/ 75 h 458"/>
                  <a:gd name="T50" fmla="*/ 232 w 294"/>
                  <a:gd name="T51" fmla="*/ 142 h 458"/>
                  <a:gd name="T52" fmla="*/ 213 w 294"/>
                  <a:gd name="T53" fmla="*/ 209 h 458"/>
                  <a:gd name="T54" fmla="*/ 153 w 294"/>
                  <a:gd name="T55" fmla="*/ 236 h 458"/>
                  <a:gd name="T56" fmla="*/ 78 w 294"/>
                  <a:gd name="T57" fmla="*/ 220 h 458"/>
                  <a:gd name="T58" fmla="*/ 153 w 294"/>
                  <a:gd name="T59" fmla="*/ 220 h 458"/>
                  <a:gd name="T60" fmla="*/ 200 w 294"/>
                  <a:gd name="T61" fmla="*/ 199 h 458"/>
                  <a:gd name="T62" fmla="*/ 216 w 294"/>
                  <a:gd name="T63" fmla="*/ 142 h 458"/>
                  <a:gd name="T64" fmla="*/ 200 w 294"/>
                  <a:gd name="T65" fmla="*/ 84 h 458"/>
                  <a:gd name="T66" fmla="*/ 153 w 294"/>
                  <a:gd name="T67" fmla="*/ 63 h 458"/>
                  <a:gd name="T68" fmla="*/ 78 w 294"/>
                  <a:gd name="T69" fmla="*/ 63 h 458"/>
                  <a:gd name="T70" fmla="*/ 78 w 294"/>
                  <a:gd name="T71" fmla="*/ 220 h 4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4" h="458">
                    <a:moveTo>
                      <a:pt x="78" y="458"/>
                    </a:moveTo>
                    <a:cubicBezTo>
                      <a:pt x="0" y="458"/>
                      <a:pt x="0" y="458"/>
                      <a:pt x="0" y="45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53" y="0"/>
                      <a:pt x="153" y="0"/>
                      <a:pt x="153" y="0"/>
                    </a:cubicBezTo>
                    <a:cubicBezTo>
                      <a:pt x="197" y="0"/>
                      <a:pt x="231" y="13"/>
                      <a:pt x="256" y="39"/>
                    </a:cubicBezTo>
                    <a:cubicBezTo>
                      <a:pt x="281" y="65"/>
                      <a:pt x="294" y="100"/>
                      <a:pt x="294" y="142"/>
                    </a:cubicBezTo>
                    <a:cubicBezTo>
                      <a:pt x="294" y="184"/>
                      <a:pt x="281" y="218"/>
                      <a:pt x="256" y="244"/>
                    </a:cubicBezTo>
                    <a:cubicBezTo>
                      <a:pt x="231" y="270"/>
                      <a:pt x="197" y="283"/>
                      <a:pt x="153" y="283"/>
                    </a:cubicBezTo>
                    <a:cubicBezTo>
                      <a:pt x="78" y="283"/>
                      <a:pt x="78" y="283"/>
                      <a:pt x="78" y="283"/>
                    </a:cubicBezTo>
                    <a:lnTo>
                      <a:pt x="78" y="458"/>
                    </a:lnTo>
                    <a:close/>
                    <a:moveTo>
                      <a:pt x="16" y="442"/>
                    </a:moveTo>
                    <a:cubicBezTo>
                      <a:pt x="62" y="442"/>
                      <a:pt x="62" y="442"/>
                      <a:pt x="62" y="442"/>
                    </a:cubicBezTo>
                    <a:cubicBezTo>
                      <a:pt x="62" y="267"/>
                      <a:pt x="62" y="267"/>
                      <a:pt x="62" y="267"/>
                    </a:cubicBezTo>
                    <a:cubicBezTo>
                      <a:pt x="153" y="267"/>
                      <a:pt x="153" y="267"/>
                      <a:pt x="153" y="267"/>
                    </a:cubicBezTo>
                    <a:cubicBezTo>
                      <a:pt x="192" y="267"/>
                      <a:pt x="223" y="256"/>
                      <a:pt x="245" y="233"/>
                    </a:cubicBezTo>
                    <a:cubicBezTo>
                      <a:pt x="266" y="210"/>
                      <a:pt x="278" y="179"/>
                      <a:pt x="278" y="142"/>
                    </a:cubicBezTo>
                    <a:cubicBezTo>
                      <a:pt x="278" y="104"/>
                      <a:pt x="266" y="73"/>
                      <a:pt x="245" y="51"/>
                    </a:cubicBezTo>
                    <a:cubicBezTo>
                      <a:pt x="223" y="28"/>
                      <a:pt x="192" y="16"/>
                      <a:pt x="153" y="16"/>
                    </a:cubicBezTo>
                    <a:cubicBezTo>
                      <a:pt x="16" y="16"/>
                      <a:pt x="16" y="16"/>
                      <a:pt x="16" y="16"/>
                    </a:cubicBezTo>
                    <a:lnTo>
                      <a:pt x="16" y="442"/>
                    </a:lnTo>
                    <a:close/>
                    <a:moveTo>
                      <a:pt x="153" y="236"/>
                    </a:moveTo>
                    <a:cubicBezTo>
                      <a:pt x="62" y="236"/>
                      <a:pt x="62" y="236"/>
                      <a:pt x="62" y="236"/>
                    </a:cubicBezTo>
                    <a:cubicBezTo>
                      <a:pt x="62" y="47"/>
                      <a:pt x="62" y="47"/>
                      <a:pt x="62" y="47"/>
                    </a:cubicBezTo>
                    <a:cubicBezTo>
                      <a:pt x="153" y="47"/>
                      <a:pt x="153" y="47"/>
                      <a:pt x="153" y="47"/>
                    </a:cubicBezTo>
                    <a:cubicBezTo>
                      <a:pt x="179" y="47"/>
                      <a:pt x="199" y="56"/>
                      <a:pt x="213" y="75"/>
                    </a:cubicBezTo>
                    <a:cubicBezTo>
                      <a:pt x="226" y="93"/>
                      <a:pt x="232" y="116"/>
                      <a:pt x="232" y="142"/>
                    </a:cubicBezTo>
                    <a:cubicBezTo>
                      <a:pt x="232" y="169"/>
                      <a:pt x="225" y="191"/>
                      <a:pt x="213" y="209"/>
                    </a:cubicBezTo>
                    <a:cubicBezTo>
                      <a:pt x="199" y="227"/>
                      <a:pt x="179" y="236"/>
                      <a:pt x="153" y="236"/>
                    </a:cubicBezTo>
                    <a:close/>
                    <a:moveTo>
                      <a:pt x="78" y="220"/>
                    </a:moveTo>
                    <a:cubicBezTo>
                      <a:pt x="153" y="220"/>
                      <a:pt x="153" y="220"/>
                      <a:pt x="153" y="220"/>
                    </a:cubicBezTo>
                    <a:cubicBezTo>
                      <a:pt x="174" y="220"/>
                      <a:pt x="189" y="213"/>
                      <a:pt x="200" y="199"/>
                    </a:cubicBezTo>
                    <a:cubicBezTo>
                      <a:pt x="210" y="184"/>
                      <a:pt x="216" y="165"/>
                      <a:pt x="216" y="142"/>
                    </a:cubicBezTo>
                    <a:cubicBezTo>
                      <a:pt x="216" y="119"/>
                      <a:pt x="211" y="99"/>
                      <a:pt x="200" y="84"/>
                    </a:cubicBezTo>
                    <a:cubicBezTo>
                      <a:pt x="189" y="70"/>
                      <a:pt x="174" y="63"/>
                      <a:pt x="153" y="63"/>
                    </a:cubicBezTo>
                    <a:cubicBezTo>
                      <a:pt x="78" y="63"/>
                      <a:pt x="78" y="63"/>
                      <a:pt x="78" y="63"/>
                    </a:cubicBezTo>
                    <a:lnTo>
                      <a:pt x="78" y="22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</p:grpSp>
      </p:grpSp>
      <p:sp>
        <p:nvSpPr>
          <p:cNvPr id="57" name="Text Placeholder 59"/>
          <p:cNvSpPr>
            <a:spLocks noGrp="1"/>
          </p:cNvSpPr>
          <p:nvPr>
            <p:ph type="body" sz="quarter" idx="27" hasCustomPrompt="1"/>
          </p:nvPr>
        </p:nvSpPr>
        <p:spPr>
          <a:xfrm>
            <a:off x="3203848" y="2211710"/>
            <a:ext cx="4896544" cy="2376264"/>
          </a:xfrm>
        </p:spPr>
        <p:txBody>
          <a:bodyPr anchor="t">
            <a:noAutofit/>
          </a:bodyPr>
          <a:lstStyle>
            <a:lvl1pPr marL="0" indent="0" algn="l">
              <a:buNone/>
              <a:defRPr sz="2200" b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Ut enim ad minim veniam, quis nostrud exercitation ullamco laboris nisi ut aliquip ex ea commodo consequat.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Lorem ipsum dolor sit amet, consectetur adipisicing elit.</a:t>
            </a:r>
          </a:p>
        </p:txBody>
      </p:sp>
      <p:sp>
        <p:nvSpPr>
          <p:cNvPr id="58" name="Text Placeholder 59"/>
          <p:cNvSpPr>
            <a:spLocks noGrp="1"/>
          </p:cNvSpPr>
          <p:nvPr>
            <p:ph type="body" sz="quarter" idx="28" hasCustomPrompt="1"/>
          </p:nvPr>
        </p:nvSpPr>
        <p:spPr>
          <a:xfrm>
            <a:off x="3203848" y="1443473"/>
            <a:ext cx="4896544" cy="746065"/>
          </a:xfrm>
        </p:spPr>
        <p:txBody>
          <a:bodyPr anchor="ctr">
            <a:noAutofit/>
          </a:bodyPr>
          <a:lstStyle>
            <a:lvl1pPr marL="0" indent="0" algn="l">
              <a:buNone/>
              <a:defRPr sz="2400" b="0">
                <a:solidFill>
                  <a:schemeClr val="accent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sz="2600" dirty="0" smtClean="0">
                <a:solidFill>
                  <a:schemeClr val="accent2"/>
                </a:solidFill>
              </a:rPr>
              <a:t>Insert your desired text here</a:t>
            </a:r>
          </a:p>
        </p:txBody>
      </p:sp>
    </p:spTree>
    <p:extLst>
      <p:ext uri="{BB962C8B-B14F-4D97-AF65-F5344CB8AC3E}">
        <p14:creationId xmlns:p14="http://schemas.microsoft.com/office/powerpoint/2010/main" val="47709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O Check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dirty="0" smtClean="0"/>
              <a:t>SEO Checklist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62CF9AB3-F2B2-44F1-B1C6-9B37F0775898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C939CA1C-DEC7-4112-8616-F0595646E03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8" name="Group 4"/>
          <p:cNvGrpSpPr>
            <a:grpSpLocks noChangeAspect="1"/>
          </p:cNvGrpSpPr>
          <p:nvPr userDrawn="1"/>
        </p:nvGrpSpPr>
        <p:grpSpPr bwMode="auto">
          <a:xfrm>
            <a:off x="3541481" y="1486337"/>
            <a:ext cx="1951862" cy="2742764"/>
            <a:chOff x="2075" y="391"/>
            <a:chExt cx="1614" cy="2268"/>
          </a:xfrm>
        </p:grpSpPr>
        <p:sp>
          <p:nvSpPr>
            <p:cNvPr id="151" name="Freeform 7"/>
            <p:cNvSpPr>
              <a:spLocks noEditPoints="1"/>
            </p:cNvSpPr>
            <p:nvPr userDrawn="1"/>
          </p:nvSpPr>
          <p:spPr bwMode="auto">
            <a:xfrm>
              <a:off x="2075" y="629"/>
              <a:ext cx="1614" cy="2030"/>
            </a:xfrm>
            <a:custGeom>
              <a:avLst/>
              <a:gdLst>
                <a:gd name="T0" fmla="*/ 681 w 731"/>
                <a:gd name="T1" fmla="*/ 0 h 919"/>
                <a:gd name="T2" fmla="*/ 51 w 731"/>
                <a:gd name="T3" fmla="*/ 0 h 919"/>
                <a:gd name="T4" fmla="*/ 0 w 731"/>
                <a:gd name="T5" fmla="*/ 51 h 919"/>
                <a:gd name="T6" fmla="*/ 0 w 731"/>
                <a:gd name="T7" fmla="*/ 867 h 919"/>
                <a:gd name="T8" fmla="*/ 51 w 731"/>
                <a:gd name="T9" fmla="*/ 919 h 919"/>
                <a:gd name="T10" fmla="*/ 681 w 731"/>
                <a:gd name="T11" fmla="*/ 919 h 919"/>
                <a:gd name="T12" fmla="*/ 731 w 731"/>
                <a:gd name="T13" fmla="*/ 867 h 919"/>
                <a:gd name="T14" fmla="*/ 731 w 731"/>
                <a:gd name="T15" fmla="*/ 51 h 919"/>
                <a:gd name="T16" fmla="*/ 681 w 731"/>
                <a:gd name="T17" fmla="*/ 0 h 919"/>
                <a:gd name="T18" fmla="*/ 684 w 731"/>
                <a:gd name="T19" fmla="*/ 870 h 919"/>
                <a:gd name="T20" fmla="*/ 49 w 731"/>
                <a:gd name="T21" fmla="*/ 870 h 919"/>
                <a:gd name="T22" fmla="*/ 49 w 731"/>
                <a:gd name="T23" fmla="*/ 44 h 919"/>
                <a:gd name="T24" fmla="*/ 684 w 731"/>
                <a:gd name="T25" fmla="*/ 44 h 919"/>
                <a:gd name="T26" fmla="*/ 684 w 731"/>
                <a:gd name="T27" fmla="*/ 870 h 919"/>
                <a:gd name="T28" fmla="*/ 684 w 731"/>
                <a:gd name="T29" fmla="*/ 870 h 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31" h="919">
                  <a:moveTo>
                    <a:pt x="681" y="0"/>
                  </a:moveTo>
                  <a:cubicBezTo>
                    <a:pt x="51" y="0"/>
                    <a:pt x="51" y="0"/>
                    <a:pt x="51" y="0"/>
                  </a:cubicBezTo>
                  <a:cubicBezTo>
                    <a:pt x="23" y="0"/>
                    <a:pt x="0" y="22"/>
                    <a:pt x="0" y="51"/>
                  </a:cubicBezTo>
                  <a:cubicBezTo>
                    <a:pt x="0" y="867"/>
                    <a:pt x="0" y="867"/>
                    <a:pt x="0" y="867"/>
                  </a:cubicBezTo>
                  <a:cubicBezTo>
                    <a:pt x="0" y="895"/>
                    <a:pt x="23" y="919"/>
                    <a:pt x="51" y="919"/>
                  </a:cubicBezTo>
                  <a:cubicBezTo>
                    <a:pt x="681" y="919"/>
                    <a:pt x="681" y="919"/>
                    <a:pt x="681" y="919"/>
                  </a:cubicBezTo>
                  <a:cubicBezTo>
                    <a:pt x="709" y="919"/>
                    <a:pt x="731" y="895"/>
                    <a:pt x="731" y="867"/>
                  </a:cubicBezTo>
                  <a:cubicBezTo>
                    <a:pt x="731" y="51"/>
                    <a:pt x="731" y="51"/>
                    <a:pt x="731" y="51"/>
                  </a:cubicBezTo>
                  <a:cubicBezTo>
                    <a:pt x="731" y="22"/>
                    <a:pt x="709" y="0"/>
                    <a:pt x="681" y="0"/>
                  </a:cubicBezTo>
                  <a:close/>
                  <a:moveTo>
                    <a:pt x="684" y="870"/>
                  </a:moveTo>
                  <a:cubicBezTo>
                    <a:pt x="49" y="870"/>
                    <a:pt x="49" y="870"/>
                    <a:pt x="49" y="870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684" y="44"/>
                    <a:pt x="684" y="44"/>
                    <a:pt x="684" y="44"/>
                  </a:cubicBezTo>
                  <a:cubicBezTo>
                    <a:pt x="684" y="870"/>
                    <a:pt x="684" y="870"/>
                    <a:pt x="684" y="870"/>
                  </a:cubicBezTo>
                  <a:cubicBezTo>
                    <a:pt x="684" y="870"/>
                    <a:pt x="684" y="870"/>
                    <a:pt x="684" y="870"/>
                  </a:cubicBezTo>
                  <a:close/>
                </a:path>
              </a:pathLst>
            </a:custGeom>
            <a:solidFill>
              <a:schemeClr val="accent5"/>
            </a:solidFill>
            <a:ln w="19050">
              <a:solidFill>
                <a:srgbClr val="3A3A3A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52" name="Freeform 8"/>
            <p:cNvSpPr>
              <a:spLocks/>
            </p:cNvSpPr>
            <p:nvPr userDrawn="1"/>
          </p:nvSpPr>
          <p:spPr bwMode="auto">
            <a:xfrm>
              <a:off x="2181" y="724"/>
              <a:ext cx="1431" cy="1858"/>
            </a:xfrm>
            <a:custGeom>
              <a:avLst/>
              <a:gdLst>
                <a:gd name="T0" fmla="*/ 0 w 1431"/>
                <a:gd name="T1" fmla="*/ 0 h 1858"/>
                <a:gd name="T2" fmla="*/ 1431 w 1431"/>
                <a:gd name="T3" fmla="*/ 0 h 1858"/>
                <a:gd name="T4" fmla="*/ 1431 w 1431"/>
                <a:gd name="T5" fmla="*/ 1858 h 1858"/>
                <a:gd name="T6" fmla="*/ 0 w 1431"/>
                <a:gd name="T7" fmla="*/ 1858 h 1858"/>
                <a:gd name="T8" fmla="*/ 0 w 1431"/>
                <a:gd name="T9" fmla="*/ 0 h 1858"/>
                <a:gd name="T10" fmla="*/ 0 w 1431"/>
                <a:gd name="T11" fmla="*/ 0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1" h="1858">
                  <a:moveTo>
                    <a:pt x="0" y="0"/>
                  </a:moveTo>
                  <a:lnTo>
                    <a:pt x="1431" y="0"/>
                  </a:lnTo>
                  <a:lnTo>
                    <a:pt x="1431" y="1858"/>
                  </a:lnTo>
                  <a:lnTo>
                    <a:pt x="0" y="185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53" name="Freeform 9"/>
            <p:cNvSpPr>
              <a:spLocks/>
            </p:cNvSpPr>
            <p:nvPr userDrawn="1"/>
          </p:nvSpPr>
          <p:spPr bwMode="auto">
            <a:xfrm>
              <a:off x="2176" y="716"/>
              <a:ext cx="1429" cy="1857"/>
            </a:xfrm>
            <a:custGeom>
              <a:avLst/>
              <a:gdLst>
                <a:gd name="T0" fmla="*/ 0 w 1429"/>
                <a:gd name="T1" fmla="*/ 0 h 1857"/>
                <a:gd name="T2" fmla="*/ 1429 w 1429"/>
                <a:gd name="T3" fmla="*/ 0 h 1857"/>
                <a:gd name="T4" fmla="*/ 1429 w 1429"/>
                <a:gd name="T5" fmla="*/ 1857 h 1857"/>
                <a:gd name="T6" fmla="*/ 0 w 1429"/>
                <a:gd name="T7" fmla="*/ 1857 h 1857"/>
                <a:gd name="T8" fmla="*/ 0 w 1429"/>
                <a:gd name="T9" fmla="*/ 0 h 1857"/>
                <a:gd name="T10" fmla="*/ 0 w 1429"/>
                <a:gd name="T11" fmla="*/ 0 h 1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29" h="1857">
                  <a:moveTo>
                    <a:pt x="0" y="0"/>
                  </a:moveTo>
                  <a:lnTo>
                    <a:pt x="1429" y="0"/>
                  </a:lnTo>
                  <a:lnTo>
                    <a:pt x="1429" y="1857"/>
                  </a:lnTo>
                  <a:lnTo>
                    <a:pt x="0" y="185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2E2E2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54" name="Freeform 10"/>
            <p:cNvSpPr>
              <a:spLocks/>
            </p:cNvSpPr>
            <p:nvPr userDrawn="1"/>
          </p:nvSpPr>
          <p:spPr bwMode="auto">
            <a:xfrm>
              <a:off x="2170" y="709"/>
              <a:ext cx="1429" cy="1860"/>
            </a:xfrm>
            <a:custGeom>
              <a:avLst/>
              <a:gdLst>
                <a:gd name="T0" fmla="*/ 0 w 1429"/>
                <a:gd name="T1" fmla="*/ 0 h 1860"/>
                <a:gd name="T2" fmla="*/ 1429 w 1429"/>
                <a:gd name="T3" fmla="*/ 0 h 1860"/>
                <a:gd name="T4" fmla="*/ 1429 w 1429"/>
                <a:gd name="T5" fmla="*/ 1860 h 1860"/>
                <a:gd name="T6" fmla="*/ 0 w 1429"/>
                <a:gd name="T7" fmla="*/ 1860 h 1860"/>
                <a:gd name="T8" fmla="*/ 0 w 1429"/>
                <a:gd name="T9" fmla="*/ 0 h 1860"/>
                <a:gd name="T10" fmla="*/ 0 w 1429"/>
                <a:gd name="T11" fmla="*/ 0 h 18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29" h="1860">
                  <a:moveTo>
                    <a:pt x="0" y="0"/>
                  </a:moveTo>
                  <a:lnTo>
                    <a:pt x="1429" y="0"/>
                  </a:lnTo>
                  <a:lnTo>
                    <a:pt x="1429" y="1860"/>
                  </a:lnTo>
                  <a:lnTo>
                    <a:pt x="0" y="186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55" name="Freeform 11"/>
            <p:cNvSpPr>
              <a:spLocks/>
            </p:cNvSpPr>
            <p:nvPr userDrawn="1"/>
          </p:nvSpPr>
          <p:spPr bwMode="auto">
            <a:xfrm>
              <a:off x="2503" y="559"/>
              <a:ext cx="760" cy="157"/>
            </a:xfrm>
            <a:custGeom>
              <a:avLst/>
              <a:gdLst>
                <a:gd name="T0" fmla="*/ 344 w 344"/>
                <a:gd name="T1" fmla="*/ 71 h 71"/>
                <a:gd name="T2" fmla="*/ 0 w 344"/>
                <a:gd name="T3" fmla="*/ 71 h 71"/>
                <a:gd name="T4" fmla="*/ 19 w 344"/>
                <a:gd name="T5" fmla="*/ 27 h 71"/>
                <a:gd name="T6" fmla="*/ 73 w 344"/>
                <a:gd name="T7" fmla="*/ 0 h 71"/>
                <a:gd name="T8" fmla="*/ 272 w 344"/>
                <a:gd name="T9" fmla="*/ 0 h 71"/>
                <a:gd name="T10" fmla="*/ 325 w 344"/>
                <a:gd name="T11" fmla="*/ 27 h 71"/>
                <a:gd name="T12" fmla="*/ 344 w 344"/>
                <a:gd name="T13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4" h="71">
                  <a:moveTo>
                    <a:pt x="344" y="71"/>
                  </a:moveTo>
                  <a:cubicBezTo>
                    <a:pt x="0" y="71"/>
                    <a:pt x="0" y="71"/>
                    <a:pt x="0" y="71"/>
                  </a:cubicBezTo>
                  <a:cubicBezTo>
                    <a:pt x="0" y="58"/>
                    <a:pt x="7" y="41"/>
                    <a:pt x="19" y="27"/>
                  </a:cubicBezTo>
                  <a:cubicBezTo>
                    <a:pt x="33" y="12"/>
                    <a:pt x="51" y="0"/>
                    <a:pt x="73" y="0"/>
                  </a:cubicBezTo>
                  <a:cubicBezTo>
                    <a:pt x="272" y="0"/>
                    <a:pt x="272" y="0"/>
                    <a:pt x="272" y="0"/>
                  </a:cubicBezTo>
                  <a:cubicBezTo>
                    <a:pt x="293" y="0"/>
                    <a:pt x="311" y="12"/>
                    <a:pt x="325" y="27"/>
                  </a:cubicBezTo>
                  <a:cubicBezTo>
                    <a:pt x="337" y="41"/>
                    <a:pt x="344" y="58"/>
                    <a:pt x="344" y="71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56" name="Freeform 12"/>
            <p:cNvSpPr>
              <a:spLocks/>
            </p:cNvSpPr>
            <p:nvPr userDrawn="1"/>
          </p:nvSpPr>
          <p:spPr bwMode="auto">
            <a:xfrm>
              <a:off x="2503" y="716"/>
              <a:ext cx="760" cy="33"/>
            </a:xfrm>
            <a:custGeom>
              <a:avLst/>
              <a:gdLst>
                <a:gd name="T0" fmla="*/ 0 w 760"/>
                <a:gd name="T1" fmla="*/ 0 h 33"/>
                <a:gd name="T2" fmla="*/ 760 w 760"/>
                <a:gd name="T3" fmla="*/ 0 h 33"/>
                <a:gd name="T4" fmla="*/ 760 w 760"/>
                <a:gd name="T5" fmla="*/ 33 h 33"/>
                <a:gd name="T6" fmla="*/ 0 w 760"/>
                <a:gd name="T7" fmla="*/ 33 h 33"/>
                <a:gd name="T8" fmla="*/ 0 w 760"/>
                <a:gd name="T9" fmla="*/ 0 h 33"/>
                <a:gd name="T10" fmla="*/ 0 w 760"/>
                <a:gd name="T1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0" h="33">
                  <a:moveTo>
                    <a:pt x="0" y="0"/>
                  </a:moveTo>
                  <a:lnTo>
                    <a:pt x="760" y="0"/>
                  </a:lnTo>
                  <a:lnTo>
                    <a:pt x="760" y="33"/>
                  </a:lnTo>
                  <a:lnTo>
                    <a:pt x="0" y="3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2E2E2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57" name="Freeform 13"/>
            <p:cNvSpPr>
              <a:spLocks noEditPoints="1"/>
            </p:cNvSpPr>
            <p:nvPr userDrawn="1"/>
          </p:nvSpPr>
          <p:spPr bwMode="auto">
            <a:xfrm>
              <a:off x="2801" y="391"/>
              <a:ext cx="164" cy="168"/>
            </a:xfrm>
            <a:custGeom>
              <a:avLst/>
              <a:gdLst>
                <a:gd name="T0" fmla="*/ 37 w 74"/>
                <a:gd name="T1" fmla="*/ 0 h 76"/>
                <a:gd name="T2" fmla="*/ 0 w 74"/>
                <a:gd name="T3" fmla="*/ 38 h 76"/>
                <a:gd name="T4" fmla="*/ 0 w 74"/>
                <a:gd name="T5" fmla="*/ 76 h 76"/>
                <a:gd name="T6" fmla="*/ 74 w 74"/>
                <a:gd name="T7" fmla="*/ 76 h 76"/>
                <a:gd name="T8" fmla="*/ 74 w 74"/>
                <a:gd name="T9" fmla="*/ 38 h 76"/>
                <a:gd name="T10" fmla="*/ 37 w 74"/>
                <a:gd name="T11" fmla="*/ 0 h 76"/>
                <a:gd name="T12" fmla="*/ 37 w 74"/>
                <a:gd name="T13" fmla="*/ 61 h 76"/>
                <a:gd name="T14" fmla="*/ 14 w 74"/>
                <a:gd name="T15" fmla="*/ 38 h 76"/>
                <a:gd name="T16" fmla="*/ 37 w 74"/>
                <a:gd name="T17" fmla="*/ 15 h 76"/>
                <a:gd name="T18" fmla="*/ 60 w 74"/>
                <a:gd name="T19" fmla="*/ 38 h 76"/>
                <a:gd name="T20" fmla="*/ 37 w 74"/>
                <a:gd name="T21" fmla="*/ 61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4" h="76">
                  <a:moveTo>
                    <a:pt x="37" y="0"/>
                  </a:moveTo>
                  <a:cubicBezTo>
                    <a:pt x="16" y="0"/>
                    <a:pt x="0" y="17"/>
                    <a:pt x="0" y="38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38"/>
                    <a:pt x="74" y="38"/>
                    <a:pt x="74" y="38"/>
                  </a:cubicBezTo>
                  <a:cubicBezTo>
                    <a:pt x="74" y="17"/>
                    <a:pt x="58" y="0"/>
                    <a:pt x="37" y="0"/>
                  </a:cubicBezTo>
                  <a:close/>
                  <a:moveTo>
                    <a:pt x="37" y="61"/>
                  </a:moveTo>
                  <a:cubicBezTo>
                    <a:pt x="24" y="61"/>
                    <a:pt x="14" y="51"/>
                    <a:pt x="14" y="38"/>
                  </a:cubicBezTo>
                  <a:cubicBezTo>
                    <a:pt x="14" y="26"/>
                    <a:pt x="24" y="15"/>
                    <a:pt x="37" y="15"/>
                  </a:cubicBezTo>
                  <a:cubicBezTo>
                    <a:pt x="50" y="15"/>
                    <a:pt x="60" y="26"/>
                    <a:pt x="60" y="38"/>
                  </a:cubicBezTo>
                  <a:cubicBezTo>
                    <a:pt x="60" y="51"/>
                    <a:pt x="50" y="61"/>
                    <a:pt x="37" y="61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61" name="Freeform 17"/>
            <p:cNvSpPr>
              <a:spLocks noEditPoints="1"/>
            </p:cNvSpPr>
            <p:nvPr userDrawn="1"/>
          </p:nvSpPr>
          <p:spPr bwMode="auto">
            <a:xfrm>
              <a:off x="2413" y="1098"/>
              <a:ext cx="176" cy="185"/>
            </a:xfrm>
            <a:custGeom>
              <a:avLst/>
              <a:gdLst>
                <a:gd name="T0" fmla="*/ 176 w 176"/>
                <a:gd name="T1" fmla="*/ 185 h 185"/>
                <a:gd name="T2" fmla="*/ 0 w 176"/>
                <a:gd name="T3" fmla="*/ 185 h 185"/>
                <a:gd name="T4" fmla="*/ 0 w 176"/>
                <a:gd name="T5" fmla="*/ 0 h 185"/>
                <a:gd name="T6" fmla="*/ 176 w 176"/>
                <a:gd name="T7" fmla="*/ 0 h 185"/>
                <a:gd name="T8" fmla="*/ 176 w 176"/>
                <a:gd name="T9" fmla="*/ 185 h 185"/>
                <a:gd name="T10" fmla="*/ 17 w 176"/>
                <a:gd name="T11" fmla="*/ 168 h 185"/>
                <a:gd name="T12" fmla="*/ 159 w 176"/>
                <a:gd name="T13" fmla="*/ 168 h 185"/>
                <a:gd name="T14" fmla="*/ 159 w 176"/>
                <a:gd name="T15" fmla="*/ 17 h 185"/>
                <a:gd name="T16" fmla="*/ 17 w 176"/>
                <a:gd name="T17" fmla="*/ 17 h 185"/>
                <a:gd name="T18" fmla="*/ 17 w 176"/>
                <a:gd name="T19" fmla="*/ 168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6" h="185">
                  <a:moveTo>
                    <a:pt x="176" y="185"/>
                  </a:moveTo>
                  <a:lnTo>
                    <a:pt x="0" y="185"/>
                  </a:lnTo>
                  <a:lnTo>
                    <a:pt x="0" y="0"/>
                  </a:lnTo>
                  <a:lnTo>
                    <a:pt x="176" y="0"/>
                  </a:lnTo>
                  <a:lnTo>
                    <a:pt x="176" y="185"/>
                  </a:lnTo>
                  <a:close/>
                  <a:moveTo>
                    <a:pt x="17" y="168"/>
                  </a:moveTo>
                  <a:lnTo>
                    <a:pt x="159" y="168"/>
                  </a:lnTo>
                  <a:lnTo>
                    <a:pt x="159" y="17"/>
                  </a:lnTo>
                  <a:lnTo>
                    <a:pt x="17" y="17"/>
                  </a:lnTo>
                  <a:lnTo>
                    <a:pt x="17" y="168"/>
                  </a:ln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62" name="Rectangle 18"/>
            <p:cNvSpPr>
              <a:spLocks noChangeArrowheads="1"/>
            </p:cNvSpPr>
            <p:nvPr userDrawn="1"/>
          </p:nvSpPr>
          <p:spPr bwMode="auto">
            <a:xfrm>
              <a:off x="2748" y="1186"/>
              <a:ext cx="619" cy="21"/>
            </a:xfrm>
            <a:prstGeom prst="rect">
              <a:avLst/>
            </a:prstGeom>
            <a:solidFill>
              <a:schemeClr val="accent5"/>
            </a:solidFill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63" name="Rectangle 19"/>
            <p:cNvSpPr>
              <a:spLocks noChangeArrowheads="1"/>
            </p:cNvSpPr>
            <p:nvPr userDrawn="1"/>
          </p:nvSpPr>
          <p:spPr bwMode="auto">
            <a:xfrm>
              <a:off x="2748" y="1266"/>
              <a:ext cx="619" cy="21"/>
            </a:xfrm>
            <a:prstGeom prst="rect">
              <a:avLst/>
            </a:prstGeom>
            <a:solidFill>
              <a:schemeClr val="accent5"/>
            </a:solidFill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64" name="Rectangle 20"/>
            <p:cNvSpPr>
              <a:spLocks noChangeArrowheads="1"/>
            </p:cNvSpPr>
            <p:nvPr userDrawn="1"/>
          </p:nvSpPr>
          <p:spPr bwMode="auto">
            <a:xfrm>
              <a:off x="2748" y="1098"/>
              <a:ext cx="310" cy="21"/>
            </a:xfrm>
            <a:prstGeom prst="rect">
              <a:avLst/>
            </a:prstGeom>
            <a:solidFill>
              <a:schemeClr val="accent5"/>
            </a:solidFill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65" name="Freeform 21"/>
            <p:cNvSpPr>
              <a:spLocks/>
            </p:cNvSpPr>
            <p:nvPr userDrawn="1"/>
          </p:nvSpPr>
          <p:spPr bwMode="auto">
            <a:xfrm>
              <a:off x="2433" y="1031"/>
              <a:ext cx="254" cy="201"/>
            </a:xfrm>
            <a:custGeom>
              <a:avLst/>
              <a:gdLst>
                <a:gd name="T0" fmla="*/ 33 w 115"/>
                <a:gd name="T1" fmla="*/ 91 h 91"/>
                <a:gd name="T2" fmla="*/ 26 w 115"/>
                <a:gd name="T3" fmla="*/ 89 h 91"/>
                <a:gd name="T4" fmla="*/ 4 w 115"/>
                <a:gd name="T5" fmla="*/ 66 h 91"/>
                <a:gd name="T6" fmla="*/ 4 w 115"/>
                <a:gd name="T7" fmla="*/ 54 h 91"/>
                <a:gd name="T8" fmla="*/ 16 w 115"/>
                <a:gd name="T9" fmla="*/ 54 h 91"/>
                <a:gd name="T10" fmla="*/ 33 w 115"/>
                <a:gd name="T11" fmla="*/ 70 h 91"/>
                <a:gd name="T12" fmla="*/ 99 w 115"/>
                <a:gd name="T13" fmla="*/ 4 h 91"/>
                <a:gd name="T14" fmla="*/ 111 w 115"/>
                <a:gd name="T15" fmla="*/ 4 h 91"/>
                <a:gd name="T16" fmla="*/ 111 w 115"/>
                <a:gd name="T17" fmla="*/ 17 h 91"/>
                <a:gd name="T18" fmla="*/ 39 w 115"/>
                <a:gd name="T19" fmla="*/ 89 h 91"/>
                <a:gd name="T20" fmla="*/ 33 w 115"/>
                <a:gd name="T21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91">
                  <a:moveTo>
                    <a:pt x="33" y="91"/>
                  </a:moveTo>
                  <a:cubicBezTo>
                    <a:pt x="30" y="91"/>
                    <a:pt x="28" y="91"/>
                    <a:pt x="26" y="89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0" y="63"/>
                    <a:pt x="0" y="57"/>
                    <a:pt x="4" y="54"/>
                  </a:cubicBezTo>
                  <a:cubicBezTo>
                    <a:pt x="7" y="50"/>
                    <a:pt x="13" y="50"/>
                    <a:pt x="16" y="54"/>
                  </a:cubicBezTo>
                  <a:cubicBezTo>
                    <a:pt x="33" y="70"/>
                    <a:pt x="33" y="70"/>
                    <a:pt x="33" y="70"/>
                  </a:cubicBezTo>
                  <a:cubicBezTo>
                    <a:pt x="99" y="4"/>
                    <a:pt x="99" y="4"/>
                    <a:pt x="99" y="4"/>
                  </a:cubicBezTo>
                  <a:cubicBezTo>
                    <a:pt x="102" y="0"/>
                    <a:pt x="108" y="0"/>
                    <a:pt x="111" y="4"/>
                  </a:cubicBezTo>
                  <a:cubicBezTo>
                    <a:pt x="115" y="7"/>
                    <a:pt x="115" y="13"/>
                    <a:pt x="111" y="17"/>
                  </a:cubicBezTo>
                  <a:cubicBezTo>
                    <a:pt x="39" y="89"/>
                    <a:pt x="39" y="89"/>
                    <a:pt x="39" y="89"/>
                  </a:cubicBezTo>
                  <a:cubicBezTo>
                    <a:pt x="37" y="91"/>
                    <a:pt x="35" y="91"/>
                    <a:pt x="33" y="9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66" name="Freeform 22"/>
            <p:cNvSpPr>
              <a:spLocks noEditPoints="1"/>
            </p:cNvSpPr>
            <p:nvPr userDrawn="1"/>
          </p:nvSpPr>
          <p:spPr bwMode="auto">
            <a:xfrm>
              <a:off x="2413" y="1407"/>
              <a:ext cx="176" cy="185"/>
            </a:xfrm>
            <a:custGeom>
              <a:avLst/>
              <a:gdLst>
                <a:gd name="T0" fmla="*/ 176 w 176"/>
                <a:gd name="T1" fmla="*/ 185 h 185"/>
                <a:gd name="T2" fmla="*/ 0 w 176"/>
                <a:gd name="T3" fmla="*/ 185 h 185"/>
                <a:gd name="T4" fmla="*/ 0 w 176"/>
                <a:gd name="T5" fmla="*/ 0 h 185"/>
                <a:gd name="T6" fmla="*/ 176 w 176"/>
                <a:gd name="T7" fmla="*/ 0 h 185"/>
                <a:gd name="T8" fmla="*/ 176 w 176"/>
                <a:gd name="T9" fmla="*/ 185 h 185"/>
                <a:gd name="T10" fmla="*/ 17 w 176"/>
                <a:gd name="T11" fmla="*/ 168 h 185"/>
                <a:gd name="T12" fmla="*/ 159 w 176"/>
                <a:gd name="T13" fmla="*/ 168 h 185"/>
                <a:gd name="T14" fmla="*/ 159 w 176"/>
                <a:gd name="T15" fmla="*/ 18 h 185"/>
                <a:gd name="T16" fmla="*/ 17 w 176"/>
                <a:gd name="T17" fmla="*/ 18 h 185"/>
                <a:gd name="T18" fmla="*/ 17 w 176"/>
                <a:gd name="T19" fmla="*/ 168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6" h="185">
                  <a:moveTo>
                    <a:pt x="176" y="185"/>
                  </a:moveTo>
                  <a:lnTo>
                    <a:pt x="0" y="185"/>
                  </a:lnTo>
                  <a:lnTo>
                    <a:pt x="0" y="0"/>
                  </a:lnTo>
                  <a:lnTo>
                    <a:pt x="176" y="0"/>
                  </a:lnTo>
                  <a:lnTo>
                    <a:pt x="176" y="185"/>
                  </a:lnTo>
                  <a:close/>
                  <a:moveTo>
                    <a:pt x="17" y="168"/>
                  </a:moveTo>
                  <a:lnTo>
                    <a:pt x="159" y="168"/>
                  </a:lnTo>
                  <a:lnTo>
                    <a:pt x="159" y="18"/>
                  </a:lnTo>
                  <a:lnTo>
                    <a:pt x="17" y="18"/>
                  </a:lnTo>
                  <a:lnTo>
                    <a:pt x="17" y="168"/>
                  </a:ln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67" name="Rectangle 23"/>
            <p:cNvSpPr>
              <a:spLocks noChangeArrowheads="1"/>
            </p:cNvSpPr>
            <p:nvPr userDrawn="1"/>
          </p:nvSpPr>
          <p:spPr bwMode="auto">
            <a:xfrm>
              <a:off x="2748" y="1495"/>
              <a:ext cx="619" cy="21"/>
            </a:xfrm>
            <a:prstGeom prst="rect">
              <a:avLst/>
            </a:prstGeom>
            <a:solidFill>
              <a:schemeClr val="accent5"/>
            </a:solidFill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68" name="Rectangle 24"/>
            <p:cNvSpPr>
              <a:spLocks noChangeArrowheads="1"/>
            </p:cNvSpPr>
            <p:nvPr userDrawn="1"/>
          </p:nvSpPr>
          <p:spPr bwMode="auto">
            <a:xfrm>
              <a:off x="2748" y="1575"/>
              <a:ext cx="619" cy="21"/>
            </a:xfrm>
            <a:prstGeom prst="rect">
              <a:avLst/>
            </a:prstGeom>
            <a:solidFill>
              <a:schemeClr val="accent5"/>
            </a:solidFill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69" name="Rectangle 25"/>
            <p:cNvSpPr>
              <a:spLocks noChangeArrowheads="1"/>
            </p:cNvSpPr>
            <p:nvPr userDrawn="1"/>
          </p:nvSpPr>
          <p:spPr bwMode="auto">
            <a:xfrm>
              <a:off x="2748" y="1407"/>
              <a:ext cx="310" cy="21"/>
            </a:xfrm>
            <a:prstGeom prst="rect">
              <a:avLst/>
            </a:prstGeom>
            <a:solidFill>
              <a:schemeClr val="accent5"/>
            </a:solidFill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70" name="Freeform 26"/>
            <p:cNvSpPr>
              <a:spLocks/>
            </p:cNvSpPr>
            <p:nvPr userDrawn="1"/>
          </p:nvSpPr>
          <p:spPr bwMode="auto">
            <a:xfrm>
              <a:off x="2433" y="1338"/>
              <a:ext cx="254" cy="201"/>
            </a:xfrm>
            <a:custGeom>
              <a:avLst/>
              <a:gdLst>
                <a:gd name="T0" fmla="*/ 33 w 115"/>
                <a:gd name="T1" fmla="*/ 91 h 91"/>
                <a:gd name="T2" fmla="*/ 26 w 115"/>
                <a:gd name="T3" fmla="*/ 89 h 91"/>
                <a:gd name="T4" fmla="*/ 4 w 115"/>
                <a:gd name="T5" fmla="*/ 66 h 91"/>
                <a:gd name="T6" fmla="*/ 4 w 115"/>
                <a:gd name="T7" fmla="*/ 53 h 91"/>
                <a:gd name="T8" fmla="*/ 16 w 115"/>
                <a:gd name="T9" fmla="*/ 53 h 91"/>
                <a:gd name="T10" fmla="*/ 33 w 115"/>
                <a:gd name="T11" fmla="*/ 70 h 91"/>
                <a:gd name="T12" fmla="*/ 99 w 115"/>
                <a:gd name="T13" fmla="*/ 4 h 91"/>
                <a:gd name="T14" fmla="*/ 111 w 115"/>
                <a:gd name="T15" fmla="*/ 4 h 91"/>
                <a:gd name="T16" fmla="*/ 111 w 115"/>
                <a:gd name="T17" fmla="*/ 16 h 91"/>
                <a:gd name="T18" fmla="*/ 39 w 115"/>
                <a:gd name="T19" fmla="*/ 89 h 91"/>
                <a:gd name="T20" fmla="*/ 33 w 115"/>
                <a:gd name="T21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91">
                  <a:moveTo>
                    <a:pt x="33" y="91"/>
                  </a:moveTo>
                  <a:cubicBezTo>
                    <a:pt x="30" y="91"/>
                    <a:pt x="28" y="90"/>
                    <a:pt x="26" y="89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0" y="62"/>
                    <a:pt x="0" y="57"/>
                    <a:pt x="4" y="53"/>
                  </a:cubicBezTo>
                  <a:cubicBezTo>
                    <a:pt x="7" y="50"/>
                    <a:pt x="13" y="50"/>
                    <a:pt x="16" y="53"/>
                  </a:cubicBezTo>
                  <a:cubicBezTo>
                    <a:pt x="33" y="70"/>
                    <a:pt x="33" y="70"/>
                    <a:pt x="33" y="70"/>
                  </a:cubicBezTo>
                  <a:cubicBezTo>
                    <a:pt x="99" y="4"/>
                    <a:pt x="99" y="4"/>
                    <a:pt x="99" y="4"/>
                  </a:cubicBezTo>
                  <a:cubicBezTo>
                    <a:pt x="102" y="0"/>
                    <a:pt x="108" y="0"/>
                    <a:pt x="111" y="4"/>
                  </a:cubicBezTo>
                  <a:cubicBezTo>
                    <a:pt x="115" y="7"/>
                    <a:pt x="115" y="13"/>
                    <a:pt x="111" y="16"/>
                  </a:cubicBezTo>
                  <a:cubicBezTo>
                    <a:pt x="39" y="89"/>
                    <a:pt x="39" y="89"/>
                    <a:pt x="39" y="89"/>
                  </a:cubicBezTo>
                  <a:cubicBezTo>
                    <a:pt x="37" y="90"/>
                    <a:pt x="35" y="91"/>
                    <a:pt x="33" y="9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71" name="Freeform 27"/>
            <p:cNvSpPr>
              <a:spLocks noEditPoints="1"/>
            </p:cNvSpPr>
            <p:nvPr userDrawn="1"/>
          </p:nvSpPr>
          <p:spPr bwMode="auto">
            <a:xfrm>
              <a:off x="2413" y="1716"/>
              <a:ext cx="176" cy="186"/>
            </a:xfrm>
            <a:custGeom>
              <a:avLst/>
              <a:gdLst>
                <a:gd name="T0" fmla="*/ 176 w 176"/>
                <a:gd name="T1" fmla="*/ 186 h 186"/>
                <a:gd name="T2" fmla="*/ 0 w 176"/>
                <a:gd name="T3" fmla="*/ 186 h 186"/>
                <a:gd name="T4" fmla="*/ 0 w 176"/>
                <a:gd name="T5" fmla="*/ 0 h 186"/>
                <a:gd name="T6" fmla="*/ 176 w 176"/>
                <a:gd name="T7" fmla="*/ 0 h 186"/>
                <a:gd name="T8" fmla="*/ 176 w 176"/>
                <a:gd name="T9" fmla="*/ 186 h 186"/>
                <a:gd name="T10" fmla="*/ 17 w 176"/>
                <a:gd name="T11" fmla="*/ 168 h 186"/>
                <a:gd name="T12" fmla="*/ 159 w 176"/>
                <a:gd name="T13" fmla="*/ 168 h 186"/>
                <a:gd name="T14" fmla="*/ 159 w 176"/>
                <a:gd name="T15" fmla="*/ 18 h 186"/>
                <a:gd name="T16" fmla="*/ 17 w 176"/>
                <a:gd name="T17" fmla="*/ 18 h 186"/>
                <a:gd name="T18" fmla="*/ 17 w 176"/>
                <a:gd name="T19" fmla="*/ 168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6" h="186">
                  <a:moveTo>
                    <a:pt x="176" y="186"/>
                  </a:moveTo>
                  <a:lnTo>
                    <a:pt x="0" y="186"/>
                  </a:lnTo>
                  <a:lnTo>
                    <a:pt x="0" y="0"/>
                  </a:lnTo>
                  <a:lnTo>
                    <a:pt x="176" y="0"/>
                  </a:lnTo>
                  <a:lnTo>
                    <a:pt x="176" y="186"/>
                  </a:lnTo>
                  <a:close/>
                  <a:moveTo>
                    <a:pt x="17" y="168"/>
                  </a:moveTo>
                  <a:lnTo>
                    <a:pt x="159" y="168"/>
                  </a:lnTo>
                  <a:lnTo>
                    <a:pt x="159" y="18"/>
                  </a:lnTo>
                  <a:lnTo>
                    <a:pt x="17" y="18"/>
                  </a:lnTo>
                  <a:lnTo>
                    <a:pt x="17" y="168"/>
                  </a:ln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72" name="Rectangle 28"/>
            <p:cNvSpPr>
              <a:spLocks noChangeArrowheads="1"/>
            </p:cNvSpPr>
            <p:nvPr userDrawn="1"/>
          </p:nvSpPr>
          <p:spPr bwMode="auto">
            <a:xfrm>
              <a:off x="2748" y="1804"/>
              <a:ext cx="619" cy="21"/>
            </a:xfrm>
            <a:prstGeom prst="rect">
              <a:avLst/>
            </a:prstGeom>
            <a:solidFill>
              <a:schemeClr val="accent5"/>
            </a:solidFill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73" name="Rectangle 29"/>
            <p:cNvSpPr>
              <a:spLocks noChangeArrowheads="1"/>
            </p:cNvSpPr>
            <p:nvPr userDrawn="1"/>
          </p:nvSpPr>
          <p:spPr bwMode="auto">
            <a:xfrm>
              <a:off x="2748" y="1884"/>
              <a:ext cx="619" cy="21"/>
            </a:xfrm>
            <a:prstGeom prst="rect">
              <a:avLst/>
            </a:prstGeom>
            <a:solidFill>
              <a:schemeClr val="accent5"/>
            </a:solidFill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74" name="Rectangle 30"/>
            <p:cNvSpPr>
              <a:spLocks noChangeArrowheads="1"/>
            </p:cNvSpPr>
            <p:nvPr userDrawn="1"/>
          </p:nvSpPr>
          <p:spPr bwMode="auto">
            <a:xfrm>
              <a:off x="2748" y="1716"/>
              <a:ext cx="310" cy="21"/>
            </a:xfrm>
            <a:prstGeom prst="rect">
              <a:avLst/>
            </a:prstGeom>
            <a:solidFill>
              <a:schemeClr val="accent5"/>
            </a:solidFill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75" name="Freeform 31"/>
            <p:cNvSpPr>
              <a:spLocks/>
            </p:cNvSpPr>
            <p:nvPr userDrawn="1"/>
          </p:nvSpPr>
          <p:spPr bwMode="auto">
            <a:xfrm>
              <a:off x="2433" y="1650"/>
              <a:ext cx="254" cy="201"/>
            </a:xfrm>
            <a:custGeom>
              <a:avLst/>
              <a:gdLst>
                <a:gd name="T0" fmla="*/ 33 w 115"/>
                <a:gd name="T1" fmla="*/ 91 h 91"/>
                <a:gd name="T2" fmla="*/ 26 w 115"/>
                <a:gd name="T3" fmla="*/ 88 h 91"/>
                <a:gd name="T4" fmla="*/ 4 w 115"/>
                <a:gd name="T5" fmla="*/ 65 h 91"/>
                <a:gd name="T6" fmla="*/ 4 w 115"/>
                <a:gd name="T7" fmla="*/ 53 h 91"/>
                <a:gd name="T8" fmla="*/ 16 w 115"/>
                <a:gd name="T9" fmla="*/ 53 h 91"/>
                <a:gd name="T10" fmla="*/ 33 w 115"/>
                <a:gd name="T11" fmla="*/ 69 h 91"/>
                <a:gd name="T12" fmla="*/ 99 w 115"/>
                <a:gd name="T13" fmla="*/ 3 h 91"/>
                <a:gd name="T14" fmla="*/ 111 w 115"/>
                <a:gd name="T15" fmla="*/ 3 h 91"/>
                <a:gd name="T16" fmla="*/ 111 w 115"/>
                <a:gd name="T17" fmla="*/ 16 h 91"/>
                <a:gd name="T18" fmla="*/ 39 w 115"/>
                <a:gd name="T19" fmla="*/ 88 h 91"/>
                <a:gd name="T20" fmla="*/ 33 w 115"/>
                <a:gd name="T21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91">
                  <a:moveTo>
                    <a:pt x="33" y="91"/>
                  </a:moveTo>
                  <a:cubicBezTo>
                    <a:pt x="30" y="91"/>
                    <a:pt x="28" y="90"/>
                    <a:pt x="26" y="88"/>
                  </a:cubicBezTo>
                  <a:cubicBezTo>
                    <a:pt x="4" y="65"/>
                    <a:pt x="4" y="65"/>
                    <a:pt x="4" y="65"/>
                  </a:cubicBezTo>
                  <a:cubicBezTo>
                    <a:pt x="0" y="62"/>
                    <a:pt x="0" y="56"/>
                    <a:pt x="4" y="53"/>
                  </a:cubicBezTo>
                  <a:cubicBezTo>
                    <a:pt x="7" y="49"/>
                    <a:pt x="13" y="49"/>
                    <a:pt x="16" y="53"/>
                  </a:cubicBezTo>
                  <a:cubicBezTo>
                    <a:pt x="33" y="69"/>
                    <a:pt x="33" y="69"/>
                    <a:pt x="33" y="69"/>
                  </a:cubicBezTo>
                  <a:cubicBezTo>
                    <a:pt x="99" y="3"/>
                    <a:pt x="99" y="3"/>
                    <a:pt x="99" y="3"/>
                  </a:cubicBezTo>
                  <a:cubicBezTo>
                    <a:pt x="102" y="0"/>
                    <a:pt x="108" y="0"/>
                    <a:pt x="111" y="3"/>
                  </a:cubicBezTo>
                  <a:cubicBezTo>
                    <a:pt x="115" y="7"/>
                    <a:pt x="115" y="12"/>
                    <a:pt x="111" y="16"/>
                  </a:cubicBezTo>
                  <a:cubicBezTo>
                    <a:pt x="39" y="88"/>
                    <a:pt x="39" y="88"/>
                    <a:pt x="39" y="88"/>
                  </a:cubicBezTo>
                  <a:cubicBezTo>
                    <a:pt x="37" y="90"/>
                    <a:pt x="35" y="91"/>
                    <a:pt x="33" y="9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76" name="Freeform 32"/>
            <p:cNvSpPr>
              <a:spLocks noEditPoints="1"/>
            </p:cNvSpPr>
            <p:nvPr userDrawn="1"/>
          </p:nvSpPr>
          <p:spPr bwMode="auto">
            <a:xfrm>
              <a:off x="2413" y="2025"/>
              <a:ext cx="176" cy="186"/>
            </a:xfrm>
            <a:custGeom>
              <a:avLst/>
              <a:gdLst>
                <a:gd name="T0" fmla="*/ 176 w 176"/>
                <a:gd name="T1" fmla="*/ 186 h 186"/>
                <a:gd name="T2" fmla="*/ 0 w 176"/>
                <a:gd name="T3" fmla="*/ 186 h 186"/>
                <a:gd name="T4" fmla="*/ 0 w 176"/>
                <a:gd name="T5" fmla="*/ 0 h 186"/>
                <a:gd name="T6" fmla="*/ 176 w 176"/>
                <a:gd name="T7" fmla="*/ 0 h 186"/>
                <a:gd name="T8" fmla="*/ 176 w 176"/>
                <a:gd name="T9" fmla="*/ 186 h 186"/>
                <a:gd name="T10" fmla="*/ 17 w 176"/>
                <a:gd name="T11" fmla="*/ 168 h 186"/>
                <a:gd name="T12" fmla="*/ 159 w 176"/>
                <a:gd name="T13" fmla="*/ 168 h 186"/>
                <a:gd name="T14" fmla="*/ 159 w 176"/>
                <a:gd name="T15" fmla="*/ 18 h 186"/>
                <a:gd name="T16" fmla="*/ 17 w 176"/>
                <a:gd name="T17" fmla="*/ 18 h 186"/>
                <a:gd name="T18" fmla="*/ 17 w 176"/>
                <a:gd name="T19" fmla="*/ 168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6" h="186">
                  <a:moveTo>
                    <a:pt x="176" y="186"/>
                  </a:moveTo>
                  <a:lnTo>
                    <a:pt x="0" y="186"/>
                  </a:lnTo>
                  <a:lnTo>
                    <a:pt x="0" y="0"/>
                  </a:lnTo>
                  <a:lnTo>
                    <a:pt x="176" y="0"/>
                  </a:lnTo>
                  <a:lnTo>
                    <a:pt x="176" y="186"/>
                  </a:lnTo>
                  <a:close/>
                  <a:moveTo>
                    <a:pt x="17" y="168"/>
                  </a:moveTo>
                  <a:lnTo>
                    <a:pt x="159" y="168"/>
                  </a:lnTo>
                  <a:lnTo>
                    <a:pt x="159" y="18"/>
                  </a:lnTo>
                  <a:lnTo>
                    <a:pt x="17" y="18"/>
                  </a:lnTo>
                  <a:lnTo>
                    <a:pt x="17" y="168"/>
                  </a:ln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77" name="Rectangle 33"/>
            <p:cNvSpPr>
              <a:spLocks noChangeArrowheads="1"/>
            </p:cNvSpPr>
            <p:nvPr userDrawn="1"/>
          </p:nvSpPr>
          <p:spPr bwMode="auto">
            <a:xfrm>
              <a:off x="2748" y="2114"/>
              <a:ext cx="619" cy="21"/>
            </a:xfrm>
            <a:prstGeom prst="rect">
              <a:avLst/>
            </a:prstGeom>
            <a:solidFill>
              <a:schemeClr val="accent5"/>
            </a:solidFill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78" name="Rectangle 34"/>
            <p:cNvSpPr>
              <a:spLocks noChangeArrowheads="1"/>
            </p:cNvSpPr>
            <p:nvPr userDrawn="1"/>
          </p:nvSpPr>
          <p:spPr bwMode="auto">
            <a:xfrm>
              <a:off x="2748" y="2193"/>
              <a:ext cx="619" cy="21"/>
            </a:xfrm>
            <a:prstGeom prst="rect">
              <a:avLst/>
            </a:prstGeom>
            <a:solidFill>
              <a:schemeClr val="accent5"/>
            </a:solidFill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79" name="Rectangle 35"/>
            <p:cNvSpPr>
              <a:spLocks noChangeArrowheads="1"/>
            </p:cNvSpPr>
            <p:nvPr userDrawn="1"/>
          </p:nvSpPr>
          <p:spPr bwMode="auto">
            <a:xfrm>
              <a:off x="2748" y="2025"/>
              <a:ext cx="310" cy="21"/>
            </a:xfrm>
            <a:prstGeom prst="rect">
              <a:avLst/>
            </a:prstGeom>
            <a:solidFill>
              <a:schemeClr val="accent5"/>
            </a:solidFill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80" name="Freeform 36"/>
            <p:cNvSpPr>
              <a:spLocks/>
            </p:cNvSpPr>
            <p:nvPr userDrawn="1"/>
          </p:nvSpPr>
          <p:spPr bwMode="auto">
            <a:xfrm>
              <a:off x="2433" y="1955"/>
              <a:ext cx="254" cy="201"/>
            </a:xfrm>
            <a:custGeom>
              <a:avLst/>
              <a:gdLst>
                <a:gd name="T0" fmla="*/ 33 w 115"/>
                <a:gd name="T1" fmla="*/ 91 h 91"/>
                <a:gd name="T2" fmla="*/ 26 w 115"/>
                <a:gd name="T3" fmla="*/ 89 h 91"/>
                <a:gd name="T4" fmla="*/ 4 w 115"/>
                <a:gd name="T5" fmla="*/ 66 h 91"/>
                <a:gd name="T6" fmla="*/ 4 w 115"/>
                <a:gd name="T7" fmla="*/ 54 h 91"/>
                <a:gd name="T8" fmla="*/ 16 w 115"/>
                <a:gd name="T9" fmla="*/ 54 h 91"/>
                <a:gd name="T10" fmla="*/ 33 w 115"/>
                <a:gd name="T11" fmla="*/ 70 h 91"/>
                <a:gd name="T12" fmla="*/ 99 w 115"/>
                <a:gd name="T13" fmla="*/ 4 h 91"/>
                <a:gd name="T14" fmla="*/ 111 w 115"/>
                <a:gd name="T15" fmla="*/ 4 h 91"/>
                <a:gd name="T16" fmla="*/ 111 w 115"/>
                <a:gd name="T17" fmla="*/ 17 h 91"/>
                <a:gd name="T18" fmla="*/ 39 w 115"/>
                <a:gd name="T19" fmla="*/ 89 h 91"/>
                <a:gd name="T20" fmla="*/ 33 w 115"/>
                <a:gd name="T21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91">
                  <a:moveTo>
                    <a:pt x="33" y="91"/>
                  </a:moveTo>
                  <a:cubicBezTo>
                    <a:pt x="30" y="91"/>
                    <a:pt x="28" y="91"/>
                    <a:pt x="26" y="89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0" y="63"/>
                    <a:pt x="0" y="57"/>
                    <a:pt x="4" y="54"/>
                  </a:cubicBezTo>
                  <a:cubicBezTo>
                    <a:pt x="7" y="50"/>
                    <a:pt x="13" y="50"/>
                    <a:pt x="16" y="54"/>
                  </a:cubicBezTo>
                  <a:cubicBezTo>
                    <a:pt x="33" y="70"/>
                    <a:pt x="33" y="70"/>
                    <a:pt x="33" y="70"/>
                  </a:cubicBezTo>
                  <a:cubicBezTo>
                    <a:pt x="99" y="4"/>
                    <a:pt x="99" y="4"/>
                    <a:pt x="99" y="4"/>
                  </a:cubicBezTo>
                  <a:cubicBezTo>
                    <a:pt x="102" y="0"/>
                    <a:pt x="108" y="0"/>
                    <a:pt x="111" y="4"/>
                  </a:cubicBezTo>
                  <a:cubicBezTo>
                    <a:pt x="115" y="7"/>
                    <a:pt x="115" y="13"/>
                    <a:pt x="111" y="17"/>
                  </a:cubicBezTo>
                  <a:cubicBezTo>
                    <a:pt x="39" y="89"/>
                    <a:pt x="39" y="89"/>
                    <a:pt x="39" y="89"/>
                  </a:cubicBezTo>
                  <a:cubicBezTo>
                    <a:pt x="37" y="91"/>
                    <a:pt x="35" y="91"/>
                    <a:pt x="33" y="9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</p:grpSp>
      <p:sp>
        <p:nvSpPr>
          <p:cNvPr id="181" name="Text Placeholder 4"/>
          <p:cNvSpPr>
            <a:spLocks noGrp="1"/>
          </p:cNvSpPr>
          <p:nvPr>
            <p:ph type="body" sz="quarter" idx="47" hasCustomPrompt="1"/>
          </p:nvPr>
        </p:nvSpPr>
        <p:spPr>
          <a:xfrm>
            <a:off x="1031182" y="1491630"/>
            <a:ext cx="2676722" cy="50739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200"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noProof="0" dirty="0" smtClean="0"/>
              <a:t>Click to add text</a:t>
            </a:r>
            <a:endParaRPr lang="en-US" noProof="0" dirty="0"/>
          </a:p>
        </p:txBody>
      </p:sp>
      <p:sp>
        <p:nvSpPr>
          <p:cNvPr id="182" name="Text Placeholder 4"/>
          <p:cNvSpPr>
            <a:spLocks noGrp="1"/>
          </p:cNvSpPr>
          <p:nvPr>
            <p:ph type="body" sz="quarter" idx="48" hasCustomPrompt="1"/>
          </p:nvPr>
        </p:nvSpPr>
        <p:spPr>
          <a:xfrm>
            <a:off x="611560" y="2084862"/>
            <a:ext cx="2676722" cy="50739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200"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noProof="0" dirty="0" smtClean="0"/>
              <a:t>Your text here</a:t>
            </a:r>
            <a:endParaRPr lang="en-US" noProof="0" dirty="0"/>
          </a:p>
        </p:txBody>
      </p:sp>
      <p:sp>
        <p:nvSpPr>
          <p:cNvPr id="183" name="Text Placeholder 4"/>
          <p:cNvSpPr>
            <a:spLocks noGrp="1"/>
          </p:cNvSpPr>
          <p:nvPr>
            <p:ph type="body" sz="quarter" idx="49" hasCustomPrompt="1"/>
          </p:nvPr>
        </p:nvSpPr>
        <p:spPr>
          <a:xfrm>
            <a:off x="395536" y="2678094"/>
            <a:ext cx="2676722" cy="50739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200"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noProof="0" dirty="0" smtClean="0"/>
              <a:t>Click to add text</a:t>
            </a:r>
            <a:endParaRPr lang="en-US" noProof="0" dirty="0"/>
          </a:p>
        </p:txBody>
      </p:sp>
      <p:sp>
        <p:nvSpPr>
          <p:cNvPr id="184" name="Text Placeholder 4"/>
          <p:cNvSpPr>
            <a:spLocks noGrp="1"/>
          </p:cNvSpPr>
          <p:nvPr>
            <p:ph type="body" sz="quarter" idx="50" hasCustomPrompt="1"/>
          </p:nvPr>
        </p:nvSpPr>
        <p:spPr>
          <a:xfrm>
            <a:off x="611560" y="3271326"/>
            <a:ext cx="2676722" cy="50739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200"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noProof="0" dirty="0" smtClean="0"/>
              <a:t>Your text here</a:t>
            </a:r>
            <a:endParaRPr lang="en-US" noProof="0" dirty="0"/>
          </a:p>
        </p:txBody>
      </p:sp>
      <p:sp>
        <p:nvSpPr>
          <p:cNvPr id="185" name="Text Placeholder 4"/>
          <p:cNvSpPr>
            <a:spLocks noGrp="1"/>
          </p:cNvSpPr>
          <p:nvPr>
            <p:ph type="body" sz="quarter" idx="51" hasCustomPrompt="1"/>
          </p:nvPr>
        </p:nvSpPr>
        <p:spPr>
          <a:xfrm>
            <a:off x="1031182" y="3864558"/>
            <a:ext cx="2676722" cy="50739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200"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noProof="0" dirty="0" smtClean="0"/>
              <a:t>Click to add text</a:t>
            </a:r>
            <a:endParaRPr lang="en-US" noProof="0" dirty="0"/>
          </a:p>
        </p:txBody>
      </p:sp>
      <p:sp>
        <p:nvSpPr>
          <p:cNvPr id="186" name="Text Placeholder 4"/>
          <p:cNvSpPr>
            <a:spLocks noGrp="1"/>
          </p:cNvSpPr>
          <p:nvPr>
            <p:ph type="body" sz="quarter" idx="52" hasCustomPrompt="1"/>
          </p:nvPr>
        </p:nvSpPr>
        <p:spPr>
          <a:xfrm>
            <a:off x="5292080" y="1491630"/>
            <a:ext cx="2676722" cy="50739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200"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noProof="0" dirty="0" smtClean="0"/>
              <a:t>Your text here</a:t>
            </a:r>
            <a:endParaRPr lang="en-US" noProof="0" dirty="0"/>
          </a:p>
        </p:txBody>
      </p:sp>
      <p:sp>
        <p:nvSpPr>
          <p:cNvPr id="187" name="Text Placeholder 4"/>
          <p:cNvSpPr>
            <a:spLocks noGrp="1"/>
          </p:cNvSpPr>
          <p:nvPr>
            <p:ph type="body" sz="quarter" idx="53" hasCustomPrompt="1"/>
          </p:nvPr>
        </p:nvSpPr>
        <p:spPr>
          <a:xfrm>
            <a:off x="5711702" y="2084862"/>
            <a:ext cx="2676722" cy="50739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200"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noProof="0" dirty="0" smtClean="0"/>
              <a:t>Click to add text</a:t>
            </a:r>
            <a:endParaRPr lang="en-US" noProof="0" dirty="0"/>
          </a:p>
        </p:txBody>
      </p:sp>
      <p:sp>
        <p:nvSpPr>
          <p:cNvPr id="188" name="Text Placeholder 4"/>
          <p:cNvSpPr>
            <a:spLocks noGrp="1"/>
          </p:cNvSpPr>
          <p:nvPr>
            <p:ph type="body" sz="quarter" idx="54" hasCustomPrompt="1"/>
          </p:nvPr>
        </p:nvSpPr>
        <p:spPr>
          <a:xfrm>
            <a:off x="5999734" y="2678094"/>
            <a:ext cx="2676722" cy="50739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200"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noProof="0" dirty="0" smtClean="0"/>
              <a:t>Your text here</a:t>
            </a:r>
            <a:endParaRPr lang="en-US" noProof="0" dirty="0"/>
          </a:p>
        </p:txBody>
      </p:sp>
      <p:sp>
        <p:nvSpPr>
          <p:cNvPr id="189" name="Text Placeholder 4"/>
          <p:cNvSpPr>
            <a:spLocks noGrp="1"/>
          </p:cNvSpPr>
          <p:nvPr>
            <p:ph type="body" sz="quarter" idx="55" hasCustomPrompt="1"/>
          </p:nvPr>
        </p:nvSpPr>
        <p:spPr>
          <a:xfrm>
            <a:off x="5711702" y="3271326"/>
            <a:ext cx="2676722" cy="50739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200"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noProof="0" dirty="0" smtClean="0"/>
              <a:t>Click to add text</a:t>
            </a:r>
            <a:endParaRPr lang="en-US" noProof="0" dirty="0"/>
          </a:p>
        </p:txBody>
      </p:sp>
      <p:sp>
        <p:nvSpPr>
          <p:cNvPr id="190" name="Text Placeholder 4"/>
          <p:cNvSpPr>
            <a:spLocks noGrp="1"/>
          </p:cNvSpPr>
          <p:nvPr>
            <p:ph type="body" sz="quarter" idx="56" hasCustomPrompt="1"/>
          </p:nvPr>
        </p:nvSpPr>
        <p:spPr>
          <a:xfrm>
            <a:off x="5292080" y="3864558"/>
            <a:ext cx="2676722" cy="50739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200"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noProof="0" dirty="0" smtClean="0"/>
              <a:t>Your text here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44451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Performance Indicat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dirty="0" smtClean="0"/>
              <a:t>Key Performance Indicators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62CF9AB3-F2B2-44F1-B1C6-9B37F0775898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C939CA1C-DEC7-4112-8616-F0595646E03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3365644" y="2017753"/>
            <a:ext cx="2414054" cy="2066886"/>
            <a:chOff x="424508" y="2041995"/>
            <a:chExt cx="2878979" cy="2464950"/>
          </a:xfrm>
        </p:grpSpPr>
        <p:grpSp>
          <p:nvGrpSpPr>
            <p:cNvPr id="24" name="Group 23"/>
            <p:cNvGrpSpPr/>
            <p:nvPr userDrawn="1"/>
          </p:nvGrpSpPr>
          <p:grpSpPr>
            <a:xfrm>
              <a:off x="424508" y="2194557"/>
              <a:ext cx="1755725" cy="1190881"/>
              <a:chOff x="424508" y="2194557"/>
              <a:chExt cx="1755725" cy="1190881"/>
            </a:xfrm>
          </p:grpSpPr>
          <p:sp>
            <p:nvSpPr>
              <p:cNvPr id="42" name="Rectangle 12"/>
              <p:cNvSpPr>
                <a:spLocks noChangeArrowheads="1"/>
              </p:cNvSpPr>
              <p:nvPr userDrawn="1"/>
            </p:nvSpPr>
            <p:spPr bwMode="auto">
              <a:xfrm>
                <a:off x="424508" y="3271241"/>
                <a:ext cx="830562" cy="2160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43" name="Rectangle 16"/>
              <p:cNvSpPr>
                <a:spLocks noChangeArrowheads="1"/>
              </p:cNvSpPr>
              <p:nvPr userDrawn="1"/>
            </p:nvSpPr>
            <p:spPr bwMode="auto">
              <a:xfrm>
                <a:off x="424508" y="2194557"/>
                <a:ext cx="830562" cy="2160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44" name="Rectangle 18"/>
              <p:cNvSpPr>
                <a:spLocks noChangeArrowheads="1"/>
              </p:cNvSpPr>
              <p:nvPr userDrawn="1"/>
            </p:nvSpPr>
            <p:spPr bwMode="auto">
              <a:xfrm>
                <a:off x="1800227" y="2283718"/>
                <a:ext cx="380006" cy="2160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45" name="Rectangle 18"/>
              <p:cNvSpPr>
                <a:spLocks noChangeArrowheads="1"/>
              </p:cNvSpPr>
              <p:nvPr userDrawn="1"/>
            </p:nvSpPr>
            <p:spPr bwMode="auto">
              <a:xfrm>
                <a:off x="1800227" y="2194557"/>
                <a:ext cx="380006" cy="2160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46" name="Rectangle 16"/>
              <p:cNvSpPr>
                <a:spLocks noChangeArrowheads="1"/>
              </p:cNvSpPr>
              <p:nvPr userDrawn="1"/>
            </p:nvSpPr>
            <p:spPr bwMode="auto">
              <a:xfrm>
                <a:off x="424508" y="2283718"/>
                <a:ext cx="830562" cy="2160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47" name="Rectangle 12"/>
              <p:cNvSpPr>
                <a:spLocks noChangeArrowheads="1"/>
              </p:cNvSpPr>
              <p:nvPr userDrawn="1"/>
            </p:nvSpPr>
            <p:spPr bwMode="auto">
              <a:xfrm>
                <a:off x="424508" y="3363838"/>
                <a:ext cx="830562" cy="2160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</p:grpSp>
        <p:sp>
          <p:nvSpPr>
            <p:cNvPr id="26" name="Oval 8"/>
            <p:cNvSpPr>
              <a:spLocks noChangeArrowheads="1"/>
            </p:cNvSpPr>
            <p:nvPr userDrawn="1"/>
          </p:nvSpPr>
          <p:spPr bwMode="auto">
            <a:xfrm>
              <a:off x="538350" y="2508845"/>
              <a:ext cx="619715" cy="618112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27" name="Freeform 9"/>
            <p:cNvSpPr>
              <a:spLocks/>
            </p:cNvSpPr>
            <p:nvPr userDrawn="1"/>
          </p:nvSpPr>
          <p:spPr bwMode="auto">
            <a:xfrm>
              <a:off x="861435" y="2410236"/>
              <a:ext cx="400049" cy="400049"/>
            </a:xfrm>
            <a:custGeom>
              <a:avLst/>
              <a:gdLst>
                <a:gd name="T0" fmla="*/ 0 w 301"/>
                <a:gd name="T1" fmla="*/ 301 h 301"/>
                <a:gd name="T2" fmla="*/ 0 w 301"/>
                <a:gd name="T3" fmla="*/ 0 h 301"/>
                <a:gd name="T4" fmla="*/ 211 w 301"/>
                <a:gd name="T5" fmla="*/ 90 h 301"/>
                <a:gd name="T6" fmla="*/ 215 w 301"/>
                <a:gd name="T7" fmla="*/ 94 h 301"/>
                <a:gd name="T8" fmla="*/ 301 w 301"/>
                <a:gd name="T9" fmla="*/ 301 h 301"/>
                <a:gd name="T10" fmla="*/ 0 w 301"/>
                <a:gd name="T11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1" h="301">
                  <a:moveTo>
                    <a:pt x="0" y="30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80" y="1"/>
                    <a:pt x="155" y="33"/>
                    <a:pt x="211" y="90"/>
                  </a:cubicBezTo>
                  <a:cubicBezTo>
                    <a:pt x="215" y="94"/>
                    <a:pt x="215" y="94"/>
                    <a:pt x="215" y="94"/>
                  </a:cubicBezTo>
                  <a:cubicBezTo>
                    <a:pt x="269" y="150"/>
                    <a:pt x="299" y="223"/>
                    <a:pt x="301" y="301"/>
                  </a:cubicBezTo>
                  <a:lnTo>
                    <a:pt x="0" y="30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28" name="Freeform 10"/>
            <p:cNvSpPr>
              <a:spLocks noEditPoints="1"/>
            </p:cNvSpPr>
            <p:nvPr userDrawn="1"/>
          </p:nvSpPr>
          <p:spPr bwMode="auto">
            <a:xfrm>
              <a:off x="851815" y="2400616"/>
              <a:ext cx="419290" cy="419290"/>
            </a:xfrm>
            <a:custGeom>
              <a:avLst/>
              <a:gdLst>
                <a:gd name="T0" fmla="*/ 14 w 315"/>
                <a:gd name="T1" fmla="*/ 14 h 315"/>
                <a:gd name="T2" fmla="*/ 213 w 315"/>
                <a:gd name="T3" fmla="*/ 102 h 315"/>
                <a:gd name="T4" fmla="*/ 217 w 315"/>
                <a:gd name="T5" fmla="*/ 105 h 315"/>
                <a:gd name="T6" fmla="*/ 301 w 315"/>
                <a:gd name="T7" fmla="*/ 301 h 315"/>
                <a:gd name="T8" fmla="*/ 14 w 315"/>
                <a:gd name="T9" fmla="*/ 301 h 315"/>
                <a:gd name="T10" fmla="*/ 14 w 315"/>
                <a:gd name="T11" fmla="*/ 14 h 315"/>
                <a:gd name="T12" fmla="*/ 0 w 315"/>
                <a:gd name="T13" fmla="*/ 0 h 315"/>
                <a:gd name="T14" fmla="*/ 0 w 315"/>
                <a:gd name="T15" fmla="*/ 315 h 315"/>
                <a:gd name="T16" fmla="*/ 315 w 315"/>
                <a:gd name="T17" fmla="*/ 315 h 315"/>
                <a:gd name="T18" fmla="*/ 223 w 315"/>
                <a:gd name="T19" fmla="*/ 92 h 315"/>
                <a:gd name="T20" fmla="*/ 223 w 315"/>
                <a:gd name="T21" fmla="*/ 92 h 315"/>
                <a:gd name="T22" fmla="*/ 0 w 315"/>
                <a:gd name="T23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5" h="315">
                  <a:moveTo>
                    <a:pt x="14" y="14"/>
                  </a:moveTo>
                  <a:cubicBezTo>
                    <a:pt x="89" y="17"/>
                    <a:pt x="160" y="48"/>
                    <a:pt x="213" y="102"/>
                  </a:cubicBezTo>
                  <a:cubicBezTo>
                    <a:pt x="217" y="105"/>
                    <a:pt x="217" y="105"/>
                    <a:pt x="217" y="105"/>
                  </a:cubicBezTo>
                  <a:cubicBezTo>
                    <a:pt x="268" y="158"/>
                    <a:pt x="298" y="227"/>
                    <a:pt x="301" y="301"/>
                  </a:cubicBezTo>
                  <a:cubicBezTo>
                    <a:pt x="14" y="301"/>
                    <a:pt x="14" y="301"/>
                    <a:pt x="14" y="301"/>
                  </a:cubicBezTo>
                  <a:cubicBezTo>
                    <a:pt x="14" y="14"/>
                    <a:pt x="14" y="14"/>
                    <a:pt x="14" y="14"/>
                  </a:cubicBezTo>
                  <a:moveTo>
                    <a:pt x="0" y="0"/>
                  </a:moveTo>
                  <a:cubicBezTo>
                    <a:pt x="0" y="315"/>
                    <a:pt x="0" y="315"/>
                    <a:pt x="0" y="315"/>
                  </a:cubicBezTo>
                  <a:cubicBezTo>
                    <a:pt x="315" y="315"/>
                    <a:pt x="315" y="315"/>
                    <a:pt x="315" y="315"/>
                  </a:cubicBezTo>
                  <a:cubicBezTo>
                    <a:pt x="315" y="234"/>
                    <a:pt x="284" y="153"/>
                    <a:pt x="223" y="92"/>
                  </a:cubicBezTo>
                  <a:cubicBezTo>
                    <a:pt x="223" y="92"/>
                    <a:pt x="223" y="92"/>
                    <a:pt x="223" y="92"/>
                  </a:cubicBezTo>
                  <a:cubicBezTo>
                    <a:pt x="166" y="35"/>
                    <a:pt x="87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29" name="Rectangle 13"/>
            <p:cNvSpPr>
              <a:spLocks noChangeArrowheads="1"/>
            </p:cNvSpPr>
            <p:nvPr userDrawn="1"/>
          </p:nvSpPr>
          <p:spPr bwMode="auto">
            <a:xfrm>
              <a:off x="424508" y="2051074"/>
              <a:ext cx="830562" cy="42490"/>
            </a:xfrm>
            <a:prstGeom prst="rect">
              <a:avLst/>
            </a:prstGeom>
            <a:solidFill>
              <a:schemeClr val="accent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30" name="Rectangle 15"/>
            <p:cNvSpPr>
              <a:spLocks noChangeArrowheads="1"/>
            </p:cNvSpPr>
            <p:nvPr userDrawn="1"/>
          </p:nvSpPr>
          <p:spPr bwMode="auto">
            <a:xfrm>
              <a:off x="1818666" y="3253225"/>
              <a:ext cx="829761" cy="4249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31" name="Rectangle 17"/>
            <p:cNvSpPr>
              <a:spLocks noChangeArrowheads="1"/>
            </p:cNvSpPr>
            <p:nvPr userDrawn="1"/>
          </p:nvSpPr>
          <p:spPr bwMode="auto">
            <a:xfrm>
              <a:off x="1800227" y="2051074"/>
              <a:ext cx="830562" cy="42490"/>
            </a:xfrm>
            <a:prstGeom prst="rect">
              <a:avLst/>
            </a:prstGeom>
            <a:solidFill>
              <a:schemeClr val="accent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32" name="Rectangle 19"/>
            <p:cNvSpPr>
              <a:spLocks noChangeArrowheads="1"/>
            </p:cNvSpPr>
            <p:nvPr userDrawn="1"/>
          </p:nvSpPr>
          <p:spPr bwMode="auto">
            <a:xfrm>
              <a:off x="1818666" y="3419578"/>
              <a:ext cx="1140821" cy="4249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33" name="Freeform 20"/>
            <p:cNvSpPr>
              <a:spLocks/>
            </p:cNvSpPr>
            <p:nvPr userDrawn="1"/>
          </p:nvSpPr>
          <p:spPr bwMode="auto">
            <a:xfrm>
              <a:off x="1798624" y="2603446"/>
              <a:ext cx="1244240" cy="493046"/>
            </a:xfrm>
            <a:custGeom>
              <a:avLst/>
              <a:gdLst>
                <a:gd name="T0" fmla="*/ 13 w 936"/>
                <a:gd name="T1" fmla="*/ 371 h 371"/>
                <a:gd name="T2" fmla="*/ 1 w 936"/>
                <a:gd name="T3" fmla="*/ 361 h 371"/>
                <a:gd name="T4" fmla="*/ 11 w 936"/>
                <a:gd name="T5" fmla="*/ 347 h 371"/>
                <a:gd name="T6" fmla="*/ 249 w 936"/>
                <a:gd name="T7" fmla="*/ 315 h 371"/>
                <a:gd name="T8" fmla="*/ 584 w 936"/>
                <a:gd name="T9" fmla="*/ 39 h 371"/>
                <a:gd name="T10" fmla="*/ 599 w 936"/>
                <a:gd name="T11" fmla="*/ 39 h 371"/>
                <a:gd name="T12" fmla="*/ 744 w 936"/>
                <a:gd name="T13" fmla="*/ 159 h 371"/>
                <a:gd name="T14" fmla="*/ 915 w 936"/>
                <a:gd name="T15" fmla="*/ 4 h 371"/>
                <a:gd name="T16" fmla="*/ 932 w 936"/>
                <a:gd name="T17" fmla="*/ 5 h 371"/>
                <a:gd name="T18" fmla="*/ 931 w 936"/>
                <a:gd name="T19" fmla="*/ 22 h 371"/>
                <a:gd name="T20" fmla="*/ 752 w 936"/>
                <a:gd name="T21" fmla="*/ 183 h 371"/>
                <a:gd name="T22" fmla="*/ 736 w 936"/>
                <a:gd name="T23" fmla="*/ 184 h 371"/>
                <a:gd name="T24" fmla="*/ 591 w 936"/>
                <a:gd name="T25" fmla="*/ 64 h 371"/>
                <a:gd name="T26" fmla="*/ 262 w 936"/>
                <a:gd name="T27" fmla="*/ 335 h 371"/>
                <a:gd name="T28" fmla="*/ 256 w 936"/>
                <a:gd name="T29" fmla="*/ 338 h 371"/>
                <a:gd name="T30" fmla="*/ 15 w 936"/>
                <a:gd name="T31" fmla="*/ 371 h 371"/>
                <a:gd name="T32" fmla="*/ 13 w 936"/>
                <a:gd name="T33" fmla="*/ 371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36" h="371">
                  <a:moveTo>
                    <a:pt x="13" y="371"/>
                  </a:moveTo>
                  <a:cubicBezTo>
                    <a:pt x="7" y="371"/>
                    <a:pt x="2" y="367"/>
                    <a:pt x="1" y="361"/>
                  </a:cubicBezTo>
                  <a:cubicBezTo>
                    <a:pt x="0" y="354"/>
                    <a:pt x="5" y="348"/>
                    <a:pt x="11" y="347"/>
                  </a:cubicBezTo>
                  <a:cubicBezTo>
                    <a:pt x="249" y="315"/>
                    <a:pt x="249" y="315"/>
                    <a:pt x="249" y="315"/>
                  </a:cubicBezTo>
                  <a:cubicBezTo>
                    <a:pt x="584" y="39"/>
                    <a:pt x="584" y="39"/>
                    <a:pt x="584" y="39"/>
                  </a:cubicBezTo>
                  <a:cubicBezTo>
                    <a:pt x="588" y="36"/>
                    <a:pt x="594" y="36"/>
                    <a:pt x="599" y="39"/>
                  </a:cubicBezTo>
                  <a:cubicBezTo>
                    <a:pt x="744" y="159"/>
                    <a:pt x="744" y="159"/>
                    <a:pt x="744" y="159"/>
                  </a:cubicBezTo>
                  <a:cubicBezTo>
                    <a:pt x="915" y="4"/>
                    <a:pt x="915" y="4"/>
                    <a:pt x="915" y="4"/>
                  </a:cubicBezTo>
                  <a:cubicBezTo>
                    <a:pt x="920" y="0"/>
                    <a:pt x="927" y="0"/>
                    <a:pt x="932" y="5"/>
                  </a:cubicBezTo>
                  <a:cubicBezTo>
                    <a:pt x="936" y="10"/>
                    <a:pt x="936" y="18"/>
                    <a:pt x="931" y="22"/>
                  </a:cubicBezTo>
                  <a:cubicBezTo>
                    <a:pt x="752" y="183"/>
                    <a:pt x="752" y="183"/>
                    <a:pt x="752" y="183"/>
                  </a:cubicBezTo>
                  <a:cubicBezTo>
                    <a:pt x="748" y="187"/>
                    <a:pt x="741" y="187"/>
                    <a:pt x="736" y="184"/>
                  </a:cubicBezTo>
                  <a:cubicBezTo>
                    <a:pt x="591" y="64"/>
                    <a:pt x="591" y="64"/>
                    <a:pt x="591" y="64"/>
                  </a:cubicBezTo>
                  <a:cubicBezTo>
                    <a:pt x="262" y="335"/>
                    <a:pt x="262" y="335"/>
                    <a:pt x="262" y="335"/>
                  </a:cubicBezTo>
                  <a:cubicBezTo>
                    <a:pt x="260" y="337"/>
                    <a:pt x="258" y="338"/>
                    <a:pt x="256" y="338"/>
                  </a:cubicBezTo>
                  <a:cubicBezTo>
                    <a:pt x="15" y="371"/>
                    <a:pt x="15" y="371"/>
                    <a:pt x="15" y="371"/>
                  </a:cubicBezTo>
                  <a:cubicBezTo>
                    <a:pt x="14" y="371"/>
                    <a:pt x="14" y="371"/>
                    <a:pt x="13" y="371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34" name="Oval 21"/>
            <p:cNvSpPr>
              <a:spLocks noChangeArrowheads="1"/>
            </p:cNvSpPr>
            <p:nvPr userDrawn="1"/>
          </p:nvSpPr>
          <p:spPr bwMode="auto">
            <a:xfrm>
              <a:off x="2092848" y="2993073"/>
              <a:ext cx="87385" cy="8738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35" name="Oval 22"/>
            <p:cNvSpPr>
              <a:spLocks noChangeArrowheads="1"/>
            </p:cNvSpPr>
            <p:nvPr userDrawn="1"/>
          </p:nvSpPr>
          <p:spPr bwMode="auto">
            <a:xfrm>
              <a:off x="2539396" y="2625894"/>
              <a:ext cx="87385" cy="8738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grpSp>
          <p:nvGrpSpPr>
            <p:cNvPr id="36" name="Group 35"/>
            <p:cNvGrpSpPr/>
            <p:nvPr userDrawn="1"/>
          </p:nvGrpSpPr>
          <p:grpSpPr>
            <a:xfrm>
              <a:off x="840831" y="2041995"/>
              <a:ext cx="2462656" cy="2464950"/>
              <a:chOff x="2952751" y="1454151"/>
              <a:chExt cx="1704975" cy="1706563"/>
            </a:xfrm>
          </p:grpSpPr>
          <p:grpSp>
            <p:nvGrpSpPr>
              <p:cNvPr id="38" name="Group 37"/>
              <p:cNvGrpSpPr/>
              <p:nvPr userDrawn="1"/>
            </p:nvGrpSpPr>
            <p:grpSpPr>
              <a:xfrm>
                <a:off x="2952751" y="1454151"/>
                <a:ext cx="1704975" cy="1706563"/>
                <a:chOff x="2952751" y="1454151"/>
                <a:chExt cx="1704975" cy="1706563"/>
              </a:xfrm>
            </p:grpSpPr>
            <p:sp>
              <p:nvSpPr>
                <p:cNvPr id="40" name="Freeform 147"/>
                <p:cNvSpPr>
                  <a:spLocks noEditPoints="1"/>
                </p:cNvSpPr>
                <p:nvPr userDrawn="1"/>
              </p:nvSpPr>
              <p:spPr bwMode="auto">
                <a:xfrm>
                  <a:off x="2959101" y="1454151"/>
                  <a:ext cx="1698625" cy="1700213"/>
                </a:xfrm>
                <a:custGeom>
                  <a:avLst/>
                  <a:gdLst>
                    <a:gd name="T0" fmla="*/ 1628 w 1857"/>
                    <a:gd name="T1" fmla="*/ 1058 h 1860"/>
                    <a:gd name="T2" fmla="*/ 1628 w 1857"/>
                    <a:gd name="T3" fmla="*/ 229 h 1860"/>
                    <a:gd name="T4" fmla="*/ 799 w 1857"/>
                    <a:gd name="T5" fmla="*/ 229 h 1860"/>
                    <a:gd name="T6" fmla="*/ 752 w 1857"/>
                    <a:gd name="T7" fmla="*/ 1006 h 1860"/>
                    <a:gd name="T8" fmla="*/ 725 w 1857"/>
                    <a:gd name="T9" fmla="*/ 1033 h 1860"/>
                    <a:gd name="T10" fmla="*/ 713 w 1857"/>
                    <a:gd name="T11" fmla="*/ 1021 h 1860"/>
                    <a:gd name="T12" fmla="*/ 674 w 1857"/>
                    <a:gd name="T13" fmla="*/ 1060 h 1860"/>
                    <a:gd name="T14" fmla="*/ 686 w 1857"/>
                    <a:gd name="T15" fmla="*/ 1072 h 1860"/>
                    <a:gd name="T16" fmla="*/ 6 w 1857"/>
                    <a:gd name="T17" fmla="*/ 1753 h 1860"/>
                    <a:gd name="T18" fmla="*/ 0 w 1857"/>
                    <a:gd name="T19" fmla="*/ 1767 h 1860"/>
                    <a:gd name="T20" fmla="*/ 6 w 1857"/>
                    <a:gd name="T21" fmla="*/ 1780 h 1860"/>
                    <a:gd name="T22" fmla="*/ 77 w 1857"/>
                    <a:gd name="T23" fmla="*/ 1852 h 1860"/>
                    <a:gd name="T24" fmla="*/ 105 w 1857"/>
                    <a:gd name="T25" fmla="*/ 1852 h 1860"/>
                    <a:gd name="T26" fmla="*/ 785 w 1857"/>
                    <a:gd name="T27" fmla="*/ 1171 h 1860"/>
                    <a:gd name="T28" fmla="*/ 797 w 1857"/>
                    <a:gd name="T29" fmla="*/ 1183 h 1860"/>
                    <a:gd name="T30" fmla="*/ 836 w 1857"/>
                    <a:gd name="T31" fmla="*/ 1144 h 1860"/>
                    <a:gd name="T32" fmla="*/ 824 w 1857"/>
                    <a:gd name="T33" fmla="*/ 1132 h 1860"/>
                    <a:gd name="T34" fmla="*/ 851 w 1857"/>
                    <a:gd name="T35" fmla="*/ 1105 h 1860"/>
                    <a:gd name="T36" fmla="*/ 1628 w 1857"/>
                    <a:gd name="T37" fmla="*/ 1058 h 1860"/>
                    <a:gd name="T38" fmla="*/ 880 w 1857"/>
                    <a:gd name="T39" fmla="*/ 310 h 1860"/>
                    <a:gd name="T40" fmla="*/ 1547 w 1857"/>
                    <a:gd name="T41" fmla="*/ 310 h 1860"/>
                    <a:gd name="T42" fmla="*/ 1547 w 1857"/>
                    <a:gd name="T43" fmla="*/ 977 h 1860"/>
                    <a:gd name="T44" fmla="*/ 880 w 1857"/>
                    <a:gd name="T45" fmla="*/ 977 h 1860"/>
                    <a:gd name="T46" fmla="*/ 880 w 1857"/>
                    <a:gd name="T47" fmla="*/ 310 h 18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1857" h="1860">
                      <a:moveTo>
                        <a:pt x="1628" y="1058"/>
                      </a:moveTo>
                      <a:cubicBezTo>
                        <a:pt x="1857" y="829"/>
                        <a:pt x="1857" y="458"/>
                        <a:pt x="1628" y="229"/>
                      </a:cubicBezTo>
                      <a:cubicBezTo>
                        <a:pt x="1399" y="0"/>
                        <a:pt x="1028" y="0"/>
                        <a:pt x="799" y="229"/>
                      </a:cubicBezTo>
                      <a:cubicBezTo>
                        <a:pt x="586" y="441"/>
                        <a:pt x="571" y="776"/>
                        <a:pt x="752" y="1006"/>
                      </a:cubicBezTo>
                      <a:cubicBezTo>
                        <a:pt x="725" y="1033"/>
                        <a:pt x="725" y="1033"/>
                        <a:pt x="725" y="1033"/>
                      </a:cubicBezTo>
                      <a:cubicBezTo>
                        <a:pt x="713" y="1021"/>
                        <a:pt x="713" y="1021"/>
                        <a:pt x="713" y="1021"/>
                      </a:cubicBezTo>
                      <a:cubicBezTo>
                        <a:pt x="674" y="1060"/>
                        <a:pt x="674" y="1060"/>
                        <a:pt x="674" y="1060"/>
                      </a:cubicBezTo>
                      <a:cubicBezTo>
                        <a:pt x="686" y="1072"/>
                        <a:pt x="686" y="1072"/>
                        <a:pt x="686" y="1072"/>
                      </a:cubicBezTo>
                      <a:cubicBezTo>
                        <a:pt x="6" y="1753"/>
                        <a:pt x="6" y="1753"/>
                        <a:pt x="6" y="1753"/>
                      </a:cubicBezTo>
                      <a:cubicBezTo>
                        <a:pt x="2" y="1756"/>
                        <a:pt x="0" y="1761"/>
                        <a:pt x="0" y="1767"/>
                      </a:cubicBezTo>
                      <a:cubicBezTo>
                        <a:pt x="0" y="1772"/>
                        <a:pt x="2" y="1777"/>
                        <a:pt x="6" y="1780"/>
                      </a:cubicBezTo>
                      <a:cubicBezTo>
                        <a:pt x="77" y="1852"/>
                        <a:pt x="77" y="1852"/>
                        <a:pt x="77" y="1852"/>
                      </a:cubicBezTo>
                      <a:cubicBezTo>
                        <a:pt x="85" y="1860"/>
                        <a:pt x="97" y="1860"/>
                        <a:pt x="105" y="1852"/>
                      </a:cubicBezTo>
                      <a:cubicBezTo>
                        <a:pt x="785" y="1171"/>
                        <a:pt x="785" y="1171"/>
                        <a:pt x="785" y="1171"/>
                      </a:cubicBezTo>
                      <a:cubicBezTo>
                        <a:pt x="797" y="1183"/>
                        <a:pt x="797" y="1183"/>
                        <a:pt x="797" y="1183"/>
                      </a:cubicBezTo>
                      <a:cubicBezTo>
                        <a:pt x="836" y="1144"/>
                        <a:pt x="836" y="1144"/>
                        <a:pt x="836" y="1144"/>
                      </a:cubicBezTo>
                      <a:cubicBezTo>
                        <a:pt x="824" y="1132"/>
                        <a:pt x="824" y="1132"/>
                        <a:pt x="824" y="1132"/>
                      </a:cubicBezTo>
                      <a:cubicBezTo>
                        <a:pt x="851" y="1105"/>
                        <a:pt x="851" y="1105"/>
                        <a:pt x="851" y="1105"/>
                      </a:cubicBezTo>
                      <a:cubicBezTo>
                        <a:pt x="1082" y="1286"/>
                        <a:pt x="1416" y="1271"/>
                        <a:pt x="1628" y="1058"/>
                      </a:cubicBezTo>
                      <a:close/>
                      <a:moveTo>
                        <a:pt x="880" y="310"/>
                      </a:moveTo>
                      <a:cubicBezTo>
                        <a:pt x="1064" y="126"/>
                        <a:pt x="1363" y="126"/>
                        <a:pt x="1547" y="310"/>
                      </a:cubicBezTo>
                      <a:cubicBezTo>
                        <a:pt x="1731" y="494"/>
                        <a:pt x="1731" y="793"/>
                        <a:pt x="1547" y="977"/>
                      </a:cubicBezTo>
                      <a:cubicBezTo>
                        <a:pt x="1363" y="1162"/>
                        <a:pt x="1064" y="1162"/>
                        <a:pt x="880" y="977"/>
                      </a:cubicBezTo>
                      <a:cubicBezTo>
                        <a:pt x="695" y="793"/>
                        <a:pt x="695" y="494"/>
                        <a:pt x="880" y="31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  <a:latin typeface="Roboto Condensed Light" panose="02000000000000000000" pitchFamily="2" charset="0"/>
                    <a:ea typeface="Roboto Condensed Light" panose="02000000000000000000" pitchFamily="2" charset="0"/>
                  </a:endParaRPr>
                </a:p>
              </p:txBody>
            </p:sp>
            <p:sp>
              <p:nvSpPr>
                <p:cNvPr id="41" name="Freeform 148"/>
                <p:cNvSpPr>
                  <a:spLocks noEditPoints="1"/>
                </p:cNvSpPr>
                <p:nvPr userDrawn="1"/>
              </p:nvSpPr>
              <p:spPr bwMode="auto">
                <a:xfrm>
                  <a:off x="2952751" y="1498601"/>
                  <a:ext cx="1660525" cy="1662113"/>
                </a:xfrm>
                <a:custGeom>
                  <a:avLst/>
                  <a:gdLst>
                    <a:gd name="T0" fmla="*/ 79 w 1816"/>
                    <a:gd name="T1" fmla="*/ 1809 h 1817"/>
                    <a:gd name="T2" fmla="*/ 0 w 1816"/>
                    <a:gd name="T3" fmla="*/ 1718 h 1817"/>
                    <a:gd name="T4" fmla="*/ 683 w 1816"/>
                    <a:gd name="T5" fmla="*/ 1023 h 1817"/>
                    <a:gd name="T6" fmla="*/ 721 w 1816"/>
                    <a:gd name="T7" fmla="*/ 961 h 1817"/>
                    <a:gd name="T8" fmla="*/ 749 w 1816"/>
                    <a:gd name="T9" fmla="*/ 957 h 1817"/>
                    <a:gd name="T10" fmla="*/ 1221 w 1816"/>
                    <a:gd name="T11" fmla="*/ 0 h 1817"/>
                    <a:gd name="T12" fmla="*/ 1816 w 1816"/>
                    <a:gd name="T13" fmla="*/ 595 h 1817"/>
                    <a:gd name="T14" fmla="*/ 1221 w 1816"/>
                    <a:gd name="T15" fmla="*/ 1189 h 1817"/>
                    <a:gd name="T16" fmla="*/ 860 w 1816"/>
                    <a:gd name="T17" fmla="*/ 1067 h 1817"/>
                    <a:gd name="T18" fmla="*/ 856 w 1816"/>
                    <a:gd name="T19" fmla="*/ 1095 h 1817"/>
                    <a:gd name="T20" fmla="*/ 793 w 1816"/>
                    <a:gd name="T21" fmla="*/ 1134 h 1817"/>
                    <a:gd name="T22" fmla="*/ 99 w 1816"/>
                    <a:gd name="T23" fmla="*/ 1817 h 1817"/>
                    <a:gd name="T24" fmla="*/ 705 w 1816"/>
                    <a:gd name="T25" fmla="*/ 1023 h 1817"/>
                    <a:gd name="T26" fmla="*/ 16 w 1816"/>
                    <a:gd name="T27" fmla="*/ 1718 h 1817"/>
                    <a:gd name="T28" fmla="*/ 91 w 1816"/>
                    <a:gd name="T29" fmla="*/ 1797 h 1817"/>
                    <a:gd name="T30" fmla="*/ 793 w 1816"/>
                    <a:gd name="T31" fmla="*/ 1111 h 1817"/>
                    <a:gd name="T32" fmla="*/ 833 w 1816"/>
                    <a:gd name="T33" fmla="*/ 1095 h 1817"/>
                    <a:gd name="T34" fmla="*/ 859 w 1816"/>
                    <a:gd name="T35" fmla="*/ 1046 h 1817"/>
                    <a:gd name="T36" fmla="*/ 1221 w 1816"/>
                    <a:gd name="T37" fmla="*/ 1173 h 1817"/>
                    <a:gd name="T38" fmla="*/ 1800 w 1816"/>
                    <a:gd name="T39" fmla="*/ 595 h 1817"/>
                    <a:gd name="T40" fmla="*/ 1221 w 1816"/>
                    <a:gd name="T41" fmla="*/ 16 h 1817"/>
                    <a:gd name="T42" fmla="*/ 766 w 1816"/>
                    <a:gd name="T43" fmla="*/ 952 h 1817"/>
                    <a:gd name="T44" fmla="*/ 733 w 1816"/>
                    <a:gd name="T45" fmla="*/ 995 h 1817"/>
                    <a:gd name="T46" fmla="*/ 693 w 1816"/>
                    <a:gd name="T47" fmla="*/ 1011 h 1817"/>
                    <a:gd name="T48" fmla="*/ 882 w 1816"/>
                    <a:gd name="T49" fmla="*/ 934 h 1817"/>
                    <a:gd name="T50" fmla="*/ 882 w 1816"/>
                    <a:gd name="T51" fmla="*/ 255 h 1817"/>
                    <a:gd name="T52" fmla="*/ 1221 w 1816"/>
                    <a:gd name="T53" fmla="*/ 115 h 1817"/>
                    <a:gd name="T54" fmla="*/ 1561 w 1816"/>
                    <a:gd name="T55" fmla="*/ 934 h 1817"/>
                    <a:gd name="T56" fmla="*/ 1221 w 1816"/>
                    <a:gd name="T57" fmla="*/ 131 h 1817"/>
                    <a:gd name="T58" fmla="*/ 757 w 1816"/>
                    <a:gd name="T59" fmla="*/ 595 h 1817"/>
                    <a:gd name="T60" fmla="*/ 1221 w 1816"/>
                    <a:gd name="T61" fmla="*/ 1058 h 1817"/>
                    <a:gd name="T62" fmla="*/ 1549 w 1816"/>
                    <a:gd name="T63" fmla="*/ 267 h 18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816" h="1817">
                      <a:moveTo>
                        <a:pt x="99" y="1817"/>
                      </a:moveTo>
                      <a:cubicBezTo>
                        <a:pt x="92" y="1817"/>
                        <a:pt x="85" y="1814"/>
                        <a:pt x="79" y="1809"/>
                      </a:cubicBezTo>
                      <a:cubicBezTo>
                        <a:pt x="8" y="1737"/>
                        <a:pt x="8" y="1737"/>
                        <a:pt x="8" y="1737"/>
                      </a:cubicBezTo>
                      <a:cubicBezTo>
                        <a:pt x="3" y="1732"/>
                        <a:pt x="0" y="1725"/>
                        <a:pt x="0" y="1718"/>
                      </a:cubicBezTo>
                      <a:cubicBezTo>
                        <a:pt x="0" y="1710"/>
                        <a:pt x="3" y="1703"/>
                        <a:pt x="8" y="1698"/>
                      </a:cubicBezTo>
                      <a:cubicBezTo>
                        <a:pt x="683" y="1023"/>
                        <a:pt x="683" y="1023"/>
                        <a:pt x="683" y="1023"/>
                      </a:cubicBezTo>
                      <a:cubicBezTo>
                        <a:pt x="671" y="1011"/>
                        <a:pt x="671" y="1011"/>
                        <a:pt x="671" y="1011"/>
                      </a:cubicBezTo>
                      <a:cubicBezTo>
                        <a:pt x="721" y="961"/>
                        <a:pt x="721" y="961"/>
                        <a:pt x="721" y="961"/>
                      </a:cubicBezTo>
                      <a:cubicBezTo>
                        <a:pt x="733" y="973"/>
                        <a:pt x="733" y="973"/>
                        <a:pt x="733" y="973"/>
                      </a:cubicBezTo>
                      <a:cubicBezTo>
                        <a:pt x="749" y="957"/>
                        <a:pt x="749" y="957"/>
                        <a:pt x="749" y="957"/>
                      </a:cubicBezTo>
                      <a:cubicBezTo>
                        <a:pt x="568" y="721"/>
                        <a:pt x="590" y="385"/>
                        <a:pt x="801" y="174"/>
                      </a:cubicBezTo>
                      <a:cubicBezTo>
                        <a:pt x="913" y="62"/>
                        <a:pt x="1062" y="0"/>
                        <a:pt x="1221" y="0"/>
                      </a:cubicBezTo>
                      <a:cubicBezTo>
                        <a:pt x="1380" y="0"/>
                        <a:pt x="1529" y="62"/>
                        <a:pt x="1642" y="174"/>
                      </a:cubicBezTo>
                      <a:cubicBezTo>
                        <a:pt x="1754" y="287"/>
                        <a:pt x="1816" y="436"/>
                        <a:pt x="1816" y="595"/>
                      </a:cubicBezTo>
                      <a:cubicBezTo>
                        <a:pt x="1816" y="753"/>
                        <a:pt x="1754" y="903"/>
                        <a:pt x="1642" y="1015"/>
                      </a:cubicBezTo>
                      <a:cubicBezTo>
                        <a:pt x="1529" y="1127"/>
                        <a:pt x="1380" y="1189"/>
                        <a:pt x="1221" y="1189"/>
                      </a:cubicBezTo>
                      <a:cubicBezTo>
                        <a:pt x="1221" y="1189"/>
                        <a:pt x="1221" y="1189"/>
                        <a:pt x="1221" y="1189"/>
                      </a:cubicBezTo>
                      <a:cubicBezTo>
                        <a:pt x="1091" y="1189"/>
                        <a:pt x="963" y="1146"/>
                        <a:pt x="860" y="1067"/>
                      </a:cubicBezTo>
                      <a:cubicBezTo>
                        <a:pt x="844" y="1083"/>
                        <a:pt x="844" y="1083"/>
                        <a:pt x="844" y="1083"/>
                      </a:cubicBezTo>
                      <a:cubicBezTo>
                        <a:pt x="856" y="1095"/>
                        <a:pt x="856" y="1095"/>
                        <a:pt x="856" y="1095"/>
                      </a:cubicBezTo>
                      <a:cubicBezTo>
                        <a:pt x="805" y="1146"/>
                        <a:pt x="805" y="1146"/>
                        <a:pt x="805" y="1146"/>
                      </a:cubicBezTo>
                      <a:cubicBezTo>
                        <a:pt x="793" y="1134"/>
                        <a:pt x="793" y="1134"/>
                        <a:pt x="793" y="1134"/>
                      </a:cubicBezTo>
                      <a:cubicBezTo>
                        <a:pt x="118" y="1809"/>
                        <a:pt x="118" y="1809"/>
                        <a:pt x="118" y="1809"/>
                      </a:cubicBezTo>
                      <a:cubicBezTo>
                        <a:pt x="113" y="1814"/>
                        <a:pt x="106" y="1817"/>
                        <a:pt x="99" y="1817"/>
                      </a:cubicBezTo>
                      <a:close/>
                      <a:moveTo>
                        <a:pt x="693" y="1011"/>
                      </a:moveTo>
                      <a:cubicBezTo>
                        <a:pt x="705" y="1023"/>
                        <a:pt x="705" y="1023"/>
                        <a:pt x="705" y="1023"/>
                      </a:cubicBezTo>
                      <a:cubicBezTo>
                        <a:pt x="19" y="1709"/>
                        <a:pt x="19" y="1709"/>
                        <a:pt x="19" y="1709"/>
                      </a:cubicBezTo>
                      <a:cubicBezTo>
                        <a:pt x="17" y="1712"/>
                        <a:pt x="16" y="1715"/>
                        <a:pt x="16" y="1718"/>
                      </a:cubicBezTo>
                      <a:cubicBezTo>
                        <a:pt x="16" y="1721"/>
                        <a:pt x="17" y="1724"/>
                        <a:pt x="19" y="1726"/>
                      </a:cubicBezTo>
                      <a:cubicBezTo>
                        <a:pt x="91" y="1797"/>
                        <a:pt x="91" y="1797"/>
                        <a:pt x="91" y="1797"/>
                      </a:cubicBezTo>
                      <a:cubicBezTo>
                        <a:pt x="95" y="1802"/>
                        <a:pt x="103" y="1802"/>
                        <a:pt x="107" y="1797"/>
                      </a:cubicBezTo>
                      <a:cubicBezTo>
                        <a:pt x="793" y="1111"/>
                        <a:pt x="793" y="1111"/>
                        <a:pt x="793" y="1111"/>
                      </a:cubicBezTo>
                      <a:cubicBezTo>
                        <a:pt x="805" y="1123"/>
                        <a:pt x="805" y="1123"/>
                        <a:pt x="805" y="1123"/>
                      </a:cubicBezTo>
                      <a:cubicBezTo>
                        <a:pt x="833" y="1095"/>
                        <a:pt x="833" y="1095"/>
                        <a:pt x="833" y="1095"/>
                      </a:cubicBezTo>
                      <a:cubicBezTo>
                        <a:pt x="821" y="1083"/>
                        <a:pt x="821" y="1083"/>
                        <a:pt x="821" y="1083"/>
                      </a:cubicBezTo>
                      <a:cubicBezTo>
                        <a:pt x="859" y="1046"/>
                        <a:pt x="859" y="1046"/>
                        <a:pt x="859" y="1046"/>
                      </a:cubicBezTo>
                      <a:cubicBezTo>
                        <a:pt x="864" y="1050"/>
                        <a:pt x="864" y="1050"/>
                        <a:pt x="864" y="1050"/>
                      </a:cubicBezTo>
                      <a:cubicBezTo>
                        <a:pt x="965" y="1129"/>
                        <a:pt x="1092" y="1173"/>
                        <a:pt x="1221" y="1173"/>
                      </a:cubicBezTo>
                      <a:cubicBezTo>
                        <a:pt x="1376" y="1173"/>
                        <a:pt x="1521" y="1113"/>
                        <a:pt x="1630" y="1004"/>
                      </a:cubicBezTo>
                      <a:cubicBezTo>
                        <a:pt x="1740" y="895"/>
                        <a:pt x="1800" y="749"/>
                        <a:pt x="1800" y="595"/>
                      </a:cubicBezTo>
                      <a:cubicBezTo>
                        <a:pt x="1800" y="440"/>
                        <a:pt x="1740" y="295"/>
                        <a:pt x="1630" y="186"/>
                      </a:cubicBezTo>
                      <a:cubicBezTo>
                        <a:pt x="1521" y="76"/>
                        <a:pt x="1376" y="16"/>
                        <a:pt x="1221" y="16"/>
                      </a:cubicBezTo>
                      <a:cubicBezTo>
                        <a:pt x="1067" y="16"/>
                        <a:pt x="921" y="76"/>
                        <a:pt x="812" y="186"/>
                      </a:cubicBezTo>
                      <a:cubicBezTo>
                        <a:pt x="605" y="393"/>
                        <a:pt x="585" y="722"/>
                        <a:pt x="766" y="952"/>
                      </a:cubicBezTo>
                      <a:cubicBezTo>
                        <a:pt x="771" y="958"/>
                        <a:pt x="771" y="958"/>
                        <a:pt x="771" y="958"/>
                      </a:cubicBezTo>
                      <a:cubicBezTo>
                        <a:pt x="733" y="995"/>
                        <a:pt x="733" y="995"/>
                        <a:pt x="733" y="995"/>
                      </a:cubicBezTo>
                      <a:cubicBezTo>
                        <a:pt x="721" y="983"/>
                        <a:pt x="721" y="983"/>
                        <a:pt x="721" y="983"/>
                      </a:cubicBezTo>
                      <a:lnTo>
                        <a:pt x="693" y="1011"/>
                      </a:lnTo>
                      <a:close/>
                      <a:moveTo>
                        <a:pt x="1221" y="1074"/>
                      </a:moveTo>
                      <a:cubicBezTo>
                        <a:pt x="1093" y="1074"/>
                        <a:pt x="973" y="1025"/>
                        <a:pt x="882" y="934"/>
                      </a:cubicBezTo>
                      <a:cubicBezTo>
                        <a:pt x="791" y="843"/>
                        <a:pt x="741" y="723"/>
                        <a:pt x="741" y="595"/>
                      </a:cubicBezTo>
                      <a:cubicBezTo>
                        <a:pt x="741" y="466"/>
                        <a:pt x="791" y="346"/>
                        <a:pt x="882" y="255"/>
                      </a:cubicBezTo>
                      <a:cubicBezTo>
                        <a:pt x="973" y="165"/>
                        <a:pt x="1093" y="115"/>
                        <a:pt x="1221" y="115"/>
                      </a:cubicBezTo>
                      <a:cubicBezTo>
                        <a:pt x="1221" y="115"/>
                        <a:pt x="1221" y="115"/>
                        <a:pt x="1221" y="115"/>
                      </a:cubicBezTo>
                      <a:cubicBezTo>
                        <a:pt x="1349" y="115"/>
                        <a:pt x="1470" y="165"/>
                        <a:pt x="1561" y="255"/>
                      </a:cubicBezTo>
                      <a:cubicBezTo>
                        <a:pt x="1748" y="442"/>
                        <a:pt x="1748" y="747"/>
                        <a:pt x="1561" y="934"/>
                      </a:cubicBezTo>
                      <a:cubicBezTo>
                        <a:pt x="1470" y="1025"/>
                        <a:pt x="1349" y="1074"/>
                        <a:pt x="1221" y="1074"/>
                      </a:cubicBezTo>
                      <a:close/>
                      <a:moveTo>
                        <a:pt x="1221" y="131"/>
                      </a:moveTo>
                      <a:cubicBezTo>
                        <a:pt x="1097" y="131"/>
                        <a:pt x="981" y="179"/>
                        <a:pt x="893" y="267"/>
                      </a:cubicBezTo>
                      <a:cubicBezTo>
                        <a:pt x="806" y="354"/>
                        <a:pt x="757" y="471"/>
                        <a:pt x="757" y="595"/>
                      </a:cubicBezTo>
                      <a:cubicBezTo>
                        <a:pt x="757" y="719"/>
                        <a:pt x="806" y="835"/>
                        <a:pt x="893" y="923"/>
                      </a:cubicBezTo>
                      <a:cubicBezTo>
                        <a:pt x="981" y="1010"/>
                        <a:pt x="1097" y="1058"/>
                        <a:pt x="1221" y="1058"/>
                      </a:cubicBezTo>
                      <a:cubicBezTo>
                        <a:pt x="1345" y="1058"/>
                        <a:pt x="1462" y="1010"/>
                        <a:pt x="1549" y="923"/>
                      </a:cubicBezTo>
                      <a:cubicBezTo>
                        <a:pt x="1730" y="742"/>
                        <a:pt x="1730" y="448"/>
                        <a:pt x="1549" y="267"/>
                      </a:cubicBezTo>
                      <a:cubicBezTo>
                        <a:pt x="1462" y="179"/>
                        <a:pt x="1345" y="131"/>
                        <a:pt x="1221" y="131"/>
                      </a:cubicBezTo>
                      <a:close/>
                    </a:path>
                  </a:pathLst>
                </a:custGeom>
                <a:solidFill>
                  <a:srgbClr val="3A3A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bg1"/>
                    </a:solidFill>
                    <a:latin typeface="Roboto Condensed Light" panose="02000000000000000000" pitchFamily="2" charset="0"/>
                    <a:ea typeface="Roboto Condensed Light" panose="02000000000000000000" pitchFamily="2" charset="0"/>
                  </a:endParaRPr>
                </a:p>
              </p:txBody>
            </p:sp>
          </p:grpSp>
          <p:sp>
            <p:nvSpPr>
              <p:cNvPr id="39" name="Freeform 149"/>
              <p:cNvSpPr>
                <a:spLocks/>
              </p:cNvSpPr>
              <p:nvPr userDrawn="1"/>
            </p:nvSpPr>
            <p:spPr bwMode="auto">
              <a:xfrm>
                <a:off x="3035301" y="2540001"/>
                <a:ext cx="582613" cy="579438"/>
              </a:xfrm>
              <a:custGeom>
                <a:avLst/>
                <a:gdLst>
                  <a:gd name="T0" fmla="*/ 9 w 636"/>
                  <a:gd name="T1" fmla="*/ 635 h 635"/>
                  <a:gd name="T2" fmla="*/ 3 w 636"/>
                  <a:gd name="T3" fmla="*/ 632 h 635"/>
                  <a:gd name="T4" fmla="*/ 3 w 636"/>
                  <a:gd name="T5" fmla="*/ 621 h 635"/>
                  <a:gd name="T6" fmla="*/ 622 w 636"/>
                  <a:gd name="T7" fmla="*/ 3 h 635"/>
                  <a:gd name="T8" fmla="*/ 633 w 636"/>
                  <a:gd name="T9" fmla="*/ 3 h 635"/>
                  <a:gd name="T10" fmla="*/ 633 w 636"/>
                  <a:gd name="T11" fmla="*/ 14 h 635"/>
                  <a:gd name="T12" fmla="*/ 15 w 636"/>
                  <a:gd name="T13" fmla="*/ 632 h 635"/>
                  <a:gd name="T14" fmla="*/ 9 w 636"/>
                  <a:gd name="T15" fmla="*/ 635 h 6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36" h="635">
                    <a:moveTo>
                      <a:pt x="9" y="635"/>
                    </a:moveTo>
                    <a:cubicBezTo>
                      <a:pt x="7" y="635"/>
                      <a:pt x="5" y="634"/>
                      <a:pt x="3" y="632"/>
                    </a:cubicBezTo>
                    <a:cubicBezTo>
                      <a:pt x="0" y="629"/>
                      <a:pt x="0" y="624"/>
                      <a:pt x="3" y="621"/>
                    </a:cubicBezTo>
                    <a:cubicBezTo>
                      <a:pt x="622" y="3"/>
                      <a:pt x="622" y="3"/>
                      <a:pt x="622" y="3"/>
                    </a:cubicBezTo>
                    <a:cubicBezTo>
                      <a:pt x="625" y="0"/>
                      <a:pt x="630" y="0"/>
                      <a:pt x="633" y="3"/>
                    </a:cubicBezTo>
                    <a:cubicBezTo>
                      <a:pt x="636" y="6"/>
                      <a:pt x="636" y="11"/>
                      <a:pt x="633" y="14"/>
                    </a:cubicBezTo>
                    <a:cubicBezTo>
                      <a:pt x="15" y="632"/>
                      <a:pt x="15" y="632"/>
                      <a:pt x="15" y="632"/>
                    </a:cubicBezTo>
                    <a:cubicBezTo>
                      <a:pt x="13" y="634"/>
                      <a:pt x="11" y="635"/>
                      <a:pt x="9" y="635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bg1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</p:grpSp>
        <p:sp>
          <p:nvSpPr>
            <p:cNvPr id="37" name="Oval 22"/>
            <p:cNvSpPr>
              <a:spLocks noChangeArrowheads="1"/>
            </p:cNvSpPr>
            <p:nvPr userDrawn="1"/>
          </p:nvSpPr>
          <p:spPr bwMode="auto">
            <a:xfrm>
              <a:off x="2738486" y="2776213"/>
              <a:ext cx="87385" cy="8738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</p:grpSp>
      <p:sp>
        <p:nvSpPr>
          <p:cNvPr id="73" name="Rectangle 72"/>
          <p:cNvSpPr/>
          <p:nvPr userDrawn="1"/>
        </p:nvSpPr>
        <p:spPr>
          <a:xfrm>
            <a:off x="627072" y="3364190"/>
            <a:ext cx="2163135" cy="50403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noProof="0" dirty="0">
              <a:solidFill>
                <a:schemeClr val="tx1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74" name="Rectangle 73"/>
          <p:cNvSpPr/>
          <p:nvPr userDrawn="1"/>
        </p:nvSpPr>
        <p:spPr>
          <a:xfrm>
            <a:off x="627072" y="3868226"/>
            <a:ext cx="2163135" cy="50403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noProof="0" dirty="0">
              <a:solidFill>
                <a:schemeClr val="tx1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75" name="Rectangle 74"/>
          <p:cNvSpPr/>
          <p:nvPr userDrawn="1"/>
        </p:nvSpPr>
        <p:spPr>
          <a:xfrm>
            <a:off x="627072" y="2356120"/>
            <a:ext cx="2163135" cy="50403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noProof="0" dirty="0">
              <a:solidFill>
                <a:schemeClr val="tx1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76" name="Rectangle 75"/>
          <p:cNvSpPr/>
          <p:nvPr userDrawn="1"/>
        </p:nvSpPr>
        <p:spPr>
          <a:xfrm>
            <a:off x="627072" y="2860155"/>
            <a:ext cx="2163135" cy="50403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noProof="0" dirty="0">
              <a:solidFill>
                <a:schemeClr val="tx1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77" name="Rectangle 76"/>
          <p:cNvSpPr/>
          <p:nvPr userDrawn="1"/>
        </p:nvSpPr>
        <p:spPr>
          <a:xfrm>
            <a:off x="627072" y="1851650"/>
            <a:ext cx="2163135" cy="50403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noProof="0" dirty="0">
              <a:solidFill>
                <a:schemeClr val="tx1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78" name="Rectangle 77"/>
          <p:cNvSpPr/>
          <p:nvPr userDrawn="1"/>
        </p:nvSpPr>
        <p:spPr>
          <a:xfrm>
            <a:off x="627072" y="1419623"/>
            <a:ext cx="2170898" cy="43202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600" noProof="0" dirty="0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79" name="Rectangle 78"/>
          <p:cNvSpPr/>
          <p:nvPr userDrawn="1"/>
        </p:nvSpPr>
        <p:spPr>
          <a:xfrm>
            <a:off x="624694" y="3364190"/>
            <a:ext cx="2173276" cy="50403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noProof="0" dirty="0">
              <a:solidFill>
                <a:schemeClr val="tx1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80" name="Rectangle 79"/>
          <p:cNvSpPr/>
          <p:nvPr userDrawn="1"/>
        </p:nvSpPr>
        <p:spPr>
          <a:xfrm>
            <a:off x="624694" y="3868226"/>
            <a:ext cx="2173276" cy="50403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noProof="0" dirty="0">
              <a:solidFill>
                <a:schemeClr val="tx1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81" name="Rectangle 80"/>
          <p:cNvSpPr/>
          <p:nvPr userDrawn="1"/>
        </p:nvSpPr>
        <p:spPr>
          <a:xfrm>
            <a:off x="624694" y="2356120"/>
            <a:ext cx="2173276" cy="50403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noProof="0" dirty="0">
              <a:solidFill>
                <a:schemeClr val="tx1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82" name="Rectangle 81"/>
          <p:cNvSpPr/>
          <p:nvPr userDrawn="1"/>
        </p:nvSpPr>
        <p:spPr>
          <a:xfrm>
            <a:off x="624694" y="2860155"/>
            <a:ext cx="2173276" cy="50403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noProof="0" dirty="0">
              <a:solidFill>
                <a:schemeClr val="tx1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83" name="Rectangle 82"/>
          <p:cNvSpPr/>
          <p:nvPr userDrawn="1"/>
        </p:nvSpPr>
        <p:spPr>
          <a:xfrm>
            <a:off x="624694" y="1851650"/>
            <a:ext cx="2173276" cy="50403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noProof="0" dirty="0">
              <a:solidFill>
                <a:schemeClr val="tx1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84" name="Text Placeholder 4"/>
          <p:cNvSpPr>
            <a:spLocks noGrp="1"/>
          </p:cNvSpPr>
          <p:nvPr>
            <p:ph type="body" sz="quarter" idx="45" hasCustomPrompt="1"/>
          </p:nvPr>
        </p:nvSpPr>
        <p:spPr>
          <a:xfrm>
            <a:off x="693619" y="1419622"/>
            <a:ext cx="2027664" cy="432027"/>
          </a:xfrm>
        </p:spPr>
        <p:txBody>
          <a:bodyPr anchor="ctr">
            <a:noAutofit/>
          </a:bodyPr>
          <a:lstStyle>
            <a:lvl1pPr marL="0" indent="0" algn="ctr">
              <a:buNone/>
              <a:defRPr sz="2200" baseline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noProof="0" dirty="0" smtClean="0"/>
              <a:t>Reach</a:t>
            </a:r>
            <a:endParaRPr lang="en-US" noProof="0" dirty="0"/>
          </a:p>
        </p:txBody>
      </p:sp>
      <p:sp>
        <p:nvSpPr>
          <p:cNvPr id="85" name="Text Placeholder 4"/>
          <p:cNvSpPr>
            <a:spLocks noGrp="1"/>
          </p:cNvSpPr>
          <p:nvPr>
            <p:ph type="body" sz="quarter" idx="47" hasCustomPrompt="1"/>
          </p:nvPr>
        </p:nvSpPr>
        <p:spPr>
          <a:xfrm>
            <a:off x="703309" y="2357525"/>
            <a:ext cx="2006674" cy="50739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noProof="0" dirty="0" smtClean="0"/>
              <a:t>Your text</a:t>
            </a:r>
            <a:endParaRPr lang="en-US" noProof="0" dirty="0"/>
          </a:p>
        </p:txBody>
      </p:sp>
      <p:sp>
        <p:nvSpPr>
          <p:cNvPr id="86" name="Text Placeholder 4"/>
          <p:cNvSpPr>
            <a:spLocks noGrp="1"/>
          </p:cNvSpPr>
          <p:nvPr>
            <p:ph type="body" sz="quarter" idx="48" hasCustomPrompt="1"/>
          </p:nvPr>
        </p:nvSpPr>
        <p:spPr>
          <a:xfrm>
            <a:off x="702020" y="2860155"/>
            <a:ext cx="2006674" cy="50739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noProof="0" dirty="0" smtClean="0"/>
              <a:t>Lorem ipsum</a:t>
            </a:r>
            <a:endParaRPr lang="en-US" noProof="0" dirty="0"/>
          </a:p>
        </p:txBody>
      </p:sp>
      <p:sp>
        <p:nvSpPr>
          <p:cNvPr id="87" name="Text Placeholder 4"/>
          <p:cNvSpPr>
            <a:spLocks noGrp="1"/>
          </p:cNvSpPr>
          <p:nvPr>
            <p:ph type="body" sz="quarter" idx="49" hasCustomPrompt="1"/>
          </p:nvPr>
        </p:nvSpPr>
        <p:spPr>
          <a:xfrm>
            <a:off x="702020" y="3360833"/>
            <a:ext cx="2006674" cy="50739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noProof="0" dirty="0" smtClean="0"/>
              <a:t>Your text</a:t>
            </a:r>
            <a:endParaRPr lang="en-US" noProof="0" dirty="0"/>
          </a:p>
        </p:txBody>
      </p:sp>
      <p:sp>
        <p:nvSpPr>
          <p:cNvPr id="88" name="Text Placeholder 4"/>
          <p:cNvSpPr>
            <a:spLocks noGrp="1"/>
          </p:cNvSpPr>
          <p:nvPr>
            <p:ph type="body" sz="quarter" idx="50" hasCustomPrompt="1"/>
          </p:nvPr>
        </p:nvSpPr>
        <p:spPr>
          <a:xfrm>
            <a:off x="702020" y="3868226"/>
            <a:ext cx="2006674" cy="50739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noProof="0" dirty="0" smtClean="0"/>
              <a:t>Lorem ipsum</a:t>
            </a:r>
            <a:endParaRPr lang="en-US" noProof="0" dirty="0"/>
          </a:p>
        </p:txBody>
      </p:sp>
      <p:sp>
        <p:nvSpPr>
          <p:cNvPr id="89" name="Text Placeholder 4"/>
          <p:cNvSpPr>
            <a:spLocks noGrp="1"/>
          </p:cNvSpPr>
          <p:nvPr>
            <p:ph type="body" sz="quarter" idx="51" hasCustomPrompt="1"/>
          </p:nvPr>
        </p:nvSpPr>
        <p:spPr>
          <a:xfrm>
            <a:off x="702020" y="1851650"/>
            <a:ext cx="2006674" cy="50739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noProof="0" dirty="0" smtClean="0"/>
              <a:t>Lorem ipsum</a:t>
            </a:r>
            <a:endParaRPr lang="en-US" noProof="0" dirty="0"/>
          </a:p>
        </p:txBody>
      </p:sp>
      <p:sp>
        <p:nvSpPr>
          <p:cNvPr id="90" name="Rectangle 89"/>
          <p:cNvSpPr/>
          <p:nvPr userDrawn="1"/>
        </p:nvSpPr>
        <p:spPr>
          <a:xfrm>
            <a:off x="6297252" y="3364190"/>
            <a:ext cx="2163135" cy="50403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noProof="0" dirty="0">
              <a:solidFill>
                <a:schemeClr val="tx1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91" name="Rectangle 90"/>
          <p:cNvSpPr/>
          <p:nvPr userDrawn="1"/>
        </p:nvSpPr>
        <p:spPr>
          <a:xfrm>
            <a:off x="6297252" y="3868226"/>
            <a:ext cx="2163135" cy="50403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noProof="0" dirty="0">
              <a:solidFill>
                <a:schemeClr val="tx1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92" name="Rectangle 91"/>
          <p:cNvSpPr/>
          <p:nvPr userDrawn="1"/>
        </p:nvSpPr>
        <p:spPr>
          <a:xfrm>
            <a:off x="6297252" y="2356120"/>
            <a:ext cx="2163135" cy="50403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noProof="0" dirty="0">
              <a:solidFill>
                <a:schemeClr val="tx1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93" name="Rectangle 92"/>
          <p:cNvSpPr/>
          <p:nvPr userDrawn="1"/>
        </p:nvSpPr>
        <p:spPr>
          <a:xfrm>
            <a:off x="6297252" y="2860155"/>
            <a:ext cx="2163135" cy="50403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noProof="0" dirty="0">
              <a:solidFill>
                <a:schemeClr val="tx1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94" name="Rectangle 93"/>
          <p:cNvSpPr/>
          <p:nvPr userDrawn="1"/>
        </p:nvSpPr>
        <p:spPr>
          <a:xfrm>
            <a:off x="6297252" y="1851650"/>
            <a:ext cx="2163135" cy="50403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noProof="0" dirty="0">
              <a:solidFill>
                <a:schemeClr val="tx1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95" name="Rectangle 94"/>
          <p:cNvSpPr/>
          <p:nvPr userDrawn="1"/>
        </p:nvSpPr>
        <p:spPr>
          <a:xfrm>
            <a:off x="6294874" y="1419623"/>
            <a:ext cx="2173276" cy="432027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600" noProof="0" dirty="0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96" name="Rectangle 95"/>
          <p:cNvSpPr/>
          <p:nvPr userDrawn="1"/>
        </p:nvSpPr>
        <p:spPr>
          <a:xfrm>
            <a:off x="6294874" y="3364190"/>
            <a:ext cx="2173276" cy="50403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noProof="0" dirty="0">
              <a:solidFill>
                <a:schemeClr val="tx1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97" name="Rectangle 96"/>
          <p:cNvSpPr/>
          <p:nvPr userDrawn="1"/>
        </p:nvSpPr>
        <p:spPr>
          <a:xfrm>
            <a:off x="6294874" y="3868226"/>
            <a:ext cx="2173276" cy="50403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noProof="0" dirty="0">
              <a:solidFill>
                <a:schemeClr val="tx1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98" name="Rectangle 97"/>
          <p:cNvSpPr/>
          <p:nvPr userDrawn="1"/>
        </p:nvSpPr>
        <p:spPr>
          <a:xfrm>
            <a:off x="6294874" y="2356120"/>
            <a:ext cx="2173276" cy="50403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noProof="0" dirty="0">
              <a:solidFill>
                <a:schemeClr val="tx1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99" name="Rectangle 98"/>
          <p:cNvSpPr/>
          <p:nvPr userDrawn="1"/>
        </p:nvSpPr>
        <p:spPr>
          <a:xfrm>
            <a:off x="6294874" y="2860155"/>
            <a:ext cx="2173276" cy="50403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noProof="0" dirty="0">
              <a:solidFill>
                <a:schemeClr val="tx1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100" name="Rectangle 99"/>
          <p:cNvSpPr/>
          <p:nvPr userDrawn="1"/>
        </p:nvSpPr>
        <p:spPr>
          <a:xfrm>
            <a:off x="6294874" y="1851650"/>
            <a:ext cx="2173276" cy="50403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noProof="0" dirty="0">
              <a:solidFill>
                <a:schemeClr val="tx1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101" name="Text Placeholder 4"/>
          <p:cNvSpPr>
            <a:spLocks noGrp="1"/>
          </p:cNvSpPr>
          <p:nvPr>
            <p:ph type="body" sz="quarter" idx="52" hasCustomPrompt="1"/>
          </p:nvPr>
        </p:nvSpPr>
        <p:spPr>
          <a:xfrm>
            <a:off x="6363799" y="1419622"/>
            <a:ext cx="2027664" cy="432027"/>
          </a:xfrm>
        </p:spPr>
        <p:txBody>
          <a:bodyPr anchor="ctr">
            <a:noAutofit/>
          </a:bodyPr>
          <a:lstStyle>
            <a:lvl1pPr marL="0" indent="0" algn="ctr">
              <a:buNone/>
              <a:defRPr sz="2200" baseline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noProof="0" dirty="0" smtClean="0"/>
              <a:t>Engagement</a:t>
            </a:r>
            <a:endParaRPr lang="en-US" noProof="0" dirty="0"/>
          </a:p>
        </p:txBody>
      </p:sp>
      <p:sp>
        <p:nvSpPr>
          <p:cNvPr id="102" name="Text Placeholder 4"/>
          <p:cNvSpPr>
            <a:spLocks noGrp="1"/>
          </p:cNvSpPr>
          <p:nvPr>
            <p:ph type="body" sz="quarter" idx="53" hasCustomPrompt="1"/>
          </p:nvPr>
        </p:nvSpPr>
        <p:spPr>
          <a:xfrm>
            <a:off x="6373489" y="2357525"/>
            <a:ext cx="2006674" cy="50739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noProof="0" dirty="0" smtClean="0"/>
              <a:t>Your text</a:t>
            </a:r>
            <a:endParaRPr lang="en-US" noProof="0" dirty="0"/>
          </a:p>
        </p:txBody>
      </p:sp>
      <p:sp>
        <p:nvSpPr>
          <p:cNvPr id="103" name="Text Placeholder 4"/>
          <p:cNvSpPr>
            <a:spLocks noGrp="1"/>
          </p:cNvSpPr>
          <p:nvPr>
            <p:ph type="body" sz="quarter" idx="54" hasCustomPrompt="1"/>
          </p:nvPr>
        </p:nvSpPr>
        <p:spPr>
          <a:xfrm>
            <a:off x="6372200" y="2860155"/>
            <a:ext cx="2006674" cy="50739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noProof="0" dirty="0" smtClean="0"/>
              <a:t>Lorem ipsum</a:t>
            </a:r>
            <a:endParaRPr lang="en-US" noProof="0" dirty="0"/>
          </a:p>
        </p:txBody>
      </p:sp>
      <p:sp>
        <p:nvSpPr>
          <p:cNvPr id="104" name="Text Placeholder 4"/>
          <p:cNvSpPr>
            <a:spLocks noGrp="1"/>
          </p:cNvSpPr>
          <p:nvPr>
            <p:ph type="body" sz="quarter" idx="55" hasCustomPrompt="1"/>
          </p:nvPr>
        </p:nvSpPr>
        <p:spPr>
          <a:xfrm>
            <a:off x="6372200" y="3360833"/>
            <a:ext cx="2006674" cy="50739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noProof="0" dirty="0" smtClean="0"/>
              <a:t>Your text</a:t>
            </a:r>
            <a:endParaRPr lang="en-US" noProof="0" dirty="0"/>
          </a:p>
        </p:txBody>
      </p:sp>
      <p:sp>
        <p:nvSpPr>
          <p:cNvPr id="105" name="Text Placeholder 4"/>
          <p:cNvSpPr>
            <a:spLocks noGrp="1"/>
          </p:cNvSpPr>
          <p:nvPr>
            <p:ph type="body" sz="quarter" idx="56" hasCustomPrompt="1"/>
          </p:nvPr>
        </p:nvSpPr>
        <p:spPr>
          <a:xfrm>
            <a:off x="6372200" y="3868226"/>
            <a:ext cx="2006674" cy="50739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noProof="0" dirty="0" smtClean="0"/>
              <a:t>Lorem ipsum</a:t>
            </a:r>
            <a:endParaRPr lang="en-US" noProof="0" dirty="0"/>
          </a:p>
        </p:txBody>
      </p:sp>
      <p:sp>
        <p:nvSpPr>
          <p:cNvPr id="106" name="Text Placeholder 4"/>
          <p:cNvSpPr>
            <a:spLocks noGrp="1"/>
          </p:cNvSpPr>
          <p:nvPr>
            <p:ph type="body" sz="quarter" idx="57" hasCustomPrompt="1"/>
          </p:nvPr>
        </p:nvSpPr>
        <p:spPr>
          <a:xfrm>
            <a:off x="6372200" y="1851650"/>
            <a:ext cx="2006674" cy="50739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noProof="0" dirty="0" smtClean="0"/>
              <a:t>Lorem ipsum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34290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als and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"/>
          <p:cNvSpPr/>
          <p:nvPr userDrawn="1"/>
        </p:nvSpPr>
        <p:spPr>
          <a:xfrm>
            <a:off x="4425185" y="1707654"/>
            <a:ext cx="145054" cy="3435846"/>
          </a:xfrm>
          <a:custGeom>
            <a:avLst/>
            <a:gdLst/>
            <a:ahLst/>
            <a:cxnLst/>
            <a:rect l="l" t="t" r="r" b="b"/>
            <a:pathLst>
              <a:path w="145054" h="3765504">
                <a:moveTo>
                  <a:pt x="0" y="0"/>
                </a:moveTo>
                <a:lnTo>
                  <a:pt x="72527" y="0"/>
                </a:lnTo>
                <a:lnTo>
                  <a:pt x="145053" y="0"/>
                </a:lnTo>
                <a:lnTo>
                  <a:pt x="145054" y="0"/>
                </a:lnTo>
                <a:lnTo>
                  <a:pt x="145054" y="3765504"/>
                </a:lnTo>
                <a:lnTo>
                  <a:pt x="145053" y="3765504"/>
                </a:lnTo>
                <a:lnTo>
                  <a:pt x="72527" y="3765504"/>
                </a:lnTo>
                <a:lnTo>
                  <a:pt x="0" y="376550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9525">
            <a:solidFill>
              <a:srgbClr val="3A3A3A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Goals and Objectives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9AB3-F2B2-44F1-B1C6-9B37F0775898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9CA1C-DEC7-4112-8616-F0595646E036}" type="slidenum">
              <a:rPr lang="en-US" smtClean="0"/>
              <a:t>‹#›</a:t>
            </a:fld>
            <a:endParaRPr lang="en-US"/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2748485" y="1813044"/>
            <a:ext cx="3497405" cy="1688373"/>
            <a:chOff x="2726548" y="2019889"/>
            <a:chExt cx="4968552" cy="2398569"/>
          </a:xfrm>
        </p:grpSpPr>
        <p:sp>
          <p:nvSpPr>
            <p:cNvPr id="26" name="Pentagon 25"/>
            <p:cNvSpPr/>
            <p:nvPr userDrawn="1"/>
          </p:nvSpPr>
          <p:spPr>
            <a:xfrm>
              <a:off x="3302612" y="2019889"/>
              <a:ext cx="4392488" cy="1152128"/>
            </a:xfrm>
            <a:prstGeom prst="homePlate">
              <a:avLst/>
            </a:prstGeom>
            <a:solidFill>
              <a:schemeClr val="accent5"/>
            </a:solidFill>
            <a:ln w="12700">
              <a:solidFill>
                <a:srgbClr val="3A3A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27" name="Pentagon 26"/>
            <p:cNvSpPr/>
            <p:nvPr userDrawn="1"/>
          </p:nvSpPr>
          <p:spPr>
            <a:xfrm flipH="1">
              <a:off x="2726548" y="3266329"/>
              <a:ext cx="4392488" cy="1152129"/>
            </a:xfrm>
            <a:prstGeom prst="homePlate">
              <a:avLst/>
            </a:prstGeom>
            <a:solidFill>
              <a:schemeClr val="accent1"/>
            </a:solidFill>
            <a:ln w="12700">
              <a:solidFill>
                <a:srgbClr val="3A3A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</p:grpSp>
      <p:sp>
        <p:nvSpPr>
          <p:cNvPr id="28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290154" y="1894505"/>
            <a:ext cx="2414066" cy="648072"/>
          </a:xfrm>
        </p:spPr>
        <p:txBody>
          <a:bodyPr>
            <a:no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Long-term</a:t>
            </a:r>
          </a:p>
        </p:txBody>
      </p:sp>
      <p:sp>
        <p:nvSpPr>
          <p:cNvPr id="29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3290154" y="2771886"/>
            <a:ext cx="2414066" cy="648072"/>
          </a:xfrm>
        </p:spPr>
        <p:txBody>
          <a:bodyPr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Short-term</a:t>
            </a:r>
          </a:p>
        </p:txBody>
      </p:sp>
      <p:sp>
        <p:nvSpPr>
          <p:cNvPr id="30" name="Text Placeholder 59"/>
          <p:cNvSpPr>
            <a:spLocks noGrp="1"/>
          </p:cNvSpPr>
          <p:nvPr>
            <p:ph type="body" sz="quarter" idx="27" hasCustomPrompt="1"/>
          </p:nvPr>
        </p:nvSpPr>
        <p:spPr>
          <a:xfrm>
            <a:off x="467544" y="2191109"/>
            <a:ext cx="2088232" cy="1794056"/>
          </a:xfrm>
        </p:spPr>
        <p:txBody>
          <a:bodyPr anchor="ctr">
            <a:noAutofit/>
          </a:bodyPr>
          <a:lstStyle>
            <a:lvl1pPr marL="0" indent="0" algn="r">
              <a:buNone/>
              <a:defRPr sz="2200" b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This is a sample text. Insert your desired text here.</a:t>
            </a:r>
            <a:endParaRPr lang="en-US" dirty="0"/>
          </a:p>
        </p:txBody>
      </p:sp>
      <p:sp>
        <p:nvSpPr>
          <p:cNvPr id="31" name="Text Placeholder 59"/>
          <p:cNvSpPr>
            <a:spLocks noGrp="1"/>
          </p:cNvSpPr>
          <p:nvPr>
            <p:ph type="body" sz="quarter" idx="28" hasCustomPrompt="1"/>
          </p:nvPr>
        </p:nvSpPr>
        <p:spPr>
          <a:xfrm>
            <a:off x="6444208" y="1399021"/>
            <a:ext cx="2232248" cy="1794056"/>
          </a:xfrm>
        </p:spPr>
        <p:txBody>
          <a:bodyPr anchor="ctr">
            <a:noAutofit/>
          </a:bodyPr>
          <a:lstStyle>
            <a:lvl1pPr marL="0" indent="0" algn="l">
              <a:buNone/>
              <a:defRPr sz="2200" b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This is a sample text. Insert your desired text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46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Go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dirty="0" smtClean="0"/>
              <a:t>SMART Goals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62CF9AB3-F2B2-44F1-B1C6-9B37F0775898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C939CA1C-DEC7-4112-8616-F0595646E03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44" name="Group 43"/>
          <p:cNvGrpSpPr/>
          <p:nvPr userDrawn="1"/>
        </p:nvGrpSpPr>
        <p:grpSpPr>
          <a:xfrm>
            <a:off x="1150470" y="1387554"/>
            <a:ext cx="1089476" cy="1528174"/>
            <a:chOff x="1031993" y="1607465"/>
            <a:chExt cx="1145073" cy="1606159"/>
          </a:xfrm>
        </p:grpSpPr>
        <p:sp>
          <p:nvSpPr>
            <p:cNvPr id="45" name="Freeform 5"/>
            <p:cNvSpPr>
              <a:spLocks/>
            </p:cNvSpPr>
            <p:nvPr userDrawn="1"/>
          </p:nvSpPr>
          <p:spPr bwMode="auto">
            <a:xfrm>
              <a:off x="1031993" y="2859782"/>
              <a:ext cx="1145071" cy="353842"/>
            </a:xfrm>
            <a:custGeom>
              <a:avLst/>
              <a:gdLst>
                <a:gd name="T0" fmla="*/ 932 w 932"/>
                <a:gd name="T1" fmla="*/ 154 h 288"/>
                <a:gd name="T2" fmla="*/ 466 w 932"/>
                <a:gd name="T3" fmla="*/ 288 h 288"/>
                <a:gd name="T4" fmla="*/ 0 w 932"/>
                <a:gd name="T5" fmla="*/ 154 h 288"/>
                <a:gd name="T6" fmla="*/ 0 w 932"/>
                <a:gd name="T7" fmla="*/ 0 h 288"/>
                <a:gd name="T8" fmla="*/ 932 w 932"/>
                <a:gd name="T9" fmla="*/ 0 h 288"/>
                <a:gd name="T10" fmla="*/ 932 w 932"/>
                <a:gd name="T11" fmla="*/ 15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2" h="288">
                  <a:moveTo>
                    <a:pt x="932" y="154"/>
                  </a:moveTo>
                  <a:lnTo>
                    <a:pt x="466" y="288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932" y="0"/>
                  </a:lnTo>
                  <a:lnTo>
                    <a:pt x="932" y="15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6" name="Group 45"/>
            <p:cNvGrpSpPr/>
            <p:nvPr userDrawn="1"/>
          </p:nvGrpSpPr>
          <p:grpSpPr>
            <a:xfrm>
              <a:off x="1031994" y="1607465"/>
              <a:ext cx="1145072" cy="1146302"/>
              <a:chOff x="1031994" y="1607465"/>
              <a:chExt cx="1145072" cy="1146302"/>
            </a:xfrm>
          </p:grpSpPr>
          <p:sp>
            <p:nvSpPr>
              <p:cNvPr id="47" name="Rectangle 10"/>
              <p:cNvSpPr>
                <a:spLocks noChangeArrowheads="1"/>
              </p:cNvSpPr>
              <p:nvPr userDrawn="1"/>
            </p:nvSpPr>
            <p:spPr bwMode="auto">
              <a:xfrm>
                <a:off x="1031994" y="1607465"/>
                <a:ext cx="1145071" cy="114630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0"/>
              <p:cNvSpPr>
                <a:spLocks/>
              </p:cNvSpPr>
              <p:nvPr userDrawn="1"/>
            </p:nvSpPr>
            <p:spPr bwMode="auto">
              <a:xfrm>
                <a:off x="1367407" y="1840903"/>
                <a:ext cx="809659" cy="912864"/>
              </a:xfrm>
              <a:custGeom>
                <a:avLst/>
                <a:gdLst>
                  <a:gd name="T0" fmla="*/ 446 w 854"/>
                  <a:gd name="T1" fmla="*/ 85 h 962"/>
                  <a:gd name="T2" fmla="*/ 446 w 854"/>
                  <a:gd name="T3" fmla="*/ 85 h 962"/>
                  <a:gd name="T4" fmla="*/ 448 w 854"/>
                  <a:gd name="T5" fmla="*/ 87 h 962"/>
                  <a:gd name="T6" fmla="*/ 349 w 854"/>
                  <a:gd name="T7" fmla="*/ 17 h 962"/>
                  <a:gd name="T8" fmla="*/ 220 w 854"/>
                  <a:gd name="T9" fmla="*/ 4 h 962"/>
                  <a:gd name="T10" fmla="*/ 30 w 854"/>
                  <a:gd name="T11" fmla="*/ 126 h 962"/>
                  <a:gd name="T12" fmla="*/ 26 w 854"/>
                  <a:gd name="T13" fmla="*/ 223 h 962"/>
                  <a:gd name="T14" fmla="*/ 77 w 854"/>
                  <a:gd name="T15" fmla="*/ 301 h 962"/>
                  <a:gd name="T16" fmla="*/ 75 w 854"/>
                  <a:gd name="T17" fmla="*/ 299 h 962"/>
                  <a:gd name="T18" fmla="*/ 395 w 854"/>
                  <a:gd name="T19" fmla="*/ 619 h 962"/>
                  <a:gd name="T20" fmla="*/ 315 w 854"/>
                  <a:gd name="T21" fmla="*/ 655 h 962"/>
                  <a:gd name="T22" fmla="*/ 210 w 854"/>
                  <a:gd name="T23" fmla="*/ 657 h 962"/>
                  <a:gd name="T24" fmla="*/ 209 w 854"/>
                  <a:gd name="T25" fmla="*/ 657 h 962"/>
                  <a:gd name="T26" fmla="*/ 55 w 854"/>
                  <a:gd name="T27" fmla="*/ 502 h 962"/>
                  <a:gd name="T28" fmla="*/ 3 w 854"/>
                  <a:gd name="T29" fmla="*/ 502 h 962"/>
                  <a:gd name="T30" fmla="*/ 2 w 854"/>
                  <a:gd name="T31" fmla="*/ 506 h 962"/>
                  <a:gd name="T32" fmla="*/ 67 w 854"/>
                  <a:gd name="T33" fmla="*/ 650 h 962"/>
                  <a:gd name="T34" fmla="*/ 379 w 854"/>
                  <a:gd name="T35" fmla="*/ 962 h 962"/>
                  <a:gd name="T36" fmla="*/ 854 w 854"/>
                  <a:gd name="T37" fmla="*/ 962 h 962"/>
                  <a:gd name="T38" fmla="*/ 854 w 854"/>
                  <a:gd name="T39" fmla="*/ 493 h 962"/>
                  <a:gd name="T40" fmla="*/ 446 w 854"/>
                  <a:gd name="T41" fmla="*/ 85 h 9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54" h="962">
                    <a:moveTo>
                      <a:pt x="446" y="85"/>
                    </a:moveTo>
                    <a:cubicBezTo>
                      <a:pt x="446" y="85"/>
                      <a:pt x="446" y="85"/>
                      <a:pt x="446" y="85"/>
                    </a:cubicBezTo>
                    <a:cubicBezTo>
                      <a:pt x="447" y="86"/>
                      <a:pt x="447" y="87"/>
                      <a:pt x="448" y="87"/>
                    </a:cubicBezTo>
                    <a:cubicBezTo>
                      <a:pt x="422" y="55"/>
                      <a:pt x="388" y="31"/>
                      <a:pt x="349" y="17"/>
                    </a:cubicBezTo>
                    <a:cubicBezTo>
                      <a:pt x="308" y="3"/>
                      <a:pt x="263" y="0"/>
                      <a:pt x="220" y="4"/>
                    </a:cubicBezTo>
                    <a:cubicBezTo>
                      <a:pt x="143" y="10"/>
                      <a:pt x="57" y="48"/>
                      <a:pt x="30" y="126"/>
                    </a:cubicBezTo>
                    <a:cubicBezTo>
                      <a:pt x="19" y="157"/>
                      <a:pt x="18" y="192"/>
                      <a:pt x="26" y="223"/>
                    </a:cubicBezTo>
                    <a:cubicBezTo>
                      <a:pt x="34" y="254"/>
                      <a:pt x="52" y="281"/>
                      <a:pt x="77" y="301"/>
                    </a:cubicBezTo>
                    <a:cubicBezTo>
                      <a:pt x="76" y="300"/>
                      <a:pt x="76" y="300"/>
                      <a:pt x="75" y="299"/>
                    </a:cubicBezTo>
                    <a:cubicBezTo>
                      <a:pt x="395" y="619"/>
                      <a:pt x="395" y="619"/>
                      <a:pt x="395" y="619"/>
                    </a:cubicBezTo>
                    <a:cubicBezTo>
                      <a:pt x="372" y="638"/>
                      <a:pt x="344" y="649"/>
                      <a:pt x="315" y="655"/>
                    </a:cubicBezTo>
                    <a:cubicBezTo>
                      <a:pt x="280" y="662"/>
                      <a:pt x="244" y="662"/>
                      <a:pt x="210" y="657"/>
                    </a:cubicBezTo>
                    <a:cubicBezTo>
                      <a:pt x="209" y="657"/>
                      <a:pt x="209" y="657"/>
                      <a:pt x="209" y="657"/>
                    </a:cubicBezTo>
                    <a:cubicBezTo>
                      <a:pt x="55" y="502"/>
                      <a:pt x="55" y="502"/>
                      <a:pt x="55" y="502"/>
                    </a:cubicBezTo>
                    <a:cubicBezTo>
                      <a:pt x="3" y="502"/>
                      <a:pt x="3" y="502"/>
                      <a:pt x="3" y="502"/>
                    </a:cubicBezTo>
                    <a:cubicBezTo>
                      <a:pt x="2" y="506"/>
                      <a:pt x="2" y="506"/>
                      <a:pt x="2" y="506"/>
                    </a:cubicBezTo>
                    <a:cubicBezTo>
                      <a:pt x="0" y="567"/>
                      <a:pt x="22" y="616"/>
                      <a:pt x="67" y="650"/>
                    </a:cubicBezTo>
                    <a:cubicBezTo>
                      <a:pt x="379" y="962"/>
                      <a:pt x="379" y="962"/>
                      <a:pt x="379" y="962"/>
                    </a:cubicBezTo>
                    <a:cubicBezTo>
                      <a:pt x="854" y="962"/>
                      <a:pt x="854" y="962"/>
                      <a:pt x="854" y="962"/>
                    </a:cubicBezTo>
                    <a:cubicBezTo>
                      <a:pt x="854" y="493"/>
                      <a:pt x="854" y="493"/>
                      <a:pt x="854" y="493"/>
                    </a:cubicBezTo>
                    <a:lnTo>
                      <a:pt x="446" y="85"/>
                    </a:lnTo>
                    <a:close/>
                  </a:path>
                </a:pathLst>
              </a:custGeom>
              <a:solidFill>
                <a:schemeClr val="tx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1"/>
              <p:cNvSpPr>
                <a:spLocks/>
              </p:cNvSpPr>
              <p:nvPr userDrawn="1"/>
            </p:nvSpPr>
            <p:spPr bwMode="auto">
              <a:xfrm>
                <a:off x="1367407" y="1842131"/>
                <a:ext cx="469332" cy="672054"/>
              </a:xfrm>
              <a:custGeom>
                <a:avLst/>
                <a:gdLst>
                  <a:gd name="T0" fmla="*/ 438 w 494"/>
                  <a:gd name="T1" fmla="*/ 528 h 707"/>
                  <a:gd name="T2" fmla="*/ 396 w 494"/>
                  <a:gd name="T3" fmla="*/ 437 h 707"/>
                  <a:gd name="T4" fmla="*/ 249 w 494"/>
                  <a:gd name="T5" fmla="*/ 374 h 707"/>
                  <a:gd name="T6" fmla="*/ 79 w 494"/>
                  <a:gd name="T7" fmla="*/ 300 h 707"/>
                  <a:gd name="T8" fmla="*/ 21 w 494"/>
                  <a:gd name="T9" fmla="*/ 178 h 707"/>
                  <a:gd name="T10" fmla="*/ 86 w 494"/>
                  <a:gd name="T11" fmla="*/ 50 h 707"/>
                  <a:gd name="T12" fmla="*/ 252 w 494"/>
                  <a:gd name="T13" fmla="*/ 0 h 707"/>
                  <a:gd name="T14" fmla="*/ 423 w 494"/>
                  <a:gd name="T15" fmla="*/ 59 h 707"/>
                  <a:gd name="T16" fmla="*/ 487 w 494"/>
                  <a:gd name="T17" fmla="*/ 203 h 707"/>
                  <a:gd name="T18" fmla="*/ 485 w 494"/>
                  <a:gd name="T19" fmla="*/ 206 h 707"/>
                  <a:gd name="T20" fmla="*/ 433 w 494"/>
                  <a:gd name="T21" fmla="*/ 206 h 707"/>
                  <a:gd name="T22" fmla="*/ 385 w 494"/>
                  <a:gd name="T23" fmla="*/ 93 h 707"/>
                  <a:gd name="T24" fmla="*/ 252 w 494"/>
                  <a:gd name="T25" fmla="*/ 48 h 707"/>
                  <a:gd name="T26" fmla="*/ 123 w 494"/>
                  <a:gd name="T27" fmla="*/ 85 h 707"/>
                  <a:gd name="T28" fmla="*/ 77 w 494"/>
                  <a:gd name="T29" fmla="*/ 177 h 707"/>
                  <a:gd name="T30" fmla="*/ 120 w 494"/>
                  <a:gd name="T31" fmla="*/ 263 h 707"/>
                  <a:gd name="T32" fmla="*/ 268 w 494"/>
                  <a:gd name="T33" fmla="*/ 324 h 707"/>
                  <a:gd name="T34" fmla="*/ 436 w 494"/>
                  <a:gd name="T35" fmla="*/ 401 h 707"/>
                  <a:gd name="T36" fmla="*/ 494 w 494"/>
                  <a:gd name="T37" fmla="*/ 527 h 707"/>
                  <a:gd name="T38" fmla="*/ 427 w 494"/>
                  <a:gd name="T39" fmla="*/ 658 h 707"/>
                  <a:gd name="T40" fmla="*/ 256 w 494"/>
                  <a:gd name="T41" fmla="*/ 707 h 707"/>
                  <a:gd name="T42" fmla="*/ 76 w 494"/>
                  <a:gd name="T43" fmla="*/ 655 h 707"/>
                  <a:gd name="T44" fmla="*/ 2 w 494"/>
                  <a:gd name="T45" fmla="*/ 504 h 707"/>
                  <a:gd name="T46" fmla="*/ 3 w 494"/>
                  <a:gd name="T47" fmla="*/ 501 h 707"/>
                  <a:gd name="T48" fmla="*/ 55 w 494"/>
                  <a:gd name="T49" fmla="*/ 501 h 707"/>
                  <a:gd name="T50" fmla="*/ 115 w 494"/>
                  <a:gd name="T51" fmla="*/ 620 h 707"/>
                  <a:gd name="T52" fmla="*/ 256 w 494"/>
                  <a:gd name="T53" fmla="*/ 658 h 707"/>
                  <a:gd name="T54" fmla="*/ 387 w 494"/>
                  <a:gd name="T55" fmla="*/ 623 h 707"/>
                  <a:gd name="T56" fmla="*/ 438 w 494"/>
                  <a:gd name="T57" fmla="*/ 528 h 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94" h="707">
                    <a:moveTo>
                      <a:pt x="438" y="528"/>
                    </a:moveTo>
                    <a:cubicBezTo>
                      <a:pt x="438" y="491"/>
                      <a:pt x="424" y="460"/>
                      <a:pt x="396" y="437"/>
                    </a:cubicBezTo>
                    <a:cubicBezTo>
                      <a:pt x="368" y="413"/>
                      <a:pt x="319" y="392"/>
                      <a:pt x="249" y="374"/>
                    </a:cubicBezTo>
                    <a:cubicBezTo>
                      <a:pt x="174" y="355"/>
                      <a:pt x="117" y="330"/>
                      <a:pt x="79" y="300"/>
                    </a:cubicBezTo>
                    <a:cubicBezTo>
                      <a:pt x="40" y="270"/>
                      <a:pt x="21" y="229"/>
                      <a:pt x="21" y="178"/>
                    </a:cubicBezTo>
                    <a:cubicBezTo>
                      <a:pt x="21" y="126"/>
                      <a:pt x="42" y="83"/>
                      <a:pt x="86" y="50"/>
                    </a:cubicBezTo>
                    <a:cubicBezTo>
                      <a:pt x="129" y="17"/>
                      <a:pt x="184" y="0"/>
                      <a:pt x="252" y="0"/>
                    </a:cubicBezTo>
                    <a:cubicBezTo>
                      <a:pt x="323" y="0"/>
                      <a:pt x="380" y="20"/>
                      <a:pt x="423" y="59"/>
                    </a:cubicBezTo>
                    <a:cubicBezTo>
                      <a:pt x="467" y="99"/>
                      <a:pt x="488" y="146"/>
                      <a:pt x="487" y="203"/>
                    </a:cubicBezTo>
                    <a:cubicBezTo>
                      <a:pt x="485" y="206"/>
                      <a:pt x="485" y="206"/>
                      <a:pt x="485" y="206"/>
                    </a:cubicBezTo>
                    <a:cubicBezTo>
                      <a:pt x="433" y="206"/>
                      <a:pt x="433" y="206"/>
                      <a:pt x="433" y="206"/>
                    </a:cubicBezTo>
                    <a:cubicBezTo>
                      <a:pt x="433" y="160"/>
                      <a:pt x="417" y="122"/>
                      <a:pt x="385" y="93"/>
                    </a:cubicBezTo>
                    <a:cubicBezTo>
                      <a:pt x="352" y="63"/>
                      <a:pt x="308" y="48"/>
                      <a:pt x="252" y="48"/>
                    </a:cubicBezTo>
                    <a:cubicBezTo>
                      <a:pt x="197" y="48"/>
                      <a:pt x="154" y="61"/>
                      <a:pt x="123" y="85"/>
                    </a:cubicBezTo>
                    <a:cubicBezTo>
                      <a:pt x="92" y="110"/>
                      <a:pt x="77" y="140"/>
                      <a:pt x="77" y="177"/>
                    </a:cubicBezTo>
                    <a:cubicBezTo>
                      <a:pt x="77" y="211"/>
                      <a:pt x="91" y="240"/>
                      <a:pt x="120" y="263"/>
                    </a:cubicBezTo>
                    <a:cubicBezTo>
                      <a:pt x="148" y="286"/>
                      <a:pt x="198" y="307"/>
                      <a:pt x="268" y="324"/>
                    </a:cubicBezTo>
                    <a:cubicBezTo>
                      <a:pt x="342" y="343"/>
                      <a:pt x="398" y="369"/>
                      <a:pt x="436" y="401"/>
                    </a:cubicBezTo>
                    <a:cubicBezTo>
                      <a:pt x="475" y="433"/>
                      <a:pt x="494" y="475"/>
                      <a:pt x="494" y="527"/>
                    </a:cubicBezTo>
                    <a:cubicBezTo>
                      <a:pt x="494" y="582"/>
                      <a:pt x="472" y="626"/>
                      <a:pt x="427" y="658"/>
                    </a:cubicBezTo>
                    <a:cubicBezTo>
                      <a:pt x="382" y="690"/>
                      <a:pt x="325" y="707"/>
                      <a:pt x="256" y="707"/>
                    </a:cubicBezTo>
                    <a:cubicBezTo>
                      <a:pt x="187" y="707"/>
                      <a:pt x="127" y="689"/>
                      <a:pt x="76" y="655"/>
                    </a:cubicBezTo>
                    <a:cubicBezTo>
                      <a:pt x="25" y="621"/>
                      <a:pt x="0" y="570"/>
                      <a:pt x="2" y="504"/>
                    </a:cubicBezTo>
                    <a:cubicBezTo>
                      <a:pt x="3" y="501"/>
                      <a:pt x="3" y="501"/>
                      <a:pt x="3" y="501"/>
                    </a:cubicBezTo>
                    <a:cubicBezTo>
                      <a:pt x="55" y="501"/>
                      <a:pt x="55" y="501"/>
                      <a:pt x="55" y="501"/>
                    </a:cubicBezTo>
                    <a:cubicBezTo>
                      <a:pt x="55" y="555"/>
                      <a:pt x="75" y="594"/>
                      <a:pt x="115" y="620"/>
                    </a:cubicBezTo>
                    <a:cubicBezTo>
                      <a:pt x="155" y="646"/>
                      <a:pt x="201" y="658"/>
                      <a:pt x="256" y="658"/>
                    </a:cubicBezTo>
                    <a:cubicBezTo>
                      <a:pt x="310" y="658"/>
                      <a:pt x="354" y="647"/>
                      <a:pt x="387" y="623"/>
                    </a:cubicBezTo>
                    <a:cubicBezTo>
                      <a:pt x="421" y="599"/>
                      <a:pt x="438" y="567"/>
                      <a:pt x="438" y="52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2"/>
              <p:cNvSpPr>
                <a:spLocks/>
              </p:cNvSpPr>
              <p:nvPr userDrawn="1"/>
            </p:nvSpPr>
            <p:spPr bwMode="auto">
              <a:xfrm>
                <a:off x="1367407" y="1842131"/>
                <a:ext cx="469332" cy="672054"/>
              </a:xfrm>
              <a:custGeom>
                <a:avLst/>
                <a:gdLst>
                  <a:gd name="T0" fmla="*/ 438 w 494"/>
                  <a:gd name="T1" fmla="*/ 528 h 707"/>
                  <a:gd name="T2" fmla="*/ 396 w 494"/>
                  <a:gd name="T3" fmla="*/ 437 h 707"/>
                  <a:gd name="T4" fmla="*/ 249 w 494"/>
                  <a:gd name="T5" fmla="*/ 374 h 707"/>
                  <a:gd name="T6" fmla="*/ 79 w 494"/>
                  <a:gd name="T7" fmla="*/ 300 h 707"/>
                  <a:gd name="T8" fmla="*/ 21 w 494"/>
                  <a:gd name="T9" fmla="*/ 178 h 707"/>
                  <a:gd name="T10" fmla="*/ 86 w 494"/>
                  <a:gd name="T11" fmla="*/ 50 h 707"/>
                  <a:gd name="T12" fmla="*/ 252 w 494"/>
                  <a:gd name="T13" fmla="*/ 0 h 707"/>
                  <a:gd name="T14" fmla="*/ 423 w 494"/>
                  <a:gd name="T15" fmla="*/ 59 h 707"/>
                  <a:gd name="T16" fmla="*/ 487 w 494"/>
                  <a:gd name="T17" fmla="*/ 203 h 707"/>
                  <a:gd name="T18" fmla="*/ 485 w 494"/>
                  <a:gd name="T19" fmla="*/ 206 h 707"/>
                  <a:gd name="T20" fmla="*/ 433 w 494"/>
                  <a:gd name="T21" fmla="*/ 206 h 707"/>
                  <a:gd name="T22" fmla="*/ 385 w 494"/>
                  <a:gd name="T23" fmla="*/ 93 h 707"/>
                  <a:gd name="T24" fmla="*/ 252 w 494"/>
                  <a:gd name="T25" fmla="*/ 48 h 707"/>
                  <a:gd name="T26" fmla="*/ 123 w 494"/>
                  <a:gd name="T27" fmla="*/ 85 h 707"/>
                  <a:gd name="T28" fmla="*/ 77 w 494"/>
                  <a:gd name="T29" fmla="*/ 177 h 707"/>
                  <a:gd name="T30" fmla="*/ 120 w 494"/>
                  <a:gd name="T31" fmla="*/ 263 h 707"/>
                  <a:gd name="T32" fmla="*/ 268 w 494"/>
                  <a:gd name="T33" fmla="*/ 324 h 707"/>
                  <a:gd name="T34" fmla="*/ 436 w 494"/>
                  <a:gd name="T35" fmla="*/ 401 h 707"/>
                  <a:gd name="T36" fmla="*/ 494 w 494"/>
                  <a:gd name="T37" fmla="*/ 527 h 707"/>
                  <a:gd name="T38" fmla="*/ 427 w 494"/>
                  <a:gd name="T39" fmla="*/ 658 h 707"/>
                  <a:gd name="T40" fmla="*/ 256 w 494"/>
                  <a:gd name="T41" fmla="*/ 707 h 707"/>
                  <a:gd name="T42" fmla="*/ 76 w 494"/>
                  <a:gd name="T43" fmla="*/ 655 h 707"/>
                  <a:gd name="T44" fmla="*/ 2 w 494"/>
                  <a:gd name="T45" fmla="*/ 504 h 707"/>
                  <a:gd name="T46" fmla="*/ 3 w 494"/>
                  <a:gd name="T47" fmla="*/ 501 h 707"/>
                  <a:gd name="T48" fmla="*/ 55 w 494"/>
                  <a:gd name="T49" fmla="*/ 501 h 707"/>
                  <a:gd name="T50" fmla="*/ 115 w 494"/>
                  <a:gd name="T51" fmla="*/ 620 h 707"/>
                  <a:gd name="T52" fmla="*/ 256 w 494"/>
                  <a:gd name="T53" fmla="*/ 658 h 707"/>
                  <a:gd name="T54" fmla="*/ 387 w 494"/>
                  <a:gd name="T55" fmla="*/ 623 h 707"/>
                  <a:gd name="T56" fmla="*/ 438 w 494"/>
                  <a:gd name="T57" fmla="*/ 528 h 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94" h="707">
                    <a:moveTo>
                      <a:pt x="438" y="528"/>
                    </a:moveTo>
                    <a:cubicBezTo>
                      <a:pt x="438" y="491"/>
                      <a:pt x="424" y="460"/>
                      <a:pt x="396" y="437"/>
                    </a:cubicBezTo>
                    <a:cubicBezTo>
                      <a:pt x="368" y="413"/>
                      <a:pt x="319" y="392"/>
                      <a:pt x="249" y="374"/>
                    </a:cubicBezTo>
                    <a:cubicBezTo>
                      <a:pt x="174" y="355"/>
                      <a:pt x="117" y="330"/>
                      <a:pt x="79" y="300"/>
                    </a:cubicBezTo>
                    <a:cubicBezTo>
                      <a:pt x="40" y="270"/>
                      <a:pt x="21" y="229"/>
                      <a:pt x="21" y="178"/>
                    </a:cubicBezTo>
                    <a:cubicBezTo>
                      <a:pt x="21" y="126"/>
                      <a:pt x="42" y="83"/>
                      <a:pt x="86" y="50"/>
                    </a:cubicBezTo>
                    <a:cubicBezTo>
                      <a:pt x="129" y="17"/>
                      <a:pt x="184" y="0"/>
                      <a:pt x="252" y="0"/>
                    </a:cubicBezTo>
                    <a:cubicBezTo>
                      <a:pt x="323" y="0"/>
                      <a:pt x="380" y="20"/>
                      <a:pt x="423" y="59"/>
                    </a:cubicBezTo>
                    <a:cubicBezTo>
                      <a:pt x="467" y="99"/>
                      <a:pt x="488" y="146"/>
                      <a:pt x="487" y="203"/>
                    </a:cubicBezTo>
                    <a:cubicBezTo>
                      <a:pt x="485" y="206"/>
                      <a:pt x="485" y="206"/>
                      <a:pt x="485" y="206"/>
                    </a:cubicBezTo>
                    <a:cubicBezTo>
                      <a:pt x="433" y="206"/>
                      <a:pt x="433" y="206"/>
                      <a:pt x="433" y="206"/>
                    </a:cubicBezTo>
                    <a:cubicBezTo>
                      <a:pt x="433" y="160"/>
                      <a:pt x="417" y="122"/>
                      <a:pt x="385" y="93"/>
                    </a:cubicBezTo>
                    <a:cubicBezTo>
                      <a:pt x="352" y="63"/>
                      <a:pt x="308" y="48"/>
                      <a:pt x="252" y="48"/>
                    </a:cubicBezTo>
                    <a:cubicBezTo>
                      <a:pt x="197" y="48"/>
                      <a:pt x="154" y="61"/>
                      <a:pt x="123" y="85"/>
                    </a:cubicBezTo>
                    <a:cubicBezTo>
                      <a:pt x="92" y="110"/>
                      <a:pt x="77" y="140"/>
                      <a:pt x="77" y="177"/>
                    </a:cubicBezTo>
                    <a:cubicBezTo>
                      <a:pt x="77" y="211"/>
                      <a:pt x="91" y="240"/>
                      <a:pt x="120" y="263"/>
                    </a:cubicBezTo>
                    <a:cubicBezTo>
                      <a:pt x="148" y="286"/>
                      <a:pt x="198" y="307"/>
                      <a:pt x="268" y="324"/>
                    </a:cubicBezTo>
                    <a:cubicBezTo>
                      <a:pt x="342" y="343"/>
                      <a:pt x="398" y="369"/>
                      <a:pt x="436" y="401"/>
                    </a:cubicBezTo>
                    <a:cubicBezTo>
                      <a:pt x="475" y="433"/>
                      <a:pt x="494" y="475"/>
                      <a:pt x="494" y="527"/>
                    </a:cubicBezTo>
                    <a:cubicBezTo>
                      <a:pt x="494" y="582"/>
                      <a:pt x="472" y="626"/>
                      <a:pt x="427" y="658"/>
                    </a:cubicBezTo>
                    <a:cubicBezTo>
                      <a:pt x="382" y="690"/>
                      <a:pt x="325" y="707"/>
                      <a:pt x="256" y="707"/>
                    </a:cubicBezTo>
                    <a:cubicBezTo>
                      <a:pt x="187" y="707"/>
                      <a:pt x="127" y="689"/>
                      <a:pt x="76" y="655"/>
                    </a:cubicBezTo>
                    <a:cubicBezTo>
                      <a:pt x="25" y="621"/>
                      <a:pt x="0" y="570"/>
                      <a:pt x="2" y="504"/>
                    </a:cubicBezTo>
                    <a:cubicBezTo>
                      <a:pt x="3" y="501"/>
                      <a:pt x="3" y="501"/>
                      <a:pt x="3" y="501"/>
                    </a:cubicBezTo>
                    <a:cubicBezTo>
                      <a:pt x="55" y="501"/>
                      <a:pt x="55" y="501"/>
                      <a:pt x="55" y="501"/>
                    </a:cubicBezTo>
                    <a:cubicBezTo>
                      <a:pt x="55" y="555"/>
                      <a:pt x="75" y="594"/>
                      <a:pt x="115" y="620"/>
                    </a:cubicBezTo>
                    <a:cubicBezTo>
                      <a:pt x="155" y="646"/>
                      <a:pt x="201" y="658"/>
                      <a:pt x="256" y="658"/>
                    </a:cubicBezTo>
                    <a:cubicBezTo>
                      <a:pt x="310" y="658"/>
                      <a:pt x="354" y="647"/>
                      <a:pt x="387" y="623"/>
                    </a:cubicBezTo>
                    <a:cubicBezTo>
                      <a:pt x="421" y="599"/>
                      <a:pt x="438" y="567"/>
                      <a:pt x="438" y="52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1" name="Group 50"/>
          <p:cNvGrpSpPr/>
          <p:nvPr userDrawn="1"/>
        </p:nvGrpSpPr>
        <p:grpSpPr>
          <a:xfrm>
            <a:off x="2588590" y="1387554"/>
            <a:ext cx="1090644" cy="1528174"/>
            <a:chOff x="2522306" y="1607465"/>
            <a:chExt cx="1146301" cy="1606159"/>
          </a:xfrm>
        </p:grpSpPr>
        <p:sp>
          <p:nvSpPr>
            <p:cNvPr id="52" name="Freeform 6"/>
            <p:cNvSpPr>
              <a:spLocks/>
            </p:cNvSpPr>
            <p:nvPr userDrawn="1"/>
          </p:nvSpPr>
          <p:spPr bwMode="auto">
            <a:xfrm>
              <a:off x="2522306" y="2859782"/>
              <a:ext cx="1146300" cy="353842"/>
            </a:xfrm>
            <a:custGeom>
              <a:avLst/>
              <a:gdLst>
                <a:gd name="T0" fmla="*/ 933 w 933"/>
                <a:gd name="T1" fmla="*/ 154 h 288"/>
                <a:gd name="T2" fmla="*/ 466 w 933"/>
                <a:gd name="T3" fmla="*/ 288 h 288"/>
                <a:gd name="T4" fmla="*/ 0 w 933"/>
                <a:gd name="T5" fmla="*/ 154 h 288"/>
                <a:gd name="T6" fmla="*/ 0 w 933"/>
                <a:gd name="T7" fmla="*/ 0 h 288"/>
                <a:gd name="T8" fmla="*/ 933 w 933"/>
                <a:gd name="T9" fmla="*/ 0 h 288"/>
                <a:gd name="T10" fmla="*/ 933 w 933"/>
                <a:gd name="T11" fmla="*/ 15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3" h="288">
                  <a:moveTo>
                    <a:pt x="933" y="154"/>
                  </a:moveTo>
                  <a:lnTo>
                    <a:pt x="466" y="288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933" y="0"/>
                  </a:lnTo>
                  <a:lnTo>
                    <a:pt x="933" y="15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3" name="Group 52"/>
            <p:cNvGrpSpPr/>
            <p:nvPr userDrawn="1"/>
          </p:nvGrpSpPr>
          <p:grpSpPr>
            <a:xfrm>
              <a:off x="2522307" y="1607465"/>
              <a:ext cx="1146300" cy="1146301"/>
              <a:chOff x="2522307" y="1607465"/>
              <a:chExt cx="1146300" cy="1146301"/>
            </a:xfrm>
          </p:grpSpPr>
          <p:sp>
            <p:nvSpPr>
              <p:cNvPr id="54" name="Rectangle 11"/>
              <p:cNvSpPr>
                <a:spLocks noChangeArrowheads="1"/>
              </p:cNvSpPr>
              <p:nvPr userDrawn="1"/>
            </p:nvSpPr>
            <p:spPr bwMode="auto">
              <a:xfrm>
                <a:off x="2522307" y="1607465"/>
                <a:ext cx="1146300" cy="1146301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5"/>
              <p:cNvSpPr>
                <a:spLocks/>
              </p:cNvSpPr>
              <p:nvPr userDrawn="1"/>
            </p:nvSpPr>
            <p:spPr bwMode="auto">
              <a:xfrm>
                <a:off x="2784002" y="1851960"/>
                <a:ext cx="884605" cy="901806"/>
              </a:xfrm>
              <a:custGeom>
                <a:avLst/>
                <a:gdLst>
                  <a:gd name="T0" fmla="*/ 720 w 720"/>
                  <a:gd name="T1" fmla="*/ 213 h 734"/>
                  <a:gd name="T2" fmla="*/ 720 w 720"/>
                  <a:gd name="T3" fmla="*/ 734 h 734"/>
                  <a:gd name="T4" fmla="*/ 201 w 720"/>
                  <a:gd name="T5" fmla="*/ 734 h 734"/>
                  <a:gd name="T6" fmla="*/ 201 w 720"/>
                  <a:gd name="T7" fmla="*/ 733 h 734"/>
                  <a:gd name="T8" fmla="*/ 0 w 720"/>
                  <a:gd name="T9" fmla="*/ 530 h 734"/>
                  <a:gd name="T10" fmla="*/ 44 w 720"/>
                  <a:gd name="T11" fmla="*/ 530 h 734"/>
                  <a:gd name="T12" fmla="*/ 44 w 720"/>
                  <a:gd name="T13" fmla="*/ 297 h 734"/>
                  <a:gd name="T14" fmla="*/ 40 w 720"/>
                  <a:gd name="T15" fmla="*/ 67 h 734"/>
                  <a:gd name="T16" fmla="*/ 41 w 720"/>
                  <a:gd name="T17" fmla="*/ 66 h 734"/>
                  <a:gd name="T18" fmla="*/ 238 w 720"/>
                  <a:gd name="T19" fmla="*/ 530 h 734"/>
                  <a:gd name="T20" fmla="*/ 268 w 720"/>
                  <a:gd name="T21" fmla="*/ 530 h 734"/>
                  <a:gd name="T22" fmla="*/ 465 w 720"/>
                  <a:gd name="T23" fmla="*/ 64 h 734"/>
                  <a:gd name="T24" fmla="*/ 467 w 720"/>
                  <a:gd name="T25" fmla="*/ 64 h 734"/>
                  <a:gd name="T26" fmla="*/ 463 w 720"/>
                  <a:gd name="T27" fmla="*/ 297 h 734"/>
                  <a:gd name="T28" fmla="*/ 463 w 720"/>
                  <a:gd name="T29" fmla="*/ 530 h 734"/>
                  <a:gd name="T30" fmla="*/ 507 w 720"/>
                  <a:gd name="T31" fmla="*/ 530 h 734"/>
                  <a:gd name="T32" fmla="*/ 507 w 720"/>
                  <a:gd name="T33" fmla="*/ 0 h 734"/>
                  <a:gd name="T34" fmla="*/ 720 w 720"/>
                  <a:gd name="T35" fmla="*/ 213 h 7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20" h="734">
                    <a:moveTo>
                      <a:pt x="720" y="213"/>
                    </a:moveTo>
                    <a:lnTo>
                      <a:pt x="720" y="734"/>
                    </a:lnTo>
                    <a:lnTo>
                      <a:pt x="201" y="734"/>
                    </a:lnTo>
                    <a:lnTo>
                      <a:pt x="201" y="733"/>
                    </a:lnTo>
                    <a:lnTo>
                      <a:pt x="0" y="530"/>
                    </a:lnTo>
                    <a:lnTo>
                      <a:pt x="44" y="530"/>
                    </a:lnTo>
                    <a:lnTo>
                      <a:pt x="44" y="297"/>
                    </a:lnTo>
                    <a:lnTo>
                      <a:pt x="40" y="67"/>
                    </a:lnTo>
                    <a:lnTo>
                      <a:pt x="41" y="66"/>
                    </a:lnTo>
                    <a:lnTo>
                      <a:pt x="238" y="530"/>
                    </a:lnTo>
                    <a:lnTo>
                      <a:pt x="268" y="530"/>
                    </a:lnTo>
                    <a:lnTo>
                      <a:pt x="465" y="64"/>
                    </a:lnTo>
                    <a:lnTo>
                      <a:pt x="467" y="64"/>
                    </a:lnTo>
                    <a:lnTo>
                      <a:pt x="463" y="297"/>
                    </a:lnTo>
                    <a:lnTo>
                      <a:pt x="463" y="530"/>
                    </a:lnTo>
                    <a:lnTo>
                      <a:pt x="507" y="530"/>
                    </a:lnTo>
                    <a:lnTo>
                      <a:pt x="507" y="0"/>
                    </a:lnTo>
                    <a:lnTo>
                      <a:pt x="720" y="213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9"/>
              <p:cNvSpPr>
                <a:spLocks/>
              </p:cNvSpPr>
              <p:nvPr userDrawn="1"/>
            </p:nvSpPr>
            <p:spPr bwMode="auto">
              <a:xfrm>
                <a:off x="2854034" y="1853189"/>
                <a:ext cx="340327" cy="574994"/>
              </a:xfrm>
              <a:custGeom>
                <a:avLst/>
                <a:gdLst>
                  <a:gd name="T0" fmla="*/ 277 w 277"/>
                  <a:gd name="T1" fmla="*/ 277 h 468"/>
                  <a:gd name="T2" fmla="*/ 196 w 277"/>
                  <a:gd name="T3" fmla="*/ 468 h 468"/>
                  <a:gd name="T4" fmla="*/ 195 w 277"/>
                  <a:gd name="T5" fmla="*/ 468 h 468"/>
                  <a:gd name="T6" fmla="*/ 0 w 277"/>
                  <a:gd name="T7" fmla="*/ 0 h 468"/>
                  <a:gd name="T8" fmla="*/ 277 w 277"/>
                  <a:gd name="T9" fmla="*/ 277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7" h="468">
                    <a:moveTo>
                      <a:pt x="277" y="277"/>
                    </a:moveTo>
                    <a:lnTo>
                      <a:pt x="196" y="468"/>
                    </a:lnTo>
                    <a:lnTo>
                      <a:pt x="195" y="468"/>
                    </a:lnTo>
                    <a:lnTo>
                      <a:pt x="0" y="0"/>
                    </a:lnTo>
                    <a:lnTo>
                      <a:pt x="277" y="27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23"/>
              <p:cNvSpPr>
                <a:spLocks/>
              </p:cNvSpPr>
              <p:nvPr userDrawn="1"/>
            </p:nvSpPr>
            <p:spPr bwMode="auto">
              <a:xfrm>
                <a:off x="2784002" y="1851960"/>
                <a:ext cx="622909" cy="652397"/>
              </a:xfrm>
              <a:custGeom>
                <a:avLst/>
                <a:gdLst>
                  <a:gd name="T0" fmla="*/ 57 w 507"/>
                  <a:gd name="T1" fmla="*/ 0 h 531"/>
                  <a:gd name="T2" fmla="*/ 252 w 507"/>
                  <a:gd name="T3" fmla="*/ 468 h 531"/>
                  <a:gd name="T4" fmla="*/ 253 w 507"/>
                  <a:gd name="T5" fmla="*/ 468 h 531"/>
                  <a:gd name="T6" fmla="*/ 449 w 507"/>
                  <a:gd name="T7" fmla="*/ 0 h 531"/>
                  <a:gd name="T8" fmla="*/ 507 w 507"/>
                  <a:gd name="T9" fmla="*/ 0 h 531"/>
                  <a:gd name="T10" fmla="*/ 507 w 507"/>
                  <a:gd name="T11" fmla="*/ 531 h 531"/>
                  <a:gd name="T12" fmla="*/ 463 w 507"/>
                  <a:gd name="T13" fmla="*/ 531 h 531"/>
                  <a:gd name="T14" fmla="*/ 463 w 507"/>
                  <a:gd name="T15" fmla="*/ 297 h 531"/>
                  <a:gd name="T16" fmla="*/ 467 w 507"/>
                  <a:gd name="T17" fmla="*/ 64 h 531"/>
                  <a:gd name="T18" fmla="*/ 465 w 507"/>
                  <a:gd name="T19" fmla="*/ 64 h 531"/>
                  <a:gd name="T20" fmla="*/ 268 w 507"/>
                  <a:gd name="T21" fmla="*/ 531 h 531"/>
                  <a:gd name="T22" fmla="*/ 238 w 507"/>
                  <a:gd name="T23" fmla="*/ 531 h 531"/>
                  <a:gd name="T24" fmla="*/ 41 w 507"/>
                  <a:gd name="T25" fmla="*/ 66 h 531"/>
                  <a:gd name="T26" fmla="*/ 39 w 507"/>
                  <a:gd name="T27" fmla="*/ 67 h 531"/>
                  <a:gd name="T28" fmla="*/ 43 w 507"/>
                  <a:gd name="T29" fmla="*/ 297 h 531"/>
                  <a:gd name="T30" fmla="*/ 43 w 507"/>
                  <a:gd name="T31" fmla="*/ 531 h 531"/>
                  <a:gd name="T32" fmla="*/ 0 w 507"/>
                  <a:gd name="T33" fmla="*/ 531 h 531"/>
                  <a:gd name="T34" fmla="*/ 0 w 507"/>
                  <a:gd name="T35" fmla="*/ 0 h 531"/>
                  <a:gd name="T36" fmla="*/ 57 w 507"/>
                  <a:gd name="T37" fmla="*/ 0 h 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07" h="531">
                    <a:moveTo>
                      <a:pt x="57" y="0"/>
                    </a:moveTo>
                    <a:lnTo>
                      <a:pt x="252" y="468"/>
                    </a:lnTo>
                    <a:lnTo>
                      <a:pt x="253" y="468"/>
                    </a:lnTo>
                    <a:lnTo>
                      <a:pt x="449" y="0"/>
                    </a:lnTo>
                    <a:lnTo>
                      <a:pt x="507" y="0"/>
                    </a:lnTo>
                    <a:lnTo>
                      <a:pt x="507" y="531"/>
                    </a:lnTo>
                    <a:lnTo>
                      <a:pt x="463" y="531"/>
                    </a:lnTo>
                    <a:lnTo>
                      <a:pt x="463" y="297"/>
                    </a:lnTo>
                    <a:lnTo>
                      <a:pt x="467" y="64"/>
                    </a:lnTo>
                    <a:lnTo>
                      <a:pt x="465" y="64"/>
                    </a:lnTo>
                    <a:lnTo>
                      <a:pt x="268" y="531"/>
                    </a:lnTo>
                    <a:lnTo>
                      <a:pt x="238" y="531"/>
                    </a:lnTo>
                    <a:lnTo>
                      <a:pt x="41" y="66"/>
                    </a:lnTo>
                    <a:lnTo>
                      <a:pt x="39" y="67"/>
                    </a:lnTo>
                    <a:lnTo>
                      <a:pt x="43" y="297"/>
                    </a:lnTo>
                    <a:lnTo>
                      <a:pt x="43" y="531"/>
                    </a:lnTo>
                    <a:lnTo>
                      <a:pt x="0" y="531"/>
                    </a:lnTo>
                    <a:lnTo>
                      <a:pt x="0" y="0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8" name="Group 57"/>
          <p:cNvGrpSpPr/>
          <p:nvPr userDrawn="1"/>
        </p:nvGrpSpPr>
        <p:grpSpPr>
          <a:xfrm>
            <a:off x="4027877" y="1387554"/>
            <a:ext cx="1089476" cy="1528174"/>
            <a:chOff x="4017533" y="1607465"/>
            <a:chExt cx="1145072" cy="1606159"/>
          </a:xfrm>
        </p:grpSpPr>
        <p:sp>
          <p:nvSpPr>
            <p:cNvPr id="59" name="Freeform 7"/>
            <p:cNvSpPr>
              <a:spLocks/>
            </p:cNvSpPr>
            <p:nvPr userDrawn="1"/>
          </p:nvSpPr>
          <p:spPr bwMode="auto">
            <a:xfrm>
              <a:off x="4017533" y="2859782"/>
              <a:ext cx="1145071" cy="353842"/>
            </a:xfrm>
            <a:custGeom>
              <a:avLst/>
              <a:gdLst>
                <a:gd name="T0" fmla="*/ 932 w 932"/>
                <a:gd name="T1" fmla="*/ 154 h 288"/>
                <a:gd name="T2" fmla="*/ 466 w 932"/>
                <a:gd name="T3" fmla="*/ 288 h 288"/>
                <a:gd name="T4" fmla="*/ 0 w 932"/>
                <a:gd name="T5" fmla="*/ 154 h 288"/>
                <a:gd name="T6" fmla="*/ 0 w 932"/>
                <a:gd name="T7" fmla="*/ 0 h 288"/>
                <a:gd name="T8" fmla="*/ 932 w 932"/>
                <a:gd name="T9" fmla="*/ 0 h 288"/>
                <a:gd name="T10" fmla="*/ 932 w 932"/>
                <a:gd name="T11" fmla="*/ 15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2" h="288">
                  <a:moveTo>
                    <a:pt x="932" y="154"/>
                  </a:moveTo>
                  <a:lnTo>
                    <a:pt x="466" y="288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932" y="0"/>
                  </a:lnTo>
                  <a:lnTo>
                    <a:pt x="932" y="15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0" name="Group 59"/>
            <p:cNvGrpSpPr/>
            <p:nvPr userDrawn="1"/>
          </p:nvGrpSpPr>
          <p:grpSpPr>
            <a:xfrm>
              <a:off x="4017534" y="1607465"/>
              <a:ext cx="1145071" cy="1146301"/>
              <a:chOff x="4017534" y="1607465"/>
              <a:chExt cx="1145071" cy="1146301"/>
            </a:xfrm>
          </p:grpSpPr>
          <p:sp>
            <p:nvSpPr>
              <p:cNvPr id="61" name="Rectangle 12"/>
              <p:cNvSpPr>
                <a:spLocks noChangeArrowheads="1"/>
              </p:cNvSpPr>
              <p:nvPr userDrawn="1"/>
            </p:nvSpPr>
            <p:spPr bwMode="auto">
              <a:xfrm>
                <a:off x="4017534" y="1607465"/>
                <a:ext cx="1145071" cy="1146301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16"/>
              <p:cNvSpPr>
                <a:spLocks/>
              </p:cNvSpPr>
              <p:nvPr userDrawn="1"/>
            </p:nvSpPr>
            <p:spPr bwMode="auto">
              <a:xfrm>
                <a:off x="4318544" y="1851960"/>
                <a:ext cx="844061" cy="901806"/>
              </a:xfrm>
              <a:custGeom>
                <a:avLst/>
                <a:gdLst>
                  <a:gd name="T0" fmla="*/ 242 w 687"/>
                  <a:gd name="T1" fmla="*/ 0 h 734"/>
                  <a:gd name="T2" fmla="*/ 242 w 687"/>
                  <a:gd name="T3" fmla="*/ 2 h 734"/>
                  <a:gd name="T4" fmla="*/ 201 w 687"/>
                  <a:gd name="T5" fmla="*/ 2 h 734"/>
                  <a:gd name="T6" fmla="*/ 0 w 687"/>
                  <a:gd name="T7" fmla="*/ 530 h 734"/>
                  <a:gd name="T8" fmla="*/ 204 w 687"/>
                  <a:gd name="T9" fmla="*/ 734 h 734"/>
                  <a:gd name="T10" fmla="*/ 687 w 687"/>
                  <a:gd name="T11" fmla="*/ 734 h 734"/>
                  <a:gd name="T12" fmla="*/ 687 w 687"/>
                  <a:gd name="T13" fmla="*/ 445 h 734"/>
                  <a:gd name="T14" fmla="*/ 242 w 687"/>
                  <a:gd name="T15" fmla="*/ 0 h 7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87" h="734">
                    <a:moveTo>
                      <a:pt x="242" y="0"/>
                    </a:moveTo>
                    <a:lnTo>
                      <a:pt x="242" y="2"/>
                    </a:lnTo>
                    <a:lnTo>
                      <a:pt x="201" y="2"/>
                    </a:lnTo>
                    <a:lnTo>
                      <a:pt x="0" y="530"/>
                    </a:lnTo>
                    <a:lnTo>
                      <a:pt x="204" y="734"/>
                    </a:lnTo>
                    <a:lnTo>
                      <a:pt x="687" y="734"/>
                    </a:lnTo>
                    <a:lnTo>
                      <a:pt x="687" y="445"/>
                    </a:lnTo>
                    <a:lnTo>
                      <a:pt x="242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4"/>
              <p:cNvSpPr>
                <a:spLocks noEditPoints="1"/>
              </p:cNvSpPr>
              <p:nvPr userDrawn="1"/>
            </p:nvSpPr>
            <p:spPr bwMode="auto">
              <a:xfrm>
                <a:off x="4318545" y="1851960"/>
                <a:ext cx="543049" cy="652397"/>
              </a:xfrm>
              <a:custGeom>
                <a:avLst/>
                <a:gdLst>
                  <a:gd name="T0" fmla="*/ 343 w 442"/>
                  <a:gd name="T1" fmla="*/ 383 h 531"/>
                  <a:gd name="T2" fmla="*/ 100 w 442"/>
                  <a:gd name="T3" fmla="*/ 383 h 531"/>
                  <a:gd name="T4" fmla="*/ 45 w 442"/>
                  <a:gd name="T5" fmla="*/ 531 h 531"/>
                  <a:gd name="T6" fmla="*/ 0 w 442"/>
                  <a:gd name="T7" fmla="*/ 531 h 531"/>
                  <a:gd name="T8" fmla="*/ 201 w 442"/>
                  <a:gd name="T9" fmla="*/ 0 h 531"/>
                  <a:gd name="T10" fmla="*/ 242 w 442"/>
                  <a:gd name="T11" fmla="*/ 0 h 531"/>
                  <a:gd name="T12" fmla="*/ 442 w 442"/>
                  <a:gd name="T13" fmla="*/ 531 h 531"/>
                  <a:gd name="T14" fmla="*/ 397 w 442"/>
                  <a:gd name="T15" fmla="*/ 531 h 531"/>
                  <a:gd name="T16" fmla="*/ 343 w 442"/>
                  <a:gd name="T17" fmla="*/ 383 h 531"/>
                  <a:gd name="T18" fmla="*/ 114 w 442"/>
                  <a:gd name="T19" fmla="*/ 344 h 531"/>
                  <a:gd name="T20" fmla="*/ 329 w 442"/>
                  <a:gd name="T21" fmla="*/ 344 h 531"/>
                  <a:gd name="T22" fmla="*/ 223 w 442"/>
                  <a:gd name="T23" fmla="*/ 57 h 531"/>
                  <a:gd name="T24" fmla="*/ 221 w 442"/>
                  <a:gd name="T25" fmla="*/ 57 h 531"/>
                  <a:gd name="T26" fmla="*/ 114 w 442"/>
                  <a:gd name="T27" fmla="*/ 344 h 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42" h="531">
                    <a:moveTo>
                      <a:pt x="343" y="383"/>
                    </a:moveTo>
                    <a:lnTo>
                      <a:pt x="100" y="383"/>
                    </a:lnTo>
                    <a:lnTo>
                      <a:pt x="45" y="531"/>
                    </a:lnTo>
                    <a:lnTo>
                      <a:pt x="0" y="531"/>
                    </a:lnTo>
                    <a:lnTo>
                      <a:pt x="201" y="0"/>
                    </a:lnTo>
                    <a:lnTo>
                      <a:pt x="242" y="0"/>
                    </a:lnTo>
                    <a:lnTo>
                      <a:pt x="442" y="531"/>
                    </a:lnTo>
                    <a:lnTo>
                      <a:pt x="397" y="531"/>
                    </a:lnTo>
                    <a:lnTo>
                      <a:pt x="343" y="383"/>
                    </a:lnTo>
                    <a:close/>
                    <a:moveTo>
                      <a:pt x="114" y="344"/>
                    </a:moveTo>
                    <a:lnTo>
                      <a:pt x="329" y="344"/>
                    </a:lnTo>
                    <a:lnTo>
                      <a:pt x="223" y="57"/>
                    </a:lnTo>
                    <a:lnTo>
                      <a:pt x="221" y="57"/>
                    </a:lnTo>
                    <a:lnTo>
                      <a:pt x="114" y="34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4" name="Group 63"/>
          <p:cNvGrpSpPr/>
          <p:nvPr userDrawn="1"/>
        </p:nvGrpSpPr>
        <p:grpSpPr>
          <a:xfrm>
            <a:off x="5465965" y="1387554"/>
            <a:ext cx="1089476" cy="1528174"/>
            <a:chOff x="5515218" y="1607465"/>
            <a:chExt cx="1145072" cy="1606159"/>
          </a:xfrm>
        </p:grpSpPr>
        <p:sp>
          <p:nvSpPr>
            <p:cNvPr id="65" name="Freeform 8"/>
            <p:cNvSpPr>
              <a:spLocks/>
            </p:cNvSpPr>
            <p:nvPr userDrawn="1"/>
          </p:nvSpPr>
          <p:spPr bwMode="auto">
            <a:xfrm>
              <a:off x="5515218" y="2859782"/>
              <a:ext cx="1145071" cy="353842"/>
            </a:xfrm>
            <a:custGeom>
              <a:avLst/>
              <a:gdLst>
                <a:gd name="T0" fmla="*/ 932 w 932"/>
                <a:gd name="T1" fmla="*/ 154 h 288"/>
                <a:gd name="T2" fmla="*/ 466 w 932"/>
                <a:gd name="T3" fmla="*/ 288 h 288"/>
                <a:gd name="T4" fmla="*/ 0 w 932"/>
                <a:gd name="T5" fmla="*/ 154 h 288"/>
                <a:gd name="T6" fmla="*/ 0 w 932"/>
                <a:gd name="T7" fmla="*/ 0 h 288"/>
                <a:gd name="T8" fmla="*/ 932 w 932"/>
                <a:gd name="T9" fmla="*/ 0 h 288"/>
                <a:gd name="T10" fmla="*/ 932 w 932"/>
                <a:gd name="T11" fmla="*/ 15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2" h="288">
                  <a:moveTo>
                    <a:pt x="932" y="154"/>
                  </a:moveTo>
                  <a:lnTo>
                    <a:pt x="466" y="288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932" y="0"/>
                  </a:lnTo>
                  <a:lnTo>
                    <a:pt x="932" y="15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6" name="Group 65"/>
            <p:cNvGrpSpPr/>
            <p:nvPr userDrawn="1"/>
          </p:nvGrpSpPr>
          <p:grpSpPr>
            <a:xfrm>
              <a:off x="5515219" y="1607465"/>
              <a:ext cx="1145071" cy="1146301"/>
              <a:chOff x="5515219" y="1607465"/>
              <a:chExt cx="1145071" cy="1146301"/>
            </a:xfrm>
          </p:grpSpPr>
          <p:sp>
            <p:nvSpPr>
              <p:cNvPr id="67" name="Rectangle 13"/>
              <p:cNvSpPr>
                <a:spLocks noChangeArrowheads="1"/>
              </p:cNvSpPr>
              <p:nvPr userDrawn="1"/>
            </p:nvSpPr>
            <p:spPr bwMode="auto">
              <a:xfrm>
                <a:off x="5515219" y="1607465"/>
                <a:ext cx="1145071" cy="1146301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17"/>
              <p:cNvSpPr>
                <a:spLocks/>
              </p:cNvSpPr>
              <p:nvPr userDrawn="1"/>
            </p:nvSpPr>
            <p:spPr bwMode="auto">
              <a:xfrm>
                <a:off x="5856774" y="1854417"/>
                <a:ext cx="803516" cy="899349"/>
              </a:xfrm>
              <a:custGeom>
                <a:avLst/>
                <a:gdLst>
                  <a:gd name="T0" fmla="*/ 416 w 848"/>
                  <a:gd name="T1" fmla="*/ 60 h 948"/>
                  <a:gd name="T2" fmla="*/ 415 w 848"/>
                  <a:gd name="T3" fmla="*/ 58 h 948"/>
                  <a:gd name="T4" fmla="*/ 402 w 848"/>
                  <a:gd name="T5" fmla="*/ 48 h 948"/>
                  <a:gd name="T6" fmla="*/ 255 w 848"/>
                  <a:gd name="T7" fmla="*/ 1 h 948"/>
                  <a:gd name="T8" fmla="*/ 245 w 848"/>
                  <a:gd name="T9" fmla="*/ 0 h 948"/>
                  <a:gd name="T10" fmla="*/ 233 w 848"/>
                  <a:gd name="T11" fmla="*/ 0 h 948"/>
                  <a:gd name="T12" fmla="*/ 0 w 848"/>
                  <a:gd name="T13" fmla="*/ 0 h 948"/>
                  <a:gd name="T14" fmla="*/ 0 w 848"/>
                  <a:gd name="T15" fmla="*/ 684 h 948"/>
                  <a:gd name="T16" fmla="*/ 1 w 848"/>
                  <a:gd name="T17" fmla="*/ 684 h 948"/>
                  <a:gd name="T18" fmla="*/ 264 w 848"/>
                  <a:gd name="T19" fmla="*/ 948 h 948"/>
                  <a:gd name="T20" fmla="*/ 848 w 848"/>
                  <a:gd name="T21" fmla="*/ 948 h 948"/>
                  <a:gd name="T22" fmla="*/ 848 w 848"/>
                  <a:gd name="T23" fmla="*/ 492 h 948"/>
                  <a:gd name="T24" fmla="*/ 416 w 848"/>
                  <a:gd name="T25" fmla="*/ 60 h 9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48" h="948">
                    <a:moveTo>
                      <a:pt x="416" y="60"/>
                    </a:moveTo>
                    <a:cubicBezTo>
                      <a:pt x="415" y="58"/>
                      <a:pt x="415" y="58"/>
                      <a:pt x="415" y="58"/>
                    </a:cubicBezTo>
                    <a:cubicBezTo>
                      <a:pt x="411" y="54"/>
                      <a:pt x="407" y="51"/>
                      <a:pt x="402" y="48"/>
                    </a:cubicBezTo>
                    <a:cubicBezTo>
                      <a:pt x="367" y="19"/>
                      <a:pt x="318" y="3"/>
                      <a:pt x="255" y="1"/>
                    </a:cubicBezTo>
                    <a:cubicBezTo>
                      <a:pt x="252" y="0"/>
                      <a:pt x="248" y="0"/>
                      <a:pt x="245" y="0"/>
                    </a:cubicBezTo>
                    <a:cubicBezTo>
                      <a:pt x="241" y="0"/>
                      <a:pt x="237" y="0"/>
                      <a:pt x="2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684"/>
                      <a:pt x="0" y="684"/>
                      <a:pt x="0" y="684"/>
                    </a:cubicBezTo>
                    <a:cubicBezTo>
                      <a:pt x="1" y="684"/>
                      <a:pt x="1" y="684"/>
                      <a:pt x="1" y="684"/>
                    </a:cubicBezTo>
                    <a:cubicBezTo>
                      <a:pt x="264" y="948"/>
                      <a:pt x="264" y="948"/>
                      <a:pt x="264" y="948"/>
                    </a:cubicBezTo>
                    <a:cubicBezTo>
                      <a:pt x="848" y="948"/>
                      <a:pt x="848" y="948"/>
                      <a:pt x="848" y="948"/>
                    </a:cubicBezTo>
                    <a:cubicBezTo>
                      <a:pt x="848" y="492"/>
                      <a:pt x="848" y="492"/>
                      <a:pt x="848" y="492"/>
                    </a:cubicBezTo>
                    <a:lnTo>
                      <a:pt x="416" y="6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25"/>
              <p:cNvSpPr>
                <a:spLocks noEditPoints="1"/>
              </p:cNvSpPr>
              <p:nvPr userDrawn="1"/>
            </p:nvSpPr>
            <p:spPr bwMode="auto">
              <a:xfrm>
                <a:off x="5856774" y="1853189"/>
                <a:ext cx="466875" cy="651168"/>
              </a:xfrm>
              <a:custGeom>
                <a:avLst/>
                <a:gdLst>
                  <a:gd name="T0" fmla="*/ 56 w 492"/>
                  <a:gd name="T1" fmla="*/ 375 h 686"/>
                  <a:gd name="T2" fmla="*/ 56 w 492"/>
                  <a:gd name="T3" fmla="*/ 686 h 686"/>
                  <a:gd name="T4" fmla="*/ 0 w 492"/>
                  <a:gd name="T5" fmla="*/ 686 h 686"/>
                  <a:gd name="T6" fmla="*/ 0 w 492"/>
                  <a:gd name="T7" fmla="*/ 0 h 686"/>
                  <a:gd name="T8" fmla="*/ 232 w 492"/>
                  <a:gd name="T9" fmla="*/ 0 h 686"/>
                  <a:gd name="T10" fmla="*/ 401 w 492"/>
                  <a:gd name="T11" fmla="*/ 48 h 686"/>
                  <a:gd name="T12" fmla="*/ 460 w 492"/>
                  <a:gd name="T13" fmla="*/ 189 h 686"/>
                  <a:gd name="T14" fmla="*/ 429 w 492"/>
                  <a:gd name="T15" fmla="*/ 287 h 686"/>
                  <a:gd name="T16" fmla="*/ 340 w 492"/>
                  <a:gd name="T17" fmla="*/ 350 h 686"/>
                  <a:gd name="T18" fmla="*/ 431 w 492"/>
                  <a:gd name="T19" fmla="*/ 407 h 686"/>
                  <a:gd name="T20" fmla="*/ 459 w 492"/>
                  <a:gd name="T21" fmla="*/ 511 h 686"/>
                  <a:gd name="T22" fmla="*/ 459 w 492"/>
                  <a:gd name="T23" fmla="*/ 575 h 686"/>
                  <a:gd name="T24" fmla="*/ 467 w 492"/>
                  <a:gd name="T25" fmla="*/ 633 h 686"/>
                  <a:gd name="T26" fmla="*/ 492 w 492"/>
                  <a:gd name="T27" fmla="*/ 674 h 686"/>
                  <a:gd name="T28" fmla="*/ 492 w 492"/>
                  <a:gd name="T29" fmla="*/ 686 h 686"/>
                  <a:gd name="T30" fmla="*/ 434 w 492"/>
                  <a:gd name="T31" fmla="*/ 686 h 686"/>
                  <a:gd name="T32" fmla="*/ 410 w 492"/>
                  <a:gd name="T33" fmla="*/ 638 h 686"/>
                  <a:gd name="T34" fmla="*/ 403 w 492"/>
                  <a:gd name="T35" fmla="*/ 574 h 686"/>
                  <a:gd name="T36" fmla="*/ 403 w 492"/>
                  <a:gd name="T37" fmla="*/ 512 h 686"/>
                  <a:gd name="T38" fmla="*/ 362 w 492"/>
                  <a:gd name="T39" fmla="*/ 412 h 686"/>
                  <a:gd name="T40" fmla="*/ 248 w 492"/>
                  <a:gd name="T41" fmla="*/ 375 h 686"/>
                  <a:gd name="T42" fmla="*/ 56 w 492"/>
                  <a:gd name="T43" fmla="*/ 375 h 686"/>
                  <a:gd name="T44" fmla="*/ 56 w 492"/>
                  <a:gd name="T45" fmla="*/ 327 h 686"/>
                  <a:gd name="T46" fmla="*/ 225 w 492"/>
                  <a:gd name="T47" fmla="*/ 327 h 686"/>
                  <a:gd name="T48" fmla="*/ 361 w 492"/>
                  <a:gd name="T49" fmla="*/ 290 h 686"/>
                  <a:gd name="T50" fmla="*/ 404 w 492"/>
                  <a:gd name="T51" fmla="*/ 189 h 686"/>
                  <a:gd name="T52" fmla="*/ 361 w 492"/>
                  <a:gd name="T53" fmla="*/ 84 h 686"/>
                  <a:gd name="T54" fmla="*/ 232 w 492"/>
                  <a:gd name="T55" fmla="*/ 48 h 686"/>
                  <a:gd name="T56" fmla="*/ 56 w 492"/>
                  <a:gd name="T57" fmla="*/ 48 h 686"/>
                  <a:gd name="T58" fmla="*/ 56 w 492"/>
                  <a:gd name="T59" fmla="*/ 327 h 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492" h="686">
                    <a:moveTo>
                      <a:pt x="56" y="375"/>
                    </a:moveTo>
                    <a:cubicBezTo>
                      <a:pt x="56" y="686"/>
                      <a:pt x="56" y="686"/>
                      <a:pt x="56" y="686"/>
                    </a:cubicBezTo>
                    <a:cubicBezTo>
                      <a:pt x="0" y="686"/>
                      <a:pt x="0" y="686"/>
                      <a:pt x="0" y="68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32" y="0"/>
                      <a:pt x="232" y="0"/>
                      <a:pt x="232" y="0"/>
                    </a:cubicBezTo>
                    <a:cubicBezTo>
                      <a:pt x="306" y="0"/>
                      <a:pt x="362" y="16"/>
                      <a:pt x="401" y="48"/>
                    </a:cubicBezTo>
                    <a:cubicBezTo>
                      <a:pt x="441" y="80"/>
                      <a:pt x="460" y="127"/>
                      <a:pt x="460" y="189"/>
                    </a:cubicBezTo>
                    <a:cubicBezTo>
                      <a:pt x="460" y="226"/>
                      <a:pt x="450" y="258"/>
                      <a:pt x="429" y="287"/>
                    </a:cubicBezTo>
                    <a:cubicBezTo>
                      <a:pt x="408" y="316"/>
                      <a:pt x="378" y="337"/>
                      <a:pt x="340" y="350"/>
                    </a:cubicBezTo>
                    <a:cubicBezTo>
                      <a:pt x="382" y="361"/>
                      <a:pt x="413" y="380"/>
                      <a:pt x="431" y="407"/>
                    </a:cubicBezTo>
                    <a:cubicBezTo>
                      <a:pt x="450" y="435"/>
                      <a:pt x="459" y="469"/>
                      <a:pt x="459" y="511"/>
                    </a:cubicBezTo>
                    <a:cubicBezTo>
                      <a:pt x="459" y="575"/>
                      <a:pt x="459" y="575"/>
                      <a:pt x="459" y="575"/>
                    </a:cubicBezTo>
                    <a:cubicBezTo>
                      <a:pt x="459" y="597"/>
                      <a:pt x="462" y="616"/>
                      <a:pt x="467" y="633"/>
                    </a:cubicBezTo>
                    <a:cubicBezTo>
                      <a:pt x="472" y="650"/>
                      <a:pt x="480" y="664"/>
                      <a:pt x="492" y="674"/>
                    </a:cubicBezTo>
                    <a:cubicBezTo>
                      <a:pt x="492" y="686"/>
                      <a:pt x="492" y="686"/>
                      <a:pt x="492" y="686"/>
                    </a:cubicBezTo>
                    <a:cubicBezTo>
                      <a:pt x="434" y="686"/>
                      <a:pt x="434" y="686"/>
                      <a:pt x="434" y="686"/>
                    </a:cubicBezTo>
                    <a:cubicBezTo>
                      <a:pt x="423" y="674"/>
                      <a:pt x="414" y="658"/>
                      <a:pt x="410" y="638"/>
                    </a:cubicBezTo>
                    <a:cubicBezTo>
                      <a:pt x="405" y="618"/>
                      <a:pt x="403" y="596"/>
                      <a:pt x="403" y="574"/>
                    </a:cubicBezTo>
                    <a:cubicBezTo>
                      <a:pt x="403" y="512"/>
                      <a:pt x="403" y="512"/>
                      <a:pt x="403" y="512"/>
                    </a:cubicBezTo>
                    <a:cubicBezTo>
                      <a:pt x="403" y="469"/>
                      <a:pt x="389" y="436"/>
                      <a:pt x="362" y="412"/>
                    </a:cubicBezTo>
                    <a:cubicBezTo>
                      <a:pt x="335" y="388"/>
                      <a:pt x="297" y="375"/>
                      <a:pt x="248" y="375"/>
                    </a:cubicBezTo>
                    <a:lnTo>
                      <a:pt x="56" y="375"/>
                    </a:lnTo>
                    <a:close/>
                    <a:moveTo>
                      <a:pt x="56" y="327"/>
                    </a:moveTo>
                    <a:cubicBezTo>
                      <a:pt x="225" y="327"/>
                      <a:pt x="225" y="327"/>
                      <a:pt x="225" y="327"/>
                    </a:cubicBezTo>
                    <a:cubicBezTo>
                      <a:pt x="287" y="327"/>
                      <a:pt x="332" y="315"/>
                      <a:pt x="361" y="290"/>
                    </a:cubicBezTo>
                    <a:cubicBezTo>
                      <a:pt x="389" y="265"/>
                      <a:pt x="404" y="231"/>
                      <a:pt x="404" y="189"/>
                    </a:cubicBezTo>
                    <a:cubicBezTo>
                      <a:pt x="404" y="143"/>
                      <a:pt x="389" y="109"/>
                      <a:pt x="361" y="84"/>
                    </a:cubicBezTo>
                    <a:cubicBezTo>
                      <a:pt x="333" y="60"/>
                      <a:pt x="290" y="48"/>
                      <a:pt x="232" y="48"/>
                    </a:cubicBezTo>
                    <a:cubicBezTo>
                      <a:pt x="56" y="48"/>
                      <a:pt x="56" y="48"/>
                      <a:pt x="56" y="48"/>
                    </a:cubicBezTo>
                    <a:lnTo>
                      <a:pt x="56" y="32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0" name="Group 69"/>
          <p:cNvGrpSpPr/>
          <p:nvPr userDrawn="1"/>
        </p:nvGrpSpPr>
        <p:grpSpPr>
          <a:xfrm>
            <a:off x="6904054" y="1387554"/>
            <a:ext cx="1089476" cy="1528174"/>
            <a:chOff x="6963758" y="1607465"/>
            <a:chExt cx="1145072" cy="1606159"/>
          </a:xfrm>
        </p:grpSpPr>
        <p:sp>
          <p:nvSpPr>
            <p:cNvPr id="71" name="Freeform 9"/>
            <p:cNvSpPr>
              <a:spLocks/>
            </p:cNvSpPr>
            <p:nvPr userDrawn="1"/>
          </p:nvSpPr>
          <p:spPr bwMode="auto">
            <a:xfrm>
              <a:off x="6963758" y="2859782"/>
              <a:ext cx="1145071" cy="353842"/>
            </a:xfrm>
            <a:custGeom>
              <a:avLst/>
              <a:gdLst>
                <a:gd name="T0" fmla="*/ 932 w 932"/>
                <a:gd name="T1" fmla="*/ 154 h 288"/>
                <a:gd name="T2" fmla="*/ 466 w 932"/>
                <a:gd name="T3" fmla="*/ 288 h 288"/>
                <a:gd name="T4" fmla="*/ 0 w 932"/>
                <a:gd name="T5" fmla="*/ 154 h 288"/>
                <a:gd name="T6" fmla="*/ 0 w 932"/>
                <a:gd name="T7" fmla="*/ 0 h 288"/>
                <a:gd name="T8" fmla="*/ 932 w 932"/>
                <a:gd name="T9" fmla="*/ 0 h 288"/>
                <a:gd name="T10" fmla="*/ 932 w 932"/>
                <a:gd name="T11" fmla="*/ 15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2" h="288">
                  <a:moveTo>
                    <a:pt x="932" y="154"/>
                  </a:moveTo>
                  <a:lnTo>
                    <a:pt x="466" y="288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932" y="0"/>
                  </a:lnTo>
                  <a:lnTo>
                    <a:pt x="932" y="15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2" name="Group 71"/>
            <p:cNvGrpSpPr/>
            <p:nvPr userDrawn="1"/>
          </p:nvGrpSpPr>
          <p:grpSpPr>
            <a:xfrm>
              <a:off x="6963759" y="1607465"/>
              <a:ext cx="1145071" cy="1146301"/>
              <a:chOff x="6963759" y="1607465"/>
              <a:chExt cx="1145071" cy="1146301"/>
            </a:xfrm>
          </p:grpSpPr>
          <p:sp>
            <p:nvSpPr>
              <p:cNvPr id="73" name="Rectangle 14"/>
              <p:cNvSpPr>
                <a:spLocks noChangeArrowheads="1"/>
              </p:cNvSpPr>
              <p:nvPr userDrawn="1"/>
            </p:nvSpPr>
            <p:spPr bwMode="auto">
              <a:xfrm>
                <a:off x="6963759" y="1607465"/>
                <a:ext cx="1145071" cy="114630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18"/>
              <p:cNvSpPr>
                <a:spLocks/>
              </p:cNvSpPr>
              <p:nvPr userDrawn="1"/>
            </p:nvSpPr>
            <p:spPr bwMode="auto">
              <a:xfrm>
                <a:off x="7281971" y="1854417"/>
                <a:ext cx="826859" cy="899349"/>
              </a:xfrm>
              <a:custGeom>
                <a:avLst/>
                <a:gdLst>
                  <a:gd name="T0" fmla="*/ 411 w 673"/>
                  <a:gd name="T1" fmla="*/ 0 h 732"/>
                  <a:gd name="T2" fmla="*/ 411 w 673"/>
                  <a:gd name="T3" fmla="*/ 0 h 732"/>
                  <a:gd name="T4" fmla="*/ 0 w 673"/>
                  <a:gd name="T5" fmla="*/ 0 h 732"/>
                  <a:gd name="T6" fmla="*/ 0 w 673"/>
                  <a:gd name="T7" fmla="*/ 37 h 732"/>
                  <a:gd name="T8" fmla="*/ 1 w 673"/>
                  <a:gd name="T9" fmla="*/ 37 h 732"/>
                  <a:gd name="T10" fmla="*/ 182 w 673"/>
                  <a:gd name="T11" fmla="*/ 218 h 732"/>
                  <a:gd name="T12" fmla="*/ 182 w 673"/>
                  <a:gd name="T13" fmla="*/ 528 h 732"/>
                  <a:gd name="T14" fmla="*/ 182 w 673"/>
                  <a:gd name="T15" fmla="*/ 529 h 732"/>
                  <a:gd name="T16" fmla="*/ 387 w 673"/>
                  <a:gd name="T17" fmla="*/ 732 h 732"/>
                  <a:gd name="T18" fmla="*/ 673 w 673"/>
                  <a:gd name="T19" fmla="*/ 732 h 732"/>
                  <a:gd name="T20" fmla="*/ 673 w 673"/>
                  <a:gd name="T21" fmla="*/ 262 h 732"/>
                  <a:gd name="T22" fmla="*/ 411 w 673"/>
                  <a:gd name="T23" fmla="*/ 0 h 7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73" h="732">
                    <a:moveTo>
                      <a:pt x="411" y="0"/>
                    </a:moveTo>
                    <a:lnTo>
                      <a:pt x="411" y="0"/>
                    </a:lnTo>
                    <a:lnTo>
                      <a:pt x="0" y="0"/>
                    </a:lnTo>
                    <a:lnTo>
                      <a:pt x="0" y="37"/>
                    </a:lnTo>
                    <a:lnTo>
                      <a:pt x="1" y="37"/>
                    </a:lnTo>
                    <a:lnTo>
                      <a:pt x="182" y="218"/>
                    </a:lnTo>
                    <a:lnTo>
                      <a:pt x="182" y="528"/>
                    </a:lnTo>
                    <a:lnTo>
                      <a:pt x="182" y="529"/>
                    </a:lnTo>
                    <a:lnTo>
                      <a:pt x="387" y="732"/>
                    </a:lnTo>
                    <a:lnTo>
                      <a:pt x="673" y="732"/>
                    </a:lnTo>
                    <a:lnTo>
                      <a:pt x="673" y="262"/>
                    </a:lnTo>
                    <a:lnTo>
                      <a:pt x="411" y="0"/>
                    </a:lnTo>
                    <a:close/>
                  </a:path>
                </a:pathLst>
              </a:custGeom>
              <a:solidFill>
                <a:schemeClr val="tx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26"/>
              <p:cNvSpPr>
                <a:spLocks/>
              </p:cNvSpPr>
              <p:nvPr userDrawn="1"/>
            </p:nvSpPr>
            <p:spPr bwMode="auto">
              <a:xfrm>
                <a:off x="7283199" y="1851960"/>
                <a:ext cx="501276" cy="652397"/>
              </a:xfrm>
              <a:custGeom>
                <a:avLst/>
                <a:gdLst>
                  <a:gd name="T0" fmla="*/ 408 w 408"/>
                  <a:gd name="T1" fmla="*/ 37 h 531"/>
                  <a:gd name="T2" fmla="*/ 226 w 408"/>
                  <a:gd name="T3" fmla="*/ 37 h 531"/>
                  <a:gd name="T4" fmla="*/ 226 w 408"/>
                  <a:gd name="T5" fmla="*/ 531 h 531"/>
                  <a:gd name="T6" fmla="*/ 183 w 408"/>
                  <a:gd name="T7" fmla="*/ 531 h 531"/>
                  <a:gd name="T8" fmla="*/ 183 w 408"/>
                  <a:gd name="T9" fmla="*/ 37 h 531"/>
                  <a:gd name="T10" fmla="*/ 0 w 408"/>
                  <a:gd name="T11" fmla="*/ 37 h 531"/>
                  <a:gd name="T12" fmla="*/ 0 w 408"/>
                  <a:gd name="T13" fmla="*/ 0 h 531"/>
                  <a:gd name="T14" fmla="*/ 408 w 408"/>
                  <a:gd name="T15" fmla="*/ 0 h 531"/>
                  <a:gd name="T16" fmla="*/ 408 w 408"/>
                  <a:gd name="T17" fmla="*/ 37 h 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8" h="531">
                    <a:moveTo>
                      <a:pt x="408" y="37"/>
                    </a:moveTo>
                    <a:lnTo>
                      <a:pt x="226" y="37"/>
                    </a:lnTo>
                    <a:lnTo>
                      <a:pt x="226" y="531"/>
                    </a:lnTo>
                    <a:lnTo>
                      <a:pt x="183" y="531"/>
                    </a:lnTo>
                    <a:lnTo>
                      <a:pt x="183" y="37"/>
                    </a:lnTo>
                    <a:lnTo>
                      <a:pt x="0" y="37"/>
                    </a:lnTo>
                    <a:lnTo>
                      <a:pt x="0" y="0"/>
                    </a:lnTo>
                    <a:lnTo>
                      <a:pt x="408" y="0"/>
                    </a:lnTo>
                    <a:lnTo>
                      <a:pt x="408" y="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77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1000664" y="3579862"/>
            <a:ext cx="1389088" cy="1080120"/>
          </a:xfrm>
        </p:spPr>
        <p:txBody>
          <a:bodyPr>
            <a:normAutofit fontScale="92500" lnSpcReduction="20000"/>
          </a:bodyPr>
          <a:lstStyle>
            <a:lvl1pPr marL="0" indent="0" algn="ctr">
              <a:buNone/>
              <a:defRPr sz="2000"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dirty="0" smtClean="0"/>
              <a:t>This is a sample text.</a:t>
            </a:r>
            <a:endParaRPr lang="en-US" dirty="0"/>
          </a:p>
        </p:txBody>
      </p:sp>
      <p:sp>
        <p:nvSpPr>
          <p:cNvPr id="78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2438624" y="3579862"/>
            <a:ext cx="1390576" cy="1080120"/>
          </a:xfrm>
        </p:spPr>
        <p:txBody>
          <a:bodyPr>
            <a:normAutofit fontScale="92500" lnSpcReduction="20000"/>
          </a:bodyPr>
          <a:lstStyle>
            <a:lvl1pPr marL="0" indent="0" algn="ctr">
              <a:buNone/>
              <a:defRPr sz="2000"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dirty="0" smtClean="0"/>
              <a:t>This is a sample text.</a:t>
            </a:r>
            <a:endParaRPr lang="en-US" dirty="0"/>
          </a:p>
        </p:txBody>
      </p:sp>
      <p:sp>
        <p:nvSpPr>
          <p:cNvPr id="79" name="Text Placeholder 5"/>
          <p:cNvSpPr>
            <a:spLocks noGrp="1"/>
          </p:cNvSpPr>
          <p:nvPr>
            <p:ph type="body" sz="quarter" idx="30" hasCustomPrompt="1"/>
          </p:nvPr>
        </p:nvSpPr>
        <p:spPr>
          <a:xfrm>
            <a:off x="3878071" y="3579862"/>
            <a:ext cx="1389088" cy="1080120"/>
          </a:xfrm>
        </p:spPr>
        <p:txBody>
          <a:bodyPr>
            <a:normAutofit fontScale="92500" lnSpcReduction="20000"/>
          </a:bodyPr>
          <a:lstStyle>
            <a:lvl1pPr marL="0" indent="0" algn="ctr">
              <a:buNone/>
              <a:defRPr sz="2000"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dirty="0" smtClean="0"/>
              <a:t>This is a sample text.</a:t>
            </a:r>
            <a:endParaRPr lang="en-US" dirty="0"/>
          </a:p>
        </p:txBody>
      </p:sp>
      <p:sp>
        <p:nvSpPr>
          <p:cNvPr id="80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5316159" y="3579862"/>
            <a:ext cx="1389088" cy="1080120"/>
          </a:xfrm>
        </p:spPr>
        <p:txBody>
          <a:bodyPr>
            <a:normAutofit fontScale="92500" lnSpcReduction="20000"/>
          </a:bodyPr>
          <a:lstStyle>
            <a:lvl1pPr marL="0" indent="0" algn="ctr">
              <a:buNone/>
              <a:defRPr sz="2000"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dirty="0" smtClean="0"/>
              <a:t>This is a sample text.</a:t>
            </a:r>
            <a:endParaRPr lang="en-US" dirty="0"/>
          </a:p>
        </p:txBody>
      </p:sp>
      <p:sp>
        <p:nvSpPr>
          <p:cNvPr id="81" name="Text Placeholder 6"/>
          <p:cNvSpPr>
            <a:spLocks noGrp="1"/>
          </p:cNvSpPr>
          <p:nvPr>
            <p:ph type="body" sz="quarter" idx="32" hasCustomPrompt="1"/>
          </p:nvPr>
        </p:nvSpPr>
        <p:spPr>
          <a:xfrm>
            <a:off x="6754247" y="3579862"/>
            <a:ext cx="1389090" cy="1080120"/>
          </a:xfrm>
        </p:spPr>
        <p:txBody>
          <a:bodyPr>
            <a:normAutofit fontScale="92500" lnSpcReduction="20000"/>
          </a:bodyPr>
          <a:lstStyle>
            <a:lvl1pPr marL="0" indent="0" algn="ctr">
              <a:buNone/>
              <a:defRPr sz="2000"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dirty="0" smtClean="0"/>
              <a:t>This is a sample text.</a:t>
            </a:r>
            <a:endParaRPr lang="en-US" dirty="0"/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33" hasCustomPrompt="1"/>
          </p:nvPr>
        </p:nvSpPr>
        <p:spPr>
          <a:xfrm>
            <a:off x="1000664" y="3075806"/>
            <a:ext cx="1389088" cy="360040"/>
          </a:xfrm>
        </p:spPr>
        <p:txBody>
          <a:bodyPr>
            <a:normAutofit fontScale="92500" lnSpcReduction="20000"/>
          </a:bodyPr>
          <a:lstStyle>
            <a:lvl1pPr marL="0" indent="0" algn="ctr">
              <a:buNone/>
              <a:defRPr sz="2200"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dirty="0" smtClean="0"/>
              <a:t>Specific</a:t>
            </a:r>
            <a:endParaRPr lang="en-US" dirty="0"/>
          </a:p>
        </p:txBody>
      </p:sp>
      <p:sp>
        <p:nvSpPr>
          <p:cNvPr id="83" name="Text Placeholder 4"/>
          <p:cNvSpPr>
            <a:spLocks noGrp="1"/>
          </p:cNvSpPr>
          <p:nvPr>
            <p:ph type="body" sz="quarter" idx="34" hasCustomPrompt="1"/>
          </p:nvPr>
        </p:nvSpPr>
        <p:spPr>
          <a:xfrm>
            <a:off x="2438624" y="3075806"/>
            <a:ext cx="1390576" cy="360040"/>
          </a:xfrm>
        </p:spPr>
        <p:txBody>
          <a:bodyPr>
            <a:normAutofit fontScale="92500" lnSpcReduction="20000"/>
          </a:bodyPr>
          <a:lstStyle>
            <a:lvl1pPr marL="0" indent="0" algn="ctr">
              <a:buNone/>
              <a:defRPr sz="2200"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dirty="0" smtClean="0"/>
              <a:t>Measurable</a:t>
            </a:r>
            <a:endParaRPr lang="en-US" dirty="0"/>
          </a:p>
        </p:txBody>
      </p:sp>
      <p:sp>
        <p:nvSpPr>
          <p:cNvPr id="84" name="Text Placeholder 5"/>
          <p:cNvSpPr>
            <a:spLocks noGrp="1"/>
          </p:cNvSpPr>
          <p:nvPr>
            <p:ph type="body" sz="quarter" idx="35" hasCustomPrompt="1"/>
          </p:nvPr>
        </p:nvSpPr>
        <p:spPr>
          <a:xfrm>
            <a:off x="3878071" y="3075806"/>
            <a:ext cx="1389088" cy="360040"/>
          </a:xfrm>
        </p:spPr>
        <p:txBody>
          <a:bodyPr>
            <a:normAutofit fontScale="92500" lnSpcReduction="20000"/>
          </a:bodyPr>
          <a:lstStyle>
            <a:lvl1pPr marL="0" indent="0" algn="ctr">
              <a:buNone/>
              <a:defRPr sz="2200"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dirty="0" smtClean="0"/>
              <a:t>Achievable</a:t>
            </a:r>
            <a:endParaRPr lang="en-US" dirty="0"/>
          </a:p>
        </p:txBody>
      </p:sp>
      <p:sp>
        <p:nvSpPr>
          <p:cNvPr id="85" name="Text Placeholder 6"/>
          <p:cNvSpPr>
            <a:spLocks noGrp="1"/>
          </p:cNvSpPr>
          <p:nvPr>
            <p:ph type="body" sz="quarter" idx="36" hasCustomPrompt="1"/>
          </p:nvPr>
        </p:nvSpPr>
        <p:spPr>
          <a:xfrm>
            <a:off x="5316159" y="3075806"/>
            <a:ext cx="1389088" cy="360040"/>
          </a:xfrm>
        </p:spPr>
        <p:txBody>
          <a:bodyPr>
            <a:normAutofit fontScale="92500" lnSpcReduction="20000"/>
          </a:bodyPr>
          <a:lstStyle>
            <a:lvl1pPr marL="0" indent="0" algn="ctr">
              <a:buNone/>
              <a:defRPr sz="2200"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dirty="0" smtClean="0"/>
              <a:t>Realistic</a:t>
            </a:r>
            <a:endParaRPr lang="en-US" dirty="0"/>
          </a:p>
        </p:txBody>
      </p:sp>
      <p:sp>
        <p:nvSpPr>
          <p:cNvPr id="86" name="Text Placeholder 6"/>
          <p:cNvSpPr>
            <a:spLocks noGrp="1"/>
          </p:cNvSpPr>
          <p:nvPr>
            <p:ph type="body" sz="quarter" idx="37" hasCustomPrompt="1"/>
          </p:nvPr>
        </p:nvSpPr>
        <p:spPr>
          <a:xfrm>
            <a:off x="6754247" y="3075806"/>
            <a:ext cx="1389090" cy="360040"/>
          </a:xfrm>
        </p:spPr>
        <p:txBody>
          <a:bodyPr>
            <a:normAutofit fontScale="92500" lnSpcReduction="20000"/>
          </a:bodyPr>
          <a:lstStyle>
            <a:lvl1pPr marL="0" indent="0" algn="ctr">
              <a:buNone/>
              <a:defRPr sz="2200"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dirty="0" smtClean="0"/>
              <a:t>Time-Based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41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 userDrawn="1"/>
        </p:nvSpPr>
        <p:spPr>
          <a:xfrm>
            <a:off x="0" y="3723878"/>
            <a:ext cx="9144000" cy="141962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Welcome Message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62CF9AB3-F2B2-44F1-B1C6-9B37F0775898}" type="datetimeFigureOut">
              <a:rPr lang="en-US" smtClean="0"/>
              <a:pPr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C939CA1C-DEC7-4112-8616-F0595646E03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5" name="Text Placeholder 59"/>
          <p:cNvSpPr>
            <a:spLocks noGrp="1"/>
          </p:cNvSpPr>
          <p:nvPr>
            <p:ph type="body" sz="quarter" idx="27" hasCustomPrompt="1"/>
          </p:nvPr>
        </p:nvSpPr>
        <p:spPr>
          <a:xfrm>
            <a:off x="467544" y="2139702"/>
            <a:ext cx="8208911" cy="1519408"/>
          </a:xfrm>
        </p:spPr>
        <p:txBody>
          <a:bodyPr anchor="t">
            <a:noAutofit/>
          </a:bodyPr>
          <a:lstStyle>
            <a:lvl1pPr marL="0" indent="0" algn="ctr">
              <a:buNone/>
              <a:defRPr sz="2200" b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Lorem ipsum dolor sit amet, consectetur adipisicing elit, sed do eiusmod tempor incididunt ut labore et dolore magna aliqua. </a:t>
            </a:r>
          </a:p>
        </p:txBody>
      </p:sp>
      <p:sp>
        <p:nvSpPr>
          <p:cNvPr id="117" name="Text Placeholder 59"/>
          <p:cNvSpPr>
            <a:spLocks noGrp="1"/>
          </p:cNvSpPr>
          <p:nvPr>
            <p:ph type="body" sz="quarter" idx="28" hasCustomPrompt="1"/>
          </p:nvPr>
        </p:nvSpPr>
        <p:spPr>
          <a:xfrm>
            <a:off x="467544" y="1491630"/>
            <a:ext cx="8208911" cy="643480"/>
          </a:xfrm>
        </p:spPr>
        <p:txBody>
          <a:bodyPr anchor="ctr">
            <a:noAutofit/>
          </a:bodyPr>
          <a:lstStyle>
            <a:lvl1pPr marL="0" indent="0" algn="ctr">
              <a:buNone/>
              <a:defRPr sz="2600" b="0">
                <a:solidFill>
                  <a:schemeClr val="accent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What Drives SEO Success?</a:t>
            </a:r>
          </a:p>
        </p:txBody>
      </p:sp>
    </p:spTree>
    <p:extLst>
      <p:ext uri="{BB962C8B-B14F-4D97-AF65-F5344CB8AC3E}">
        <p14:creationId xmlns:p14="http://schemas.microsoft.com/office/powerpoint/2010/main" val="2341492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cation-Based Go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dirty="0" smtClean="0"/>
              <a:t>Location-Based Goals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62CF9AB3-F2B2-44F1-B1C6-9B37F0775898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C939CA1C-DEC7-4112-8616-F0595646E03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6" name="Group 4"/>
          <p:cNvGrpSpPr>
            <a:grpSpLocks noChangeAspect="1"/>
          </p:cNvGrpSpPr>
          <p:nvPr userDrawn="1"/>
        </p:nvGrpSpPr>
        <p:grpSpPr bwMode="auto">
          <a:xfrm>
            <a:off x="354130" y="1665701"/>
            <a:ext cx="5879968" cy="2799638"/>
            <a:chOff x="944" y="669"/>
            <a:chExt cx="3980" cy="1895"/>
          </a:xfrm>
          <a:solidFill>
            <a:schemeClr val="bg1">
              <a:lumMod val="75000"/>
            </a:schemeClr>
          </a:solidFill>
        </p:grpSpPr>
        <p:grpSp>
          <p:nvGrpSpPr>
            <p:cNvPr id="87" name="Group 205"/>
            <p:cNvGrpSpPr>
              <a:grpSpLocks/>
            </p:cNvGrpSpPr>
            <p:nvPr/>
          </p:nvGrpSpPr>
          <p:grpSpPr bwMode="auto">
            <a:xfrm>
              <a:off x="944" y="669"/>
              <a:ext cx="3980" cy="1880"/>
              <a:chOff x="944" y="669"/>
              <a:chExt cx="3980" cy="1880"/>
            </a:xfrm>
            <a:grpFill/>
          </p:grpSpPr>
          <p:sp>
            <p:nvSpPr>
              <p:cNvPr id="132" name="Freeform 5"/>
              <p:cNvSpPr>
                <a:spLocks/>
              </p:cNvSpPr>
              <p:nvPr/>
            </p:nvSpPr>
            <p:spPr bwMode="auto">
              <a:xfrm>
                <a:off x="2487" y="672"/>
                <a:ext cx="24" cy="2"/>
              </a:xfrm>
              <a:custGeom>
                <a:avLst/>
                <a:gdLst>
                  <a:gd name="T0" fmla="*/ 0 w 10"/>
                  <a:gd name="T1" fmla="*/ 1 h 1"/>
                  <a:gd name="T2" fmla="*/ 0 w 10"/>
                  <a:gd name="T3" fmla="*/ 0 h 1"/>
                  <a:gd name="T4" fmla="*/ 10 w 10"/>
                  <a:gd name="T5" fmla="*/ 0 h 1"/>
                  <a:gd name="T6" fmla="*/ 10 w 10"/>
                  <a:gd name="T7" fmla="*/ 1 h 1"/>
                  <a:gd name="T8" fmla="*/ 0 w 10"/>
                  <a:gd name="T9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">
                    <a:moveTo>
                      <a:pt x="0" y="1"/>
                    </a:moveTo>
                    <a:cubicBezTo>
                      <a:pt x="0" y="1"/>
                      <a:pt x="0" y="0"/>
                      <a:pt x="0" y="0"/>
                    </a:cubicBezTo>
                    <a:cubicBezTo>
                      <a:pt x="3" y="0"/>
                      <a:pt x="6" y="0"/>
                      <a:pt x="10" y="0"/>
                    </a:cubicBezTo>
                    <a:cubicBezTo>
                      <a:pt x="10" y="0"/>
                      <a:pt x="10" y="1"/>
                      <a:pt x="10" y="1"/>
                    </a:cubicBezTo>
                    <a:cubicBezTo>
                      <a:pt x="6" y="1"/>
                      <a:pt x="3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33" name="Freeform 6"/>
              <p:cNvSpPr>
                <a:spLocks/>
              </p:cNvSpPr>
              <p:nvPr/>
            </p:nvSpPr>
            <p:spPr bwMode="auto">
              <a:xfrm>
                <a:off x="2146" y="731"/>
                <a:ext cx="45" cy="9"/>
              </a:xfrm>
              <a:custGeom>
                <a:avLst/>
                <a:gdLst>
                  <a:gd name="T0" fmla="*/ 6 w 19"/>
                  <a:gd name="T1" fmla="*/ 3 h 4"/>
                  <a:gd name="T2" fmla="*/ 4 w 19"/>
                  <a:gd name="T3" fmla="*/ 1 h 4"/>
                  <a:gd name="T4" fmla="*/ 19 w 19"/>
                  <a:gd name="T5" fmla="*/ 1 h 4"/>
                  <a:gd name="T6" fmla="*/ 7 w 19"/>
                  <a:gd name="T7" fmla="*/ 3 h 4"/>
                  <a:gd name="T8" fmla="*/ 6 w 19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4">
                    <a:moveTo>
                      <a:pt x="6" y="3"/>
                    </a:moveTo>
                    <a:cubicBezTo>
                      <a:pt x="7" y="1"/>
                      <a:pt x="0" y="2"/>
                      <a:pt x="4" y="1"/>
                    </a:cubicBezTo>
                    <a:cubicBezTo>
                      <a:pt x="9" y="1"/>
                      <a:pt x="14" y="1"/>
                      <a:pt x="19" y="1"/>
                    </a:cubicBezTo>
                    <a:cubicBezTo>
                      <a:pt x="17" y="4"/>
                      <a:pt x="9" y="0"/>
                      <a:pt x="7" y="3"/>
                    </a:cubicBezTo>
                    <a:cubicBezTo>
                      <a:pt x="6" y="3"/>
                      <a:pt x="6" y="3"/>
                      <a:pt x="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34" name="Freeform 7"/>
              <p:cNvSpPr>
                <a:spLocks/>
              </p:cNvSpPr>
              <p:nvPr/>
            </p:nvSpPr>
            <p:spPr bwMode="auto">
              <a:xfrm>
                <a:off x="3001" y="811"/>
                <a:ext cx="23" cy="10"/>
              </a:xfrm>
              <a:custGeom>
                <a:avLst/>
                <a:gdLst>
                  <a:gd name="T0" fmla="*/ 10 w 10"/>
                  <a:gd name="T1" fmla="*/ 2 h 4"/>
                  <a:gd name="T2" fmla="*/ 0 w 10"/>
                  <a:gd name="T3" fmla="*/ 1 h 4"/>
                  <a:gd name="T4" fmla="*/ 10 w 10"/>
                  <a:gd name="T5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4">
                    <a:moveTo>
                      <a:pt x="10" y="2"/>
                    </a:moveTo>
                    <a:cubicBezTo>
                      <a:pt x="7" y="2"/>
                      <a:pt x="1" y="4"/>
                      <a:pt x="0" y="1"/>
                    </a:cubicBezTo>
                    <a:cubicBezTo>
                      <a:pt x="3" y="2"/>
                      <a:pt x="8" y="0"/>
                      <a:pt x="1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35" name="Freeform 8"/>
              <p:cNvSpPr>
                <a:spLocks/>
              </p:cNvSpPr>
              <p:nvPr/>
            </p:nvSpPr>
            <p:spPr bwMode="auto">
              <a:xfrm>
                <a:off x="3304" y="1186"/>
                <a:ext cx="9" cy="26"/>
              </a:xfrm>
              <a:custGeom>
                <a:avLst/>
                <a:gdLst>
                  <a:gd name="T0" fmla="*/ 2 w 4"/>
                  <a:gd name="T1" fmla="*/ 4 h 11"/>
                  <a:gd name="T2" fmla="*/ 3 w 4"/>
                  <a:gd name="T3" fmla="*/ 0 h 11"/>
                  <a:gd name="T4" fmla="*/ 4 w 4"/>
                  <a:gd name="T5" fmla="*/ 6 h 11"/>
                  <a:gd name="T6" fmla="*/ 3 w 4"/>
                  <a:gd name="T7" fmla="*/ 11 h 11"/>
                  <a:gd name="T8" fmla="*/ 2 w 4"/>
                  <a:gd name="T9" fmla="*/ 4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11">
                    <a:moveTo>
                      <a:pt x="2" y="4"/>
                    </a:moveTo>
                    <a:cubicBezTo>
                      <a:pt x="2" y="2"/>
                      <a:pt x="1" y="0"/>
                      <a:pt x="3" y="0"/>
                    </a:cubicBezTo>
                    <a:cubicBezTo>
                      <a:pt x="2" y="2"/>
                      <a:pt x="2" y="5"/>
                      <a:pt x="4" y="6"/>
                    </a:cubicBezTo>
                    <a:cubicBezTo>
                      <a:pt x="1" y="6"/>
                      <a:pt x="3" y="9"/>
                      <a:pt x="3" y="11"/>
                    </a:cubicBezTo>
                    <a:cubicBezTo>
                      <a:pt x="0" y="10"/>
                      <a:pt x="2" y="6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36" name="Freeform 9"/>
              <p:cNvSpPr>
                <a:spLocks/>
              </p:cNvSpPr>
              <p:nvPr/>
            </p:nvSpPr>
            <p:spPr bwMode="auto">
              <a:xfrm>
                <a:off x="1266" y="1212"/>
                <a:ext cx="10" cy="24"/>
              </a:xfrm>
              <a:custGeom>
                <a:avLst/>
                <a:gdLst>
                  <a:gd name="T0" fmla="*/ 1 w 4"/>
                  <a:gd name="T1" fmla="*/ 10 h 10"/>
                  <a:gd name="T2" fmla="*/ 2 w 4"/>
                  <a:gd name="T3" fmla="*/ 0 h 10"/>
                  <a:gd name="T4" fmla="*/ 1 w 4"/>
                  <a:gd name="T5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10">
                    <a:moveTo>
                      <a:pt x="1" y="10"/>
                    </a:moveTo>
                    <a:cubicBezTo>
                      <a:pt x="2" y="7"/>
                      <a:pt x="0" y="2"/>
                      <a:pt x="2" y="0"/>
                    </a:cubicBezTo>
                    <a:cubicBezTo>
                      <a:pt x="2" y="3"/>
                      <a:pt x="4" y="9"/>
                      <a:pt x="1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37" name="Freeform 10"/>
              <p:cNvSpPr>
                <a:spLocks/>
              </p:cNvSpPr>
              <p:nvPr/>
            </p:nvSpPr>
            <p:spPr bwMode="auto">
              <a:xfrm>
                <a:off x="3112" y="1912"/>
                <a:ext cx="7" cy="40"/>
              </a:xfrm>
              <a:custGeom>
                <a:avLst/>
                <a:gdLst>
                  <a:gd name="T0" fmla="*/ 3 w 3"/>
                  <a:gd name="T1" fmla="*/ 2 h 17"/>
                  <a:gd name="T2" fmla="*/ 2 w 3"/>
                  <a:gd name="T3" fmla="*/ 17 h 17"/>
                  <a:gd name="T4" fmla="*/ 3 w 3"/>
                  <a:gd name="T5" fmla="*/ 2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17">
                    <a:moveTo>
                      <a:pt x="3" y="2"/>
                    </a:moveTo>
                    <a:cubicBezTo>
                      <a:pt x="1" y="5"/>
                      <a:pt x="3" y="13"/>
                      <a:pt x="2" y="17"/>
                    </a:cubicBezTo>
                    <a:cubicBezTo>
                      <a:pt x="1" y="15"/>
                      <a:pt x="0" y="0"/>
                      <a:pt x="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38" name="Freeform 11"/>
              <p:cNvSpPr>
                <a:spLocks/>
              </p:cNvSpPr>
              <p:nvPr/>
            </p:nvSpPr>
            <p:spPr bwMode="auto">
              <a:xfrm>
                <a:off x="1836" y="2066"/>
                <a:ext cx="3" cy="28"/>
              </a:xfrm>
              <a:custGeom>
                <a:avLst/>
                <a:gdLst>
                  <a:gd name="T0" fmla="*/ 0 w 1"/>
                  <a:gd name="T1" fmla="*/ 0 h 12"/>
                  <a:gd name="T2" fmla="*/ 0 w 1"/>
                  <a:gd name="T3" fmla="*/ 12 h 12"/>
                  <a:gd name="T4" fmla="*/ 0 w 1"/>
                  <a:gd name="T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2">
                    <a:moveTo>
                      <a:pt x="0" y="0"/>
                    </a:moveTo>
                    <a:cubicBezTo>
                      <a:pt x="1" y="2"/>
                      <a:pt x="1" y="10"/>
                      <a:pt x="0" y="12"/>
                    </a:cubicBezTo>
                    <a:cubicBezTo>
                      <a:pt x="0" y="8"/>
                      <a:pt x="0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39" name="Freeform 13"/>
              <p:cNvSpPr>
                <a:spLocks/>
              </p:cNvSpPr>
              <p:nvPr/>
            </p:nvSpPr>
            <p:spPr bwMode="auto">
              <a:xfrm>
                <a:off x="2130" y="1807"/>
                <a:ext cx="16" cy="19"/>
              </a:xfrm>
              <a:custGeom>
                <a:avLst/>
                <a:gdLst>
                  <a:gd name="T0" fmla="*/ 1 w 7"/>
                  <a:gd name="T1" fmla="*/ 0 h 8"/>
                  <a:gd name="T2" fmla="*/ 7 w 7"/>
                  <a:gd name="T3" fmla="*/ 3 h 8"/>
                  <a:gd name="T4" fmla="*/ 4 w 7"/>
                  <a:gd name="T5" fmla="*/ 3 h 8"/>
                  <a:gd name="T6" fmla="*/ 2 w 7"/>
                  <a:gd name="T7" fmla="*/ 6 h 8"/>
                  <a:gd name="T8" fmla="*/ 1 w 7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8">
                    <a:moveTo>
                      <a:pt x="1" y="0"/>
                    </a:moveTo>
                    <a:cubicBezTo>
                      <a:pt x="4" y="1"/>
                      <a:pt x="3" y="4"/>
                      <a:pt x="7" y="3"/>
                    </a:cubicBezTo>
                    <a:cubicBezTo>
                      <a:pt x="7" y="4"/>
                      <a:pt x="4" y="4"/>
                      <a:pt x="4" y="3"/>
                    </a:cubicBezTo>
                    <a:cubicBezTo>
                      <a:pt x="3" y="3"/>
                      <a:pt x="3" y="5"/>
                      <a:pt x="2" y="6"/>
                    </a:cubicBezTo>
                    <a:cubicBezTo>
                      <a:pt x="0" y="8"/>
                      <a:pt x="4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40" name="Freeform 14"/>
              <p:cNvSpPr>
                <a:spLocks/>
              </p:cNvSpPr>
              <p:nvPr/>
            </p:nvSpPr>
            <p:spPr bwMode="auto">
              <a:xfrm>
                <a:off x="2080" y="854"/>
                <a:ext cx="12" cy="19"/>
              </a:xfrm>
              <a:custGeom>
                <a:avLst/>
                <a:gdLst>
                  <a:gd name="T0" fmla="*/ 4 w 5"/>
                  <a:gd name="T1" fmla="*/ 8 h 8"/>
                  <a:gd name="T2" fmla="*/ 0 w 5"/>
                  <a:gd name="T3" fmla="*/ 4 h 8"/>
                  <a:gd name="T4" fmla="*/ 4 w 5"/>
                  <a:gd name="T5" fmla="*/ 4 h 8"/>
                  <a:gd name="T6" fmla="*/ 5 w 5"/>
                  <a:gd name="T7" fmla="*/ 1 h 8"/>
                  <a:gd name="T8" fmla="*/ 5 w 5"/>
                  <a:gd name="T9" fmla="*/ 2 h 8"/>
                  <a:gd name="T10" fmla="*/ 5 w 5"/>
                  <a:gd name="T11" fmla="*/ 3 h 8"/>
                  <a:gd name="T12" fmla="*/ 2 w 5"/>
                  <a:gd name="T13" fmla="*/ 5 h 8"/>
                  <a:gd name="T14" fmla="*/ 4 w 5"/>
                  <a:gd name="T1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8">
                    <a:moveTo>
                      <a:pt x="4" y="8"/>
                    </a:moveTo>
                    <a:cubicBezTo>
                      <a:pt x="2" y="7"/>
                      <a:pt x="1" y="6"/>
                      <a:pt x="0" y="4"/>
                    </a:cubicBezTo>
                    <a:cubicBezTo>
                      <a:pt x="1" y="4"/>
                      <a:pt x="3" y="4"/>
                      <a:pt x="4" y="4"/>
                    </a:cubicBezTo>
                    <a:cubicBezTo>
                      <a:pt x="3" y="3"/>
                      <a:pt x="2" y="0"/>
                      <a:pt x="5" y="1"/>
                    </a:cubicBezTo>
                    <a:cubicBezTo>
                      <a:pt x="5" y="1"/>
                      <a:pt x="5" y="1"/>
                      <a:pt x="5" y="2"/>
                    </a:cubicBezTo>
                    <a:cubicBezTo>
                      <a:pt x="4" y="2"/>
                      <a:pt x="4" y="3"/>
                      <a:pt x="5" y="3"/>
                    </a:cubicBezTo>
                    <a:cubicBezTo>
                      <a:pt x="5" y="4"/>
                      <a:pt x="4" y="5"/>
                      <a:pt x="2" y="5"/>
                    </a:cubicBezTo>
                    <a:cubicBezTo>
                      <a:pt x="3" y="6"/>
                      <a:pt x="4" y="7"/>
                      <a:pt x="4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41" name="Freeform 15"/>
              <p:cNvSpPr>
                <a:spLocks/>
              </p:cNvSpPr>
              <p:nvPr/>
            </p:nvSpPr>
            <p:spPr bwMode="auto">
              <a:xfrm>
                <a:off x="1862" y="2407"/>
                <a:ext cx="19" cy="14"/>
              </a:xfrm>
              <a:custGeom>
                <a:avLst/>
                <a:gdLst>
                  <a:gd name="T0" fmla="*/ 8 w 8"/>
                  <a:gd name="T1" fmla="*/ 3 h 6"/>
                  <a:gd name="T2" fmla="*/ 7 w 8"/>
                  <a:gd name="T3" fmla="*/ 6 h 6"/>
                  <a:gd name="T4" fmla="*/ 0 w 8"/>
                  <a:gd name="T5" fmla="*/ 2 h 6"/>
                  <a:gd name="T6" fmla="*/ 3 w 8"/>
                  <a:gd name="T7" fmla="*/ 0 h 6"/>
                  <a:gd name="T8" fmla="*/ 5 w 8"/>
                  <a:gd name="T9" fmla="*/ 1 h 6"/>
                  <a:gd name="T10" fmla="*/ 7 w 8"/>
                  <a:gd name="T11" fmla="*/ 2 h 6"/>
                  <a:gd name="T12" fmla="*/ 8 w 8"/>
                  <a:gd name="T13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6">
                    <a:moveTo>
                      <a:pt x="8" y="3"/>
                    </a:moveTo>
                    <a:cubicBezTo>
                      <a:pt x="7" y="4"/>
                      <a:pt x="7" y="5"/>
                      <a:pt x="7" y="6"/>
                    </a:cubicBezTo>
                    <a:cubicBezTo>
                      <a:pt x="3" y="6"/>
                      <a:pt x="4" y="2"/>
                      <a:pt x="0" y="2"/>
                    </a:cubicBezTo>
                    <a:cubicBezTo>
                      <a:pt x="0" y="0"/>
                      <a:pt x="3" y="1"/>
                      <a:pt x="3" y="0"/>
                    </a:cubicBezTo>
                    <a:cubicBezTo>
                      <a:pt x="6" y="0"/>
                      <a:pt x="1" y="2"/>
                      <a:pt x="5" y="1"/>
                    </a:cubicBezTo>
                    <a:cubicBezTo>
                      <a:pt x="2" y="3"/>
                      <a:pt x="6" y="5"/>
                      <a:pt x="7" y="2"/>
                    </a:cubicBezTo>
                    <a:cubicBezTo>
                      <a:pt x="7" y="2"/>
                      <a:pt x="8" y="3"/>
                      <a:pt x="8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42" name="Freeform 16"/>
              <p:cNvSpPr>
                <a:spLocks/>
              </p:cNvSpPr>
              <p:nvPr/>
            </p:nvSpPr>
            <p:spPr bwMode="auto">
              <a:xfrm>
                <a:off x="1877" y="2464"/>
                <a:ext cx="16" cy="17"/>
              </a:xfrm>
              <a:custGeom>
                <a:avLst/>
                <a:gdLst>
                  <a:gd name="T0" fmla="*/ 0 w 7"/>
                  <a:gd name="T1" fmla="*/ 0 h 7"/>
                  <a:gd name="T2" fmla="*/ 4 w 7"/>
                  <a:gd name="T3" fmla="*/ 1 h 7"/>
                  <a:gd name="T4" fmla="*/ 4 w 7"/>
                  <a:gd name="T5" fmla="*/ 7 h 7"/>
                  <a:gd name="T6" fmla="*/ 0 w 7"/>
                  <a:gd name="T7" fmla="*/ 1 h 7"/>
                  <a:gd name="T8" fmla="*/ 0 w 7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7">
                    <a:moveTo>
                      <a:pt x="0" y="0"/>
                    </a:moveTo>
                    <a:cubicBezTo>
                      <a:pt x="1" y="1"/>
                      <a:pt x="2" y="2"/>
                      <a:pt x="4" y="1"/>
                    </a:cubicBezTo>
                    <a:cubicBezTo>
                      <a:pt x="3" y="4"/>
                      <a:pt x="7" y="6"/>
                      <a:pt x="4" y="7"/>
                    </a:cubicBezTo>
                    <a:cubicBezTo>
                      <a:pt x="2" y="5"/>
                      <a:pt x="2" y="3"/>
                      <a:pt x="0" y="1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43" name="Freeform 17"/>
              <p:cNvSpPr>
                <a:spLocks noEditPoints="1"/>
              </p:cNvSpPr>
              <p:nvPr/>
            </p:nvSpPr>
            <p:spPr bwMode="auto">
              <a:xfrm>
                <a:off x="1986" y="669"/>
                <a:ext cx="664" cy="270"/>
              </a:xfrm>
              <a:custGeom>
                <a:avLst/>
                <a:gdLst>
                  <a:gd name="T0" fmla="*/ 212 w 281"/>
                  <a:gd name="T1" fmla="*/ 2 h 114"/>
                  <a:gd name="T2" fmla="*/ 229 w 281"/>
                  <a:gd name="T3" fmla="*/ 2 h 114"/>
                  <a:gd name="T4" fmla="*/ 236 w 281"/>
                  <a:gd name="T5" fmla="*/ 3 h 114"/>
                  <a:gd name="T6" fmla="*/ 248 w 281"/>
                  <a:gd name="T7" fmla="*/ 6 h 114"/>
                  <a:gd name="T8" fmla="*/ 248 w 281"/>
                  <a:gd name="T9" fmla="*/ 7 h 114"/>
                  <a:gd name="T10" fmla="*/ 281 w 281"/>
                  <a:gd name="T11" fmla="*/ 9 h 114"/>
                  <a:gd name="T12" fmla="*/ 244 w 281"/>
                  <a:gd name="T13" fmla="*/ 24 h 114"/>
                  <a:gd name="T14" fmla="*/ 249 w 281"/>
                  <a:gd name="T15" fmla="*/ 26 h 114"/>
                  <a:gd name="T16" fmla="*/ 241 w 281"/>
                  <a:gd name="T17" fmla="*/ 31 h 114"/>
                  <a:gd name="T18" fmla="*/ 248 w 281"/>
                  <a:gd name="T19" fmla="*/ 39 h 114"/>
                  <a:gd name="T20" fmla="*/ 234 w 281"/>
                  <a:gd name="T21" fmla="*/ 47 h 114"/>
                  <a:gd name="T22" fmla="*/ 219 w 281"/>
                  <a:gd name="T23" fmla="*/ 54 h 114"/>
                  <a:gd name="T24" fmla="*/ 218 w 281"/>
                  <a:gd name="T25" fmla="*/ 56 h 114"/>
                  <a:gd name="T26" fmla="*/ 210 w 281"/>
                  <a:gd name="T27" fmla="*/ 59 h 114"/>
                  <a:gd name="T28" fmla="*/ 227 w 281"/>
                  <a:gd name="T29" fmla="*/ 61 h 114"/>
                  <a:gd name="T30" fmla="*/ 161 w 281"/>
                  <a:gd name="T31" fmla="*/ 84 h 114"/>
                  <a:gd name="T32" fmla="*/ 150 w 281"/>
                  <a:gd name="T33" fmla="*/ 85 h 114"/>
                  <a:gd name="T34" fmla="*/ 123 w 281"/>
                  <a:gd name="T35" fmla="*/ 114 h 114"/>
                  <a:gd name="T36" fmla="*/ 99 w 281"/>
                  <a:gd name="T37" fmla="*/ 80 h 114"/>
                  <a:gd name="T38" fmla="*/ 119 w 281"/>
                  <a:gd name="T39" fmla="*/ 64 h 114"/>
                  <a:gd name="T40" fmla="*/ 120 w 281"/>
                  <a:gd name="T41" fmla="*/ 58 h 114"/>
                  <a:gd name="T42" fmla="*/ 116 w 281"/>
                  <a:gd name="T43" fmla="*/ 52 h 114"/>
                  <a:gd name="T44" fmla="*/ 106 w 281"/>
                  <a:gd name="T45" fmla="*/ 53 h 114"/>
                  <a:gd name="T46" fmla="*/ 109 w 281"/>
                  <a:gd name="T47" fmla="*/ 33 h 114"/>
                  <a:gd name="T48" fmla="*/ 79 w 281"/>
                  <a:gd name="T49" fmla="*/ 30 h 114"/>
                  <a:gd name="T50" fmla="*/ 87 w 281"/>
                  <a:gd name="T51" fmla="*/ 27 h 114"/>
                  <a:gd name="T52" fmla="*/ 71 w 281"/>
                  <a:gd name="T53" fmla="*/ 22 h 114"/>
                  <a:gd name="T54" fmla="*/ 99 w 281"/>
                  <a:gd name="T55" fmla="*/ 13 h 114"/>
                  <a:gd name="T56" fmla="*/ 121 w 281"/>
                  <a:gd name="T57" fmla="*/ 8 h 114"/>
                  <a:gd name="T58" fmla="*/ 109 w 281"/>
                  <a:gd name="T59" fmla="*/ 11 h 114"/>
                  <a:gd name="T60" fmla="*/ 44 w 281"/>
                  <a:gd name="T61" fmla="*/ 26 h 114"/>
                  <a:gd name="T62" fmla="*/ 3 w 281"/>
                  <a:gd name="T63" fmla="*/ 29 h 114"/>
                  <a:gd name="T64" fmla="*/ 17 w 281"/>
                  <a:gd name="T65" fmla="*/ 24 h 114"/>
                  <a:gd name="T66" fmla="*/ 40 w 281"/>
                  <a:gd name="T67" fmla="*/ 21 h 114"/>
                  <a:gd name="T68" fmla="*/ 3 w 281"/>
                  <a:gd name="T69" fmla="*/ 18 h 114"/>
                  <a:gd name="T70" fmla="*/ 27 w 281"/>
                  <a:gd name="T71" fmla="*/ 13 h 114"/>
                  <a:gd name="T72" fmla="*/ 36 w 281"/>
                  <a:gd name="T73" fmla="*/ 13 h 114"/>
                  <a:gd name="T74" fmla="*/ 29 w 281"/>
                  <a:gd name="T75" fmla="*/ 11 h 114"/>
                  <a:gd name="T76" fmla="*/ 106 w 281"/>
                  <a:gd name="T77" fmla="*/ 3 h 114"/>
                  <a:gd name="T78" fmla="*/ 112 w 281"/>
                  <a:gd name="T79" fmla="*/ 4 h 114"/>
                  <a:gd name="T80" fmla="*/ 175 w 281"/>
                  <a:gd name="T81" fmla="*/ 7 h 114"/>
                  <a:gd name="T82" fmla="*/ 184 w 281"/>
                  <a:gd name="T83" fmla="*/ 3 h 114"/>
                  <a:gd name="T84" fmla="*/ 209 w 281"/>
                  <a:gd name="T85" fmla="*/ 5 h 114"/>
                  <a:gd name="T86" fmla="*/ 209 w 281"/>
                  <a:gd name="T87" fmla="*/ 5 h 114"/>
                  <a:gd name="T88" fmla="*/ 251 w 281"/>
                  <a:gd name="T89" fmla="*/ 13 h 114"/>
                  <a:gd name="T90" fmla="*/ 218 w 281"/>
                  <a:gd name="T91" fmla="*/ 45 h 114"/>
                  <a:gd name="T92" fmla="*/ 221 w 281"/>
                  <a:gd name="T93" fmla="*/ 50 h 114"/>
                  <a:gd name="T94" fmla="*/ 225 w 281"/>
                  <a:gd name="T95" fmla="*/ 46 h 114"/>
                  <a:gd name="T96" fmla="*/ 109 w 281"/>
                  <a:gd name="T97" fmla="*/ 89 h 114"/>
                  <a:gd name="T98" fmla="*/ 215 w 281"/>
                  <a:gd name="T99" fmla="*/ 9 h 114"/>
                  <a:gd name="T100" fmla="*/ 215 w 281"/>
                  <a:gd name="T101" fmla="*/ 9 h 114"/>
                  <a:gd name="T102" fmla="*/ 52 w 281"/>
                  <a:gd name="T103" fmla="*/ 13 h 114"/>
                  <a:gd name="T104" fmla="*/ 42 w 281"/>
                  <a:gd name="T105" fmla="*/ 13 h 114"/>
                  <a:gd name="T106" fmla="*/ 48 w 281"/>
                  <a:gd name="T107" fmla="*/ 12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81" h="114">
                    <a:moveTo>
                      <a:pt x="192" y="5"/>
                    </a:moveTo>
                    <a:cubicBezTo>
                      <a:pt x="197" y="5"/>
                      <a:pt x="202" y="0"/>
                      <a:pt x="212" y="2"/>
                    </a:cubicBezTo>
                    <a:cubicBezTo>
                      <a:pt x="215" y="2"/>
                      <a:pt x="218" y="2"/>
                      <a:pt x="222" y="2"/>
                    </a:cubicBezTo>
                    <a:cubicBezTo>
                      <a:pt x="224" y="2"/>
                      <a:pt x="227" y="2"/>
                      <a:pt x="229" y="2"/>
                    </a:cubicBezTo>
                    <a:cubicBezTo>
                      <a:pt x="229" y="3"/>
                      <a:pt x="228" y="3"/>
                      <a:pt x="228" y="4"/>
                    </a:cubicBezTo>
                    <a:cubicBezTo>
                      <a:pt x="231" y="3"/>
                      <a:pt x="235" y="5"/>
                      <a:pt x="236" y="3"/>
                    </a:cubicBezTo>
                    <a:cubicBezTo>
                      <a:pt x="241" y="2"/>
                      <a:pt x="246" y="4"/>
                      <a:pt x="251" y="5"/>
                    </a:cubicBezTo>
                    <a:cubicBezTo>
                      <a:pt x="250" y="5"/>
                      <a:pt x="250" y="6"/>
                      <a:pt x="248" y="6"/>
                    </a:cubicBezTo>
                    <a:cubicBezTo>
                      <a:pt x="245" y="6"/>
                      <a:pt x="242" y="6"/>
                      <a:pt x="239" y="6"/>
                    </a:cubicBezTo>
                    <a:cubicBezTo>
                      <a:pt x="239" y="10"/>
                      <a:pt x="245" y="6"/>
                      <a:pt x="248" y="7"/>
                    </a:cubicBezTo>
                    <a:cubicBezTo>
                      <a:pt x="250" y="7"/>
                      <a:pt x="246" y="8"/>
                      <a:pt x="247" y="10"/>
                    </a:cubicBezTo>
                    <a:cubicBezTo>
                      <a:pt x="257" y="9"/>
                      <a:pt x="271" y="6"/>
                      <a:pt x="281" y="9"/>
                    </a:cubicBezTo>
                    <a:cubicBezTo>
                      <a:pt x="270" y="11"/>
                      <a:pt x="256" y="13"/>
                      <a:pt x="252" y="20"/>
                    </a:cubicBezTo>
                    <a:cubicBezTo>
                      <a:pt x="251" y="16"/>
                      <a:pt x="245" y="23"/>
                      <a:pt x="244" y="24"/>
                    </a:cubicBezTo>
                    <a:cubicBezTo>
                      <a:pt x="245" y="24"/>
                      <a:pt x="246" y="24"/>
                      <a:pt x="247" y="24"/>
                    </a:cubicBezTo>
                    <a:cubicBezTo>
                      <a:pt x="247" y="25"/>
                      <a:pt x="247" y="26"/>
                      <a:pt x="249" y="26"/>
                    </a:cubicBezTo>
                    <a:cubicBezTo>
                      <a:pt x="257" y="24"/>
                      <a:pt x="254" y="30"/>
                      <a:pt x="251" y="31"/>
                    </a:cubicBezTo>
                    <a:cubicBezTo>
                      <a:pt x="252" y="30"/>
                      <a:pt x="242" y="25"/>
                      <a:pt x="241" y="31"/>
                    </a:cubicBezTo>
                    <a:cubicBezTo>
                      <a:pt x="244" y="30"/>
                      <a:pt x="247" y="31"/>
                      <a:pt x="248" y="34"/>
                    </a:cubicBezTo>
                    <a:cubicBezTo>
                      <a:pt x="242" y="36"/>
                      <a:pt x="244" y="36"/>
                      <a:pt x="248" y="39"/>
                    </a:cubicBezTo>
                    <a:cubicBezTo>
                      <a:pt x="243" y="43"/>
                      <a:pt x="236" y="44"/>
                      <a:pt x="230" y="46"/>
                    </a:cubicBezTo>
                    <a:cubicBezTo>
                      <a:pt x="232" y="46"/>
                      <a:pt x="234" y="46"/>
                      <a:pt x="234" y="47"/>
                    </a:cubicBezTo>
                    <a:cubicBezTo>
                      <a:pt x="228" y="52"/>
                      <a:pt x="233" y="52"/>
                      <a:pt x="232" y="60"/>
                    </a:cubicBezTo>
                    <a:cubicBezTo>
                      <a:pt x="227" y="59"/>
                      <a:pt x="223" y="58"/>
                      <a:pt x="219" y="54"/>
                    </a:cubicBezTo>
                    <a:cubicBezTo>
                      <a:pt x="216" y="56"/>
                      <a:pt x="208" y="54"/>
                      <a:pt x="207" y="59"/>
                    </a:cubicBezTo>
                    <a:cubicBezTo>
                      <a:pt x="211" y="58"/>
                      <a:pt x="213" y="56"/>
                      <a:pt x="218" y="56"/>
                    </a:cubicBezTo>
                    <a:cubicBezTo>
                      <a:pt x="218" y="58"/>
                      <a:pt x="217" y="58"/>
                      <a:pt x="216" y="59"/>
                    </a:cubicBezTo>
                    <a:cubicBezTo>
                      <a:pt x="214" y="59"/>
                      <a:pt x="212" y="59"/>
                      <a:pt x="210" y="59"/>
                    </a:cubicBezTo>
                    <a:cubicBezTo>
                      <a:pt x="211" y="62"/>
                      <a:pt x="214" y="59"/>
                      <a:pt x="217" y="60"/>
                    </a:cubicBezTo>
                    <a:cubicBezTo>
                      <a:pt x="220" y="60"/>
                      <a:pt x="226" y="58"/>
                      <a:pt x="227" y="61"/>
                    </a:cubicBezTo>
                    <a:cubicBezTo>
                      <a:pt x="215" y="68"/>
                      <a:pt x="199" y="67"/>
                      <a:pt x="188" y="71"/>
                    </a:cubicBezTo>
                    <a:cubicBezTo>
                      <a:pt x="179" y="74"/>
                      <a:pt x="172" y="82"/>
                      <a:pt x="161" y="84"/>
                    </a:cubicBezTo>
                    <a:cubicBezTo>
                      <a:pt x="160" y="83"/>
                      <a:pt x="161" y="82"/>
                      <a:pt x="161" y="81"/>
                    </a:cubicBezTo>
                    <a:cubicBezTo>
                      <a:pt x="158" y="85"/>
                      <a:pt x="154" y="83"/>
                      <a:pt x="150" y="85"/>
                    </a:cubicBezTo>
                    <a:cubicBezTo>
                      <a:pt x="146" y="91"/>
                      <a:pt x="143" y="97"/>
                      <a:pt x="135" y="99"/>
                    </a:cubicBezTo>
                    <a:cubicBezTo>
                      <a:pt x="133" y="106"/>
                      <a:pt x="130" y="112"/>
                      <a:pt x="123" y="114"/>
                    </a:cubicBezTo>
                    <a:cubicBezTo>
                      <a:pt x="120" y="113"/>
                      <a:pt x="115" y="107"/>
                      <a:pt x="107" y="109"/>
                    </a:cubicBezTo>
                    <a:cubicBezTo>
                      <a:pt x="105" y="102"/>
                      <a:pt x="100" y="92"/>
                      <a:pt x="99" y="80"/>
                    </a:cubicBezTo>
                    <a:cubicBezTo>
                      <a:pt x="103" y="78"/>
                      <a:pt x="102" y="78"/>
                      <a:pt x="101" y="74"/>
                    </a:cubicBezTo>
                    <a:cubicBezTo>
                      <a:pt x="105" y="69"/>
                      <a:pt x="116" y="68"/>
                      <a:pt x="119" y="64"/>
                    </a:cubicBezTo>
                    <a:cubicBezTo>
                      <a:pt x="118" y="60"/>
                      <a:pt x="114" y="60"/>
                      <a:pt x="108" y="58"/>
                    </a:cubicBezTo>
                    <a:cubicBezTo>
                      <a:pt x="112" y="58"/>
                      <a:pt x="116" y="58"/>
                      <a:pt x="120" y="58"/>
                    </a:cubicBezTo>
                    <a:cubicBezTo>
                      <a:pt x="120" y="59"/>
                      <a:pt x="121" y="58"/>
                      <a:pt x="122" y="59"/>
                    </a:cubicBezTo>
                    <a:cubicBezTo>
                      <a:pt x="121" y="55"/>
                      <a:pt x="119" y="53"/>
                      <a:pt x="116" y="52"/>
                    </a:cubicBezTo>
                    <a:cubicBezTo>
                      <a:pt x="116" y="52"/>
                      <a:pt x="116" y="51"/>
                      <a:pt x="116" y="51"/>
                    </a:cubicBezTo>
                    <a:cubicBezTo>
                      <a:pt x="112" y="51"/>
                      <a:pt x="111" y="53"/>
                      <a:pt x="106" y="53"/>
                    </a:cubicBezTo>
                    <a:cubicBezTo>
                      <a:pt x="110" y="50"/>
                      <a:pt x="113" y="48"/>
                      <a:pt x="113" y="45"/>
                    </a:cubicBezTo>
                    <a:cubicBezTo>
                      <a:pt x="113" y="40"/>
                      <a:pt x="109" y="38"/>
                      <a:pt x="109" y="33"/>
                    </a:cubicBezTo>
                    <a:cubicBezTo>
                      <a:pt x="96" y="29"/>
                      <a:pt x="82" y="35"/>
                      <a:pt x="76" y="30"/>
                    </a:cubicBezTo>
                    <a:cubicBezTo>
                      <a:pt x="77" y="30"/>
                      <a:pt x="78" y="30"/>
                      <a:pt x="79" y="30"/>
                    </a:cubicBezTo>
                    <a:cubicBezTo>
                      <a:pt x="82" y="29"/>
                      <a:pt x="76" y="29"/>
                      <a:pt x="75" y="29"/>
                    </a:cubicBezTo>
                    <a:cubicBezTo>
                      <a:pt x="77" y="26"/>
                      <a:pt x="85" y="30"/>
                      <a:pt x="87" y="27"/>
                    </a:cubicBezTo>
                    <a:cubicBezTo>
                      <a:pt x="88" y="27"/>
                      <a:pt x="88" y="26"/>
                      <a:pt x="87" y="26"/>
                    </a:cubicBezTo>
                    <a:cubicBezTo>
                      <a:pt x="79" y="27"/>
                      <a:pt x="76" y="24"/>
                      <a:pt x="71" y="22"/>
                    </a:cubicBezTo>
                    <a:cubicBezTo>
                      <a:pt x="82" y="19"/>
                      <a:pt x="97" y="20"/>
                      <a:pt x="106" y="14"/>
                    </a:cubicBezTo>
                    <a:cubicBezTo>
                      <a:pt x="104" y="14"/>
                      <a:pt x="99" y="16"/>
                      <a:pt x="99" y="13"/>
                    </a:cubicBezTo>
                    <a:cubicBezTo>
                      <a:pt x="107" y="10"/>
                      <a:pt x="121" y="14"/>
                      <a:pt x="126" y="7"/>
                    </a:cubicBezTo>
                    <a:cubicBezTo>
                      <a:pt x="123" y="6"/>
                      <a:pt x="124" y="9"/>
                      <a:pt x="121" y="8"/>
                    </a:cubicBezTo>
                    <a:cubicBezTo>
                      <a:pt x="115" y="7"/>
                      <a:pt x="111" y="8"/>
                      <a:pt x="105" y="9"/>
                    </a:cubicBezTo>
                    <a:cubicBezTo>
                      <a:pt x="105" y="11"/>
                      <a:pt x="110" y="8"/>
                      <a:pt x="109" y="11"/>
                    </a:cubicBezTo>
                    <a:cubicBezTo>
                      <a:pt x="91" y="10"/>
                      <a:pt x="80" y="17"/>
                      <a:pt x="63" y="19"/>
                    </a:cubicBezTo>
                    <a:cubicBezTo>
                      <a:pt x="74" y="21"/>
                      <a:pt x="49" y="26"/>
                      <a:pt x="44" y="26"/>
                    </a:cubicBezTo>
                    <a:cubicBezTo>
                      <a:pt x="43" y="29"/>
                      <a:pt x="49" y="28"/>
                      <a:pt x="46" y="30"/>
                    </a:cubicBezTo>
                    <a:cubicBezTo>
                      <a:pt x="32" y="30"/>
                      <a:pt x="17" y="32"/>
                      <a:pt x="3" y="29"/>
                    </a:cubicBezTo>
                    <a:cubicBezTo>
                      <a:pt x="6" y="27"/>
                      <a:pt x="12" y="28"/>
                      <a:pt x="17" y="26"/>
                    </a:cubicBezTo>
                    <a:cubicBezTo>
                      <a:pt x="14" y="27"/>
                      <a:pt x="14" y="23"/>
                      <a:pt x="17" y="24"/>
                    </a:cubicBezTo>
                    <a:cubicBezTo>
                      <a:pt x="20" y="24"/>
                      <a:pt x="24" y="24"/>
                      <a:pt x="25" y="26"/>
                    </a:cubicBezTo>
                    <a:cubicBezTo>
                      <a:pt x="28" y="23"/>
                      <a:pt x="32" y="20"/>
                      <a:pt x="40" y="21"/>
                    </a:cubicBezTo>
                    <a:cubicBezTo>
                      <a:pt x="40" y="19"/>
                      <a:pt x="39" y="19"/>
                      <a:pt x="36" y="19"/>
                    </a:cubicBezTo>
                    <a:cubicBezTo>
                      <a:pt x="26" y="15"/>
                      <a:pt x="10" y="28"/>
                      <a:pt x="3" y="18"/>
                    </a:cubicBezTo>
                    <a:cubicBezTo>
                      <a:pt x="17" y="18"/>
                      <a:pt x="0" y="18"/>
                      <a:pt x="1" y="14"/>
                    </a:cubicBezTo>
                    <a:cubicBezTo>
                      <a:pt x="11" y="13"/>
                      <a:pt x="18" y="5"/>
                      <a:pt x="27" y="13"/>
                    </a:cubicBezTo>
                    <a:cubicBezTo>
                      <a:pt x="29" y="13"/>
                      <a:pt x="34" y="11"/>
                      <a:pt x="33" y="15"/>
                    </a:cubicBezTo>
                    <a:cubicBezTo>
                      <a:pt x="34" y="14"/>
                      <a:pt x="35" y="14"/>
                      <a:pt x="36" y="13"/>
                    </a:cubicBezTo>
                    <a:cubicBezTo>
                      <a:pt x="36" y="10"/>
                      <a:pt x="31" y="12"/>
                      <a:pt x="29" y="12"/>
                    </a:cubicBezTo>
                    <a:cubicBezTo>
                      <a:pt x="29" y="11"/>
                      <a:pt x="29" y="11"/>
                      <a:pt x="29" y="11"/>
                    </a:cubicBezTo>
                    <a:cubicBezTo>
                      <a:pt x="31" y="8"/>
                      <a:pt x="23" y="9"/>
                      <a:pt x="27" y="8"/>
                    </a:cubicBezTo>
                    <a:cubicBezTo>
                      <a:pt x="55" y="6"/>
                      <a:pt x="81" y="1"/>
                      <a:pt x="106" y="3"/>
                    </a:cubicBezTo>
                    <a:cubicBezTo>
                      <a:pt x="106" y="4"/>
                      <a:pt x="105" y="4"/>
                      <a:pt x="105" y="5"/>
                    </a:cubicBezTo>
                    <a:cubicBezTo>
                      <a:pt x="108" y="5"/>
                      <a:pt x="111" y="5"/>
                      <a:pt x="112" y="4"/>
                    </a:cubicBezTo>
                    <a:cubicBezTo>
                      <a:pt x="131" y="6"/>
                      <a:pt x="153" y="9"/>
                      <a:pt x="162" y="5"/>
                    </a:cubicBezTo>
                    <a:cubicBezTo>
                      <a:pt x="166" y="5"/>
                      <a:pt x="178" y="9"/>
                      <a:pt x="175" y="7"/>
                    </a:cubicBezTo>
                    <a:cubicBezTo>
                      <a:pt x="175" y="5"/>
                      <a:pt x="172" y="6"/>
                      <a:pt x="172" y="5"/>
                    </a:cubicBezTo>
                    <a:cubicBezTo>
                      <a:pt x="178" y="5"/>
                      <a:pt x="174" y="2"/>
                      <a:pt x="184" y="3"/>
                    </a:cubicBezTo>
                    <a:cubicBezTo>
                      <a:pt x="186" y="7"/>
                      <a:pt x="190" y="3"/>
                      <a:pt x="192" y="5"/>
                    </a:cubicBezTo>
                    <a:close/>
                    <a:moveTo>
                      <a:pt x="209" y="5"/>
                    </a:moveTo>
                    <a:cubicBezTo>
                      <a:pt x="215" y="5"/>
                      <a:pt x="220" y="5"/>
                      <a:pt x="224" y="3"/>
                    </a:cubicBezTo>
                    <a:cubicBezTo>
                      <a:pt x="219" y="3"/>
                      <a:pt x="213" y="3"/>
                      <a:pt x="209" y="5"/>
                    </a:cubicBezTo>
                    <a:close/>
                    <a:moveTo>
                      <a:pt x="251" y="13"/>
                    </a:moveTo>
                    <a:cubicBezTo>
                      <a:pt x="260" y="15"/>
                      <a:pt x="262" y="9"/>
                      <a:pt x="251" y="13"/>
                    </a:cubicBezTo>
                    <a:close/>
                    <a:moveTo>
                      <a:pt x="225" y="46"/>
                    </a:moveTo>
                    <a:cubicBezTo>
                      <a:pt x="232" y="46"/>
                      <a:pt x="219" y="42"/>
                      <a:pt x="218" y="45"/>
                    </a:cubicBezTo>
                    <a:cubicBezTo>
                      <a:pt x="220" y="47"/>
                      <a:pt x="220" y="45"/>
                      <a:pt x="223" y="45"/>
                    </a:cubicBezTo>
                    <a:cubicBezTo>
                      <a:pt x="224" y="49"/>
                      <a:pt x="223" y="49"/>
                      <a:pt x="221" y="50"/>
                    </a:cubicBezTo>
                    <a:cubicBezTo>
                      <a:pt x="225" y="49"/>
                      <a:pt x="228" y="53"/>
                      <a:pt x="230" y="50"/>
                    </a:cubicBezTo>
                    <a:cubicBezTo>
                      <a:pt x="227" y="50"/>
                      <a:pt x="225" y="49"/>
                      <a:pt x="225" y="46"/>
                    </a:cubicBezTo>
                    <a:close/>
                    <a:moveTo>
                      <a:pt x="103" y="90"/>
                    </a:moveTo>
                    <a:cubicBezTo>
                      <a:pt x="106" y="91"/>
                      <a:pt x="107" y="87"/>
                      <a:pt x="109" y="89"/>
                    </a:cubicBezTo>
                    <a:cubicBezTo>
                      <a:pt x="109" y="85"/>
                      <a:pt x="103" y="89"/>
                      <a:pt x="103" y="90"/>
                    </a:cubicBezTo>
                    <a:close/>
                    <a:moveTo>
                      <a:pt x="215" y="9"/>
                    </a:moveTo>
                    <a:cubicBezTo>
                      <a:pt x="221" y="8"/>
                      <a:pt x="227" y="8"/>
                      <a:pt x="231" y="6"/>
                    </a:cubicBezTo>
                    <a:cubicBezTo>
                      <a:pt x="225" y="6"/>
                      <a:pt x="219" y="7"/>
                      <a:pt x="215" y="9"/>
                    </a:cubicBezTo>
                    <a:close/>
                    <a:moveTo>
                      <a:pt x="62" y="13"/>
                    </a:moveTo>
                    <a:cubicBezTo>
                      <a:pt x="59" y="13"/>
                      <a:pt x="54" y="10"/>
                      <a:pt x="52" y="13"/>
                    </a:cubicBezTo>
                    <a:cubicBezTo>
                      <a:pt x="56" y="12"/>
                      <a:pt x="60" y="15"/>
                      <a:pt x="62" y="13"/>
                    </a:cubicBezTo>
                    <a:close/>
                    <a:moveTo>
                      <a:pt x="42" y="13"/>
                    </a:moveTo>
                    <a:cubicBezTo>
                      <a:pt x="46" y="12"/>
                      <a:pt x="48" y="19"/>
                      <a:pt x="50" y="14"/>
                    </a:cubicBezTo>
                    <a:cubicBezTo>
                      <a:pt x="48" y="15"/>
                      <a:pt x="48" y="13"/>
                      <a:pt x="48" y="12"/>
                    </a:cubicBezTo>
                    <a:cubicBezTo>
                      <a:pt x="46" y="12"/>
                      <a:pt x="43" y="12"/>
                      <a:pt x="42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44" name="Freeform 18"/>
              <p:cNvSpPr>
                <a:spLocks/>
              </p:cNvSpPr>
              <p:nvPr/>
            </p:nvSpPr>
            <p:spPr bwMode="auto">
              <a:xfrm>
                <a:off x="2234" y="674"/>
                <a:ext cx="17" cy="7"/>
              </a:xfrm>
              <a:custGeom>
                <a:avLst/>
                <a:gdLst>
                  <a:gd name="T0" fmla="*/ 7 w 7"/>
                  <a:gd name="T1" fmla="*/ 2 h 3"/>
                  <a:gd name="T2" fmla="*/ 0 w 7"/>
                  <a:gd name="T3" fmla="*/ 3 h 3"/>
                  <a:gd name="T4" fmla="*/ 1 w 7"/>
                  <a:gd name="T5" fmla="*/ 1 h 3"/>
                  <a:gd name="T6" fmla="*/ 7 w 7"/>
                  <a:gd name="T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3">
                    <a:moveTo>
                      <a:pt x="7" y="2"/>
                    </a:moveTo>
                    <a:cubicBezTo>
                      <a:pt x="6" y="3"/>
                      <a:pt x="3" y="3"/>
                      <a:pt x="0" y="3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3" y="1"/>
                      <a:pt x="7" y="0"/>
                      <a:pt x="7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45" name="Freeform 19"/>
              <p:cNvSpPr>
                <a:spLocks/>
              </p:cNvSpPr>
              <p:nvPr/>
            </p:nvSpPr>
            <p:spPr bwMode="auto">
              <a:xfrm>
                <a:off x="2494" y="683"/>
                <a:ext cx="38" cy="8"/>
              </a:xfrm>
              <a:custGeom>
                <a:avLst/>
                <a:gdLst>
                  <a:gd name="T0" fmla="*/ 16 w 16"/>
                  <a:gd name="T1" fmla="*/ 0 h 3"/>
                  <a:gd name="T2" fmla="*/ 0 w 16"/>
                  <a:gd name="T3" fmla="*/ 3 h 3"/>
                  <a:gd name="T4" fmla="*/ 16 w 16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3">
                    <a:moveTo>
                      <a:pt x="16" y="0"/>
                    </a:moveTo>
                    <a:cubicBezTo>
                      <a:pt x="12" y="2"/>
                      <a:pt x="6" y="2"/>
                      <a:pt x="0" y="3"/>
                    </a:cubicBezTo>
                    <a:cubicBezTo>
                      <a:pt x="4" y="1"/>
                      <a:pt x="10" y="0"/>
                      <a:pt x="1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46" name="Freeform 20"/>
              <p:cNvSpPr>
                <a:spLocks/>
              </p:cNvSpPr>
              <p:nvPr/>
            </p:nvSpPr>
            <p:spPr bwMode="auto">
              <a:xfrm>
                <a:off x="3154" y="691"/>
                <a:ext cx="31" cy="11"/>
              </a:xfrm>
              <a:custGeom>
                <a:avLst/>
                <a:gdLst>
                  <a:gd name="T0" fmla="*/ 12 w 13"/>
                  <a:gd name="T1" fmla="*/ 0 h 5"/>
                  <a:gd name="T2" fmla="*/ 13 w 13"/>
                  <a:gd name="T3" fmla="*/ 2 h 5"/>
                  <a:gd name="T4" fmla="*/ 0 w 13"/>
                  <a:gd name="T5" fmla="*/ 3 h 5"/>
                  <a:gd name="T6" fmla="*/ 12 w 13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5">
                    <a:moveTo>
                      <a:pt x="12" y="0"/>
                    </a:moveTo>
                    <a:cubicBezTo>
                      <a:pt x="11" y="1"/>
                      <a:pt x="11" y="2"/>
                      <a:pt x="13" y="2"/>
                    </a:cubicBezTo>
                    <a:cubicBezTo>
                      <a:pt x="10" y="5"/>
                      <a:pt x="6" y="2"/>
                      <a:pt x="0" y="3"/>
                    </a:cubicBezTo>
                    <a:cubicBezTo>
                      <a:pt x="2" y="0"/>
                      <a:pt x="7" y="0"/>
                      <a:pt x="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47" name="Freeform 21"/>
              <p:cNvSpPr>
                <a:spLocks/>
              </p:cNvSpPr>
              <p:nvPr/>
            </p:nvSpPr>
            <p:spPr bwMode="auto">
              <a:xfrm>
                <a:off x="3195" y="693"/>
                <a:ext cx="21" cy="9"/>
              </a:xfrm>
              <a:custGeom>
                <a:avLst/>
                <a:gdLst>
                  <a:gd name="T0" fmla="*/ 1 w 9"/>
                  <a:gd name="T1" fmla="*/ 1 h 4"/>
                  <a:gd name="T2" fmla="*/ 9 w 9"/>
                  <a:gd name="T3" fmla="*/ 2 h 4"/>
                  <a:gd name="T4" fmla="*/ 1 w 9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" h="4">
                    <a:moveTo>
                      <a:pt x="1" y="1"/>
                    </a:moveTo>
                    <a:cubicBezTo>
                      <a:pt x="4" y="0"/>
                      <a:pt x="5" y="2"/>
                      <a:pt x="9" y="2"/>
                    </a:cubicBezTo>
                    <a:cubicBezTo>
                      <a:pt x="8" y="3"/>
                      <a:pt x="0" y="4"/>
                      <a:pt x="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48" name="Freeform 22"/>
              <p:cNvSpPr>
                <a:spLocks/>
              </p:cNvSpPr>
              <p:nvPr/>
            </p:nvSpPr>
            <p:spPr bwMode="auto">
              <a:xfrm>
                <a:off x="2049" y="693"/>
                <a:ext cx="22" cy="12"/>
              </a:xfrm>
              <a:custGeom>
                <a:avLst/>
                <a:gdLst>
                  <a:gd name="T0" fmla="*/ 2 w 9"/>
                  <a:gd name="T1" fmla="*/ 1 h 5"/>
                  <a:gd name="T2" fmla="*/ 2 w 9"/>
                  <a:gd name="T3" fmla="*/ 2 h 5"/>
                  <a:gd name="T4" fmla="*/ 9 w 9"/>
                  <a:gd name="T5" fmla="*/ 3 h 5"/>
                  <a:gd name="T6" fmla="*/ 6 w 9"/>
                  <a:gd name="T7" fmla="*/ 5 h 5"/>
                  <a:gd name="T8" fmla="*/ 0 w 9"/>
                  <a:gd name="T9" fmla="*/ 3 h 5"/>
                  <a:gd name="T10" fmla="*/ 2 w 9"/>
                  <a:gd name="T11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5">
                    <a:moveTo>
                      <a:pt x="2" y="1"/>
                    </a:moveTo>
                    <a:cubicBezTo>
                      <a:pt x="2" y="1"/>
                      <a:pt x="2" y="1"/>
                      <a:pt x="2" y="2"/>
                    </a:cubicBezTo>
                    <a:cubicBezTo>
                      <a:pt x="4" y="2"/>
                      <a:pt x="9" y="0"/>
                      <a:pt x="9" y="3"/>
                    </a:cubicBezTo>
                    <a:cubicBezTo>
                      <a:pt x="8" y="4"/>
                      <a:pt x="7" y="4"/>
                      <a:pt x="6" y="5"/>
                    </a:cubicBezTo>
                    <a:cubicBezTo>
                      <a:pt x="7" y="1"/>
                      <a:pt x="2" y="3"/>
                      <a:pt x="0" y="3"/>
                    </a:cubicBezTo>
                    <a:cubicBezTo>
                      <a:pt x="0" y="1"/>
                      <a:pt x="1" y="1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49" name="Freeform 23"/>
              <p:cNvSpPr>
                <a:spLocks/>
              </p:cNvSpPr>
              <p:nvPr/>
            </p:nvSpPr>
            <p:spPr bwMode="auto">
              <a:xfrm>
                <a:off x="2109" y="693"/>
                <a:ext cx="23" cy="12"/>
              </a:xfrm>
              <a:custGeom>
                <a:avLst/>
                <a:gdLst>
                  <a:gd name="T0" fmla="*/ 0 w 10"/>
                  <a:gd name="T1" fmla="*/ 3 h 5"/>
                  <a:gd name="T2" fmla="*/ 10 w 10"/>
                  <a:gd name="T3" fmla="*/ 3 h 5"/>
                  <a:gd name="T4" fmla="*/ 0 w 10"/>
                  <a:gd name="T5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5">
                    <a:moveTo>
                      <a:pt x="0" y="3"/>
                    </a:moveTo>
                    <a:cubicBezTo>
                      <a:pt x="2" y="0"/>
                      <a:pt x="7" y="3"/>
                      <a:pt x="10" y="3"/>
                    </a:cubicBezTo>
                    <a:cubicBezTo>
                      <a:pt x="8" y="5"/>
                      <a:pt x="4" y="2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50" name="Freeform 24"/>
              <p:cNvSpPr>
                <a:spLocks/>
              </p:cNvSpPr>
              <p:nvPr/>
            </p:nvSpPr>
            <p:spPr bwMode="auto">
              <a:xfrm>
                <a:off x="3173" y="698"/>
                <a:ext cx="24" cy="7"/>
              </a:xfrm>
              <a:custGeom>
                <a:avLst/>
                <a:gdLst>
                  <a:gd name="T0" fmla="*/ 10 w 10"/>
                  <a:gd name="T1" fmla="*/ 1 h 3"/>
                  <a:gd name="T2" fmla="*/ 0 w 10"/>
                  <a:gd name="T3" fmla="*/ 2 h 3"/>
                  <a:gd name="T4" fmla="*/ 10 w 10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3">
                    <a:moveTo>
                      <a:pt x="10" y="1"/>
                    </a:moveTo>
                    <a:cubicBezTo>
                      <a:pt x="8" y="3"/>
                      <a:pt x="4" y="2"/>
                      <a:pt x="0" y="2"/>
                    </a:cubicBezTo>
                    <a:cubicBezTo>
                      <a:pt x="2" y="0"/>
                      <a:pt x="6" y="0"/>
                      <a:pt x="1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51" name="Freeform 25"/>
              <p:cNvSpPr>
                <a:spLocks/>
              </p:cNvSpPr>
              <p:nvPr/>
            </p:nvSpPr>
            <p:spPr bwMode="auto">
              <a:xfrm>
                <a:off x="1957" y="700"/>
                <a:ext cx="14" cy="12"/>
              </a:xfrm>
              <a:custGeom>
                <a:avLst/>
                <a:gdLst>
                  <a:gd name="T0" fmla="*/ 6 w 6"/>
                  <a:gd name="T1" fmla="*/ 0 h 5"/>
                  <a:gd name="T2" fmla="*/ 0 w 6"/>
                  <a:gd name="T3" fmla="*/ 2 h 5"/>
                  <a:gd name="T4" fmla="*/ 6 w 6"/>
                  <a:gd name="T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5">
                    <a:moveTo>
                      <a:pt x="6" y="0"/>
                    </a:moveTo>
                    <a:cubicBezTo>
                      <a:pt x="6" y="5"/>
                      <a:pt x="3" y="2"/>
                      <a:pt x="0" y="2"/>
                    </a:cubicBezTo>
                    <a:cubicBezTo>
                      <a:pt x="0" y="0"/>
                      <a:pt x="4" y="0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52" name="Freeform 26"/>
              <p:cNvSpPr>
                <a:spLocks/>
              </p:cNvSpPr>
              <p:nvPr/>
            </p:nvSpPr>
            <p:spPr bwMode="auto">
              <a:xfrm>
                <a:off x="2821" y="698"/>
                <a:ext cx="111" cy="42"/>
              </a:xfrm>
              <a:custGeom>
                <a:avLst/>
                <a:gdLst>
                  <a:gd name="T0" fmla="*/ 10 w 47"/>
                  <a:gd name="T1" fmla="*/ 10 h 18"/>
                  <a:gd name="T2" fmla="*/ 0 w 47"/>
                  <a:gd name="T3" fmla="*/ 5 h 18"/>
                  <a:gd name="T4" fmla="*/ 11 w 47"/>
                  <a:gd name="T5" fmla="*/ 2 h 18"/>
                  <a:gd name="T6" fmla="*/ 11 w 47"/>
                  <a:gd name="T7" fmla="*/ 5 h 18"/>
                  <a:gd name="T8" fmla="*/ 25 w 47"/>
                  <a:gd name="T9" fmla="*/ 4 h 18"/>
                  <a:gd name="T10" fmla="*/ 30 w 47"/>
                  <a:gd name="T11" fmla="*/ 6 h 18"/>
                  <a:gd name="T12" fmla="*/ 47 w 47"/>
                  <a:gd name="T13" fmla="*/ 12 h 18"/>
                  <a:gd name="T14" fmla="*/ 36 w 47"/>
                  <a:gd name="T15" fmla="*/ 14 h 18"/>
                  <a:gd name="T16" fmla="*/ 33 w 47"/>
                  <a:gd name="T17" fmla="*/ 8 h 18"/>
                  <a:gd name="T18" fmla="*/ 19 w 47"/>
                  <a:gd name="T19" fmla="*/ 18 h 18"/>
                  <a:gd name="T20" fmla="*/ 11 w 47"/>
                  <a:gd name="T21" fmla="*/ 14 h 18"/>
                  <a:gd name="T22" fmla="*/ 14 w 47"/>
                  <a:gd name="T23" fmla="*/ 13 h 18"/>
                  <a:gd name="T24" fmla="*/ 11 w 47"/>
                  <a:gd name="T25" fmla="*/ 12 h 18"/>
                  <a:gd name="T26" fmla="*/ 20 w 47"/>
                  <a:gd name="T27" fmla="*/ 10 h 18"/>
                  <a:gd name="T28" fmla="*/ 10 w 47"/>
                  <a:gd name="T29" fmla="*/ 1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7" h="18">
                    <a:moveTo>
                      <a:pt x="10" y="10"/>
                    </a:moveTo>
                    <a:cubicBezTo>
                      <a:pt x="3" y="10"/>
                      <a:pt x="5" y="6"/>
                      <a:pt x="0" y="5"/>
                    </a:cubicBezTo>
                    <a:cubicBezTo>
                      <a:pt x="3" y="4"/>
                      <a:pt x="6" y="2"/>
                      <a:pt x="11" y="2"/>
                    </a:cubicBezTo>
                    <a:cubicBezTo>
                      <a:pt x="11" y="3"/>
                      <a:pt x="11" y="4"/>
                      <a:pt x="11" y="5"/>
                    </a:cubicBezTo>
                    <a:cubicBezTo>
                      <a:pt x="18" y="6"/>
                      <a:pt x="19" y="0"/>
                      <a:pt x="25" y="4"/>
                    </a:cubicBezTo>
                    <a:cubicBezTo>
                      <a:pt x="28" y="4"/>
                      <a:pt x="26" y="8"/>
                      <a:pt x="30" y="6"/>
                    </a:cubicBezTo>
                    <a:cubicBezTo>
                      <a:pt x="36" y="8"/>
                      <a:pt x="41" y="11"/>
                      <a:pt x="47" y="12"/>
                    </a:cubicBezTo>
                    <a:cubicBezTo>
                      <a:pt x="47" y="14"/>
                      <a:pt x="40" y="13"/>
                      <a:pt x="36" y="14"/>
                    </a:cubicBezTo>
                    <a:cubicBezTo>
                      <a:pt x="39" y="10"/>
                      <a:pt x="33" y="11"/>
                      <a:pt x="33" y="8"/>
                    </a:cubicBezTo>
                    <a:cubicBezTo>
                      <a:pt x="26" y="9"/>
                      <a:pt x="26" y="17"/>
                      <a:pt x="19" y="18"/>
                    </a:cubicBezTo>
                    <a:cubicBezTo>
                      <a:pt x="18" y="15"/>
                      <a:pt x="13" y="15"/>
                      <a:pt x="11" y="14"/>
                    </a:cubicBezTo>
                    <a:cubicBezTo>
                      <a:pt x="11" y="13"/>
                      <a:pt x="12" y="13"/>
                      <a:pt x="14" y="13"/>
                    </a:cubicBezTo>
                    <a:cubicBezTo>
                      <a:pt x="13" y="12"/>
                      <a:pt x="12" y="12"/>
                      <a:pt x="11" y="12"/>
                    </a:cubicBezTo>
                    <a:cubicBezTo>
                      <a:pt x="12" y="10"/>
                      <a:pt x="18" y="12"/>
                      <a:pt x="20" y="10"/>
                    </a:cubicBezTo>
                    <a:cubicBezTo>
                      <a:pt x="17" y="8"/>
                      <a:pt x="12" y="8"/>
                      <a:pt x="10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53" name="Freeform 27"/>
              <p:cNvSpPr>
                <a:spLocks/>
              </p:cNvSpPr>
              <p:nvPr/>
            </p:nvSpPr>
            <p:spPr bwMode="auto">
              <a:xfrm>
                <a:off x="1898" y="707"/>
                <a:ext cx="47" cy="21"/>
              </a:xfrm>
              <a:custGeom>
                <a:avLst/>
                <a:gdLst>
                  <a:gd name="T0" fmla="*/ 20 w 20"/>
                  <a:gd name="T1" fmla="*/ 3 h 9"/>
                  <a:gd name="T2" fmla="*/ 19 w 20"/>
                  <a:gd name="T3" fmla="*/ 8 h 9"/>
                  <a:gd name="T4" fmla="*/ 0 w 20"/>
                  <a:gd name="T5" fmla="*/ 6 h 9"/>
                  <a:gd name="T6" fmla="*/ 2 w 20"/>
                  <a:gd name="T7" fmla="*/ 5 h 9"/>
                  <a:gd name="T8" fmla="*/ 3 w 20"/>
                  <a:gd name="T9" fmla="*/ 1 h 9"/>
                  <a:gd name="T10" fmla="*/ 20 w 20"/>
                  <a:gd name="T11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" h="9">
                    <a:moveTo>
                      <a:pt x="20" y="3"/>
                    </a:moveTo>
                    <a:cubicBezTo>
                      <a:pt x="19" y="7"/>
                      <a:pt x="17" y="4"/>
                      <a:pt x="19" y="8"/>
                    </a:cubicBezTo>
                    <a:cubicBezTo>
                      <a:pt x="11" y="9"/>
                      <a:pt x="9" y="5"/>
                      <a:pt x="0" y="6"/>
                    </a:cubicBezTo>
                    <a:cubicBezTo>
                      <a:pt x="0" y="5"/>
                      <a:pt x="2" y="5"/>
                      <a:pt x="2" y="5"/>
                    </a:cubicBezTo>
                    <a:cubicBezTo>
                      <a:pt x="5" y="4"/>
                      <a:pt x="1" y="3"/>
                      <a:pt x="3" y="1"/>
                    </a:cubicBezTo>
                    <a:cubicBezTo>
                      <a:pt x="11" y="0"/>
                      <a:pt x="13" y="4"/>
                      <a:pt x="2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54" name="Freeform 28"/>
              <p:cNvSpPr>
                <a:spLocks/>
              </p:cNvSpPr>
              <p:nvPr/>
            </p:nvSpPr>
            <p:spPr bwMode="auto">
              <a:xfrm>
                <a:off x="1967" y="717"/>
                <a:ext cx="19" cy="14"/>
              </a:xfrm>
              <a:custGeom>
                <a:avLst/>
                <a:gdLst>
                  <a:gd name="T0" fmla="*/ 5 w 8"/>
                  <a:gd name="T1" fmla="*/ 6 h 6"/>
                  <a:gd name="T2" fmla="*/ 7 w 8"/>
                  <a:gd name="T3" fmla="*/ 5 h 6"/>
                  <a:gd name="T4" fmla="*/ 2 w 8"/>
                  <a:gd name="T5" fmla="*/ 4 h 6"/>
                  <a:gd name="T6" fmla="*/ 3 w 8"/>
                  <a:gd name="T7" fmla="*/ 0 h 6"/>
                  <a:gd name="T8" fmla="*/ 5 w 8"/>
                  <a:gd name="T9" fmla="*/ 2 h 6"/>
                  <a:gd name="T10" fmla="*/ 8 w 8"/>
                  <a:gd name="T11" fmla="*/ 4 h 6"/>
                  <a:gd name="T12" fmla="*/ 5 w 8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6">
                    <a:moveTo>
                      <a:pt x="5" y="6"/>
                    </a:moveTo>
                    <a:cubicBezTo>
                      <a:pt x="5" y="5"/>
                      <a:pt x="6" y="5"/>
                      <a:pt x="7" y="5"/>
                    </a:cubicBezTo>
                    <a:cubicBezTo>
                      <a:pt x="7" y="3"/>
                      <a:pt x="4" y="5"/>
                      <a:pt x="2" y="4"/>
                    </a:cubicBezTo>
                    <a:cubicBezTo>
                      <a:pt x="0" y="3"/>
                      <a:pt x="8" y="2"/>
                      <a:pt x="3" y="0"/>
                    </a:cubicBezTo>
                    <a:cubicBezTo>
                      <a:pt x="5" y="0"/>
                      <a:pt x="7" y="2"/>
                      <a:pt x="5" y="2"/>
                    </a:cubicBezTo>
                    <a:cubicBezTo>
                      <a:pt x="6" y="3"/>
                      <a:pt x="7" y="4"/>
                      <a:pt x="8" y="4"/>
                    </a:cubicBezTo>
                    <a:cubicBezTo>
                      <a:pt x="7" y="5"/>
                      <a:pt x="7" y="6"/>
                      <a:pt x="5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55" name="Freeform 29"/>
              <p:cNvSpPr>
                <a:spLocks/>
              </p:cNvSpPr>
              <p:nvPr/>
            </p:nvSpPr>
            <p:spPr bwMode="auto">
              <a:xfrm>
                <a:off x="1813" y="724"/>
                <a:ext cx="33" cy="12"/>
              </a:xfrm>
              <a:custGeom>
                <a:avLst/>
                <a:gdLst>
                  <a:gd name="T0" fmla="*/ 14 w 14"/>
                  <a:gd name="T1" fmla="*/ 1 h 5"/>
                  <a:gd name="T2" fmla="*/ 0 w 14"/>
                  <a:gd name="T3" fmla="*/ 1 h 5"/>
                  <a:gd name="T4" fmla="*/ 14 w 14"/>
                  <a:gd name="T5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" h="5">
                    <a:moveTo>
                      <a:pt x="14" y="1"/>
                    </a:moveTo>
                    <a:cubicBezTo>
                      <a:pt x="12" y="5"/>
                      <a:pt x="3" y="2"/>
                      <a:pt x="0" y="1"/>
                    </a:cubicBezTo>
                    <a:cubicBezTo>
                      <a:pt x="1" y="0"/>
                      <a:pt x="9" y="0"/>
                      <a:pt x="14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56" name="Freeform 30"/>
              <p:cNvSpPr>
                <a:spLocks/>
              </p:cNvSpPr>
              <p:nvPr/>
            </p:nvSpPr>
            <p:spPr bwMode="auto">
              <a:xfrm>
                <a:off x="3365" y="797"/>
                <a:ext cx="33" cy="33"/>
              </a:xfrm>
              <a:custGeom>
                <a:avLst/>
                <a:gdLst>
                  <a:gd name="T0" fmla="*/ 0 w 14"/>
                  <a:gd name="T1" fmla="*/ 0 h 14"/>
                  <a:gd name="T2" fmla="*/ 14 w 14"/>
                  <a:gd name="T3" fmla="*/ 14 h 14"/>
                  <a:gd name="T4" fmla="*/ 0 w 14"/>
                  <a:gd name="T5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" h="14">
                    <a:moveTo>
                      <a:pt x="0" y="0"/>
                    </a:moveTo>
                    <a:cubicBezTo>
                      <a:pt x="5" y="4"/>
                      <a:pt x="10" y="9"/>
                      <a:pt x="14" y="14"/>
                    </a:cubicBezTo>
                    <a:cubicBezTo>
                      <a:pt x="9" y="10"/>
                      <a:pt x="4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57" name="Freeform 31"/>
              <p:cNvSpPr>
                <a:spLocks/>
              </p:cNvSpPr>
              <p:nvPr/>
            </p:nvSpPr>
            <p:spPr bwMode="auto">
              <a:xfrm>
                <a:off x="2601" y="1013"/>
                <a:ext cx="21" cy="12"/>
              </a:xfrm>
              <a:custGeom>
                <a:avLst/>
                <a:gdLst>
                  <a:gd name="T0" fmla="*/ 1 w 9"/>
                  <a:gd name="T1" fmla="*/ 5 h 5"/>
                  <a:gd name="T2" fmla="*/ 2 w 9"/>
                  <a:gd name="T3" fmla="*/ 0 h 5"/>
                  <a:gd name="T4" fmla="*/ 9 w 9"/>
                  <a:gd name="T5" fmla="*/ 0 h 5"/>
                  <a:gd name="T6" fmla="*/ 4 w 9"/>
                  <a:gd name="T7" fmla="*/ 1 h 5"/>
                  <a:gd name="T8" fmla="*/ 2 w 9"/>
                  <a:gd name="T9" fmla="*/ 5 h 5"/>
                  <a:gd name="T10" fmla="*/ 1 w 9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5">
                    <a:moveTo>
                      <a:pt x="1" y="5"/>
                    </a:moveTo>
                    <a:cubicBezTo>
                      <a:pt x="3" y="3"/>
                      <a:pt x="0" y="2"/>
                      <a:pt x="2" y="0"/>
                    </a:cubicBezTo>
                    <a:cubicBezTo>
                      <a:pt x="4" y="0"/>
                      <a:pt x="6" y="0"/>
                      <a:pt x="9" y="0"/>
                    </a:cubicBezTo>
                    <a:cubicBezTo>
                      <a:pt x="9" y="2"/>
                      <a:pt x="5" y="0"/>
                      <a:pt x="4" y="1"/>
                    </a:cubicBezTo>
                    <a:cubicBezTo>
                      <a:pt x="2" y="1"/>
                      <a:pt x="3" y="4"/>
                      <a:pt x="2" y="5"/>
                    </a:cubicBezTo>
                    <a:cubicBezTo>
                      <a:pt x="2" y="5"/>
                      <a:pt x="1" y="5"/>
                      <a:pt x="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58" name="Freeform 32"/>
              <p:cNvSpPr>
                <a:spLocks/>
              </p:cNvSpPr>
              <p:nvPr/>
            </p:nvSpPr>
            <p:spPr bwMode="auto">
              <a:xfrm>
                <a:off x="3808" y="1456"/>
                <a:ext cx="11" cy="10"/>
              </a:xfrm>
              <a:custGeom>
                <a:avLst/>
                <a:gdLst>
                  <a:gd name="T0" fmla="*/ 0 w 5"/>
                  <a:gd name="T1" fmla="*/ 4 h 4"/>
                  <a:gd name="T2" fmla="*/ 1 w 5"/>
                  <a:gd name="T3" fmla="*/ 3 h 4"/>
                  <a:gd name="T4" fmla="*/ 1 w 5"/>
                  <a:gd name="T5" fmla="*/ 1 h 4"/>
                  <a:gd name="T6" fmla="*/ 4 w 5"/>
                  <a:gd name="T7" fmla="*/ 1 h 4"/>
                  <a:gd name="T8" fmla="*/ 5 w 5"/>
                  <a:gd name="T9" fmla="*/ 3 h 4"/>
                  <a:gd name="T10" fmla="*/ 0 w 5"/>
                  <a:gd name="T11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4">
                    <a:moveTo>
                      <a:pt x="0" y="4"/>
                    </a:moveTo>
                    <a:cubicBezTo>
                      <a:pt x="0" y="3"/>
                      <a:pt x="0" y="2"/>
                      <a:pt x="1" y="3"/>
                    </a:cubicBezTo>
                    <a:cubicBezTo>
                      <a:pt x="2" y="3"/>
                      <a:pt x="2" y="1"/>
                      <a:pt x="1" y="1"/>
                    </a:cubicBezTo>
                    <a:cubicBezTo>
                      <a:pt x="1" y="0"/>
                      <a:pt x="3" y="0"/>
                      <a:pt x="4" y="1"/>
                    </a:cubicBezTo>
                    <a:cubicBezTo>
                      <a:pt x="4" y="2"/>
                      <a:pt x="4" y="2"/>
                      <a:pt x="5" y="3"/>
                    </a:cubicBezTo>
                    <a:cubicBezTo>
                      <a:pt x="2" y="2"/>
                      <a:pt x="2" y="4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59" name="Freeform 33"/>
              <p:cNvSpPr>
                <a:spLocks/>
              </p:cNvSpPr>
              <p:nvPr/>
            </p:nvSpPr>
            <p:spPr bwMode="auto">
              <a:xfrm>
                <a:off x="3940" y="774"/>
                <a:ext cx="31" cy="9"/>
              </a:xfrm>
              <a:custGeom>
                <a:avLst/>
                <a:gdLst>
                  <a:gd name="T0" fmla="*/ 0 w 13"/>
                  <a:gd name="T1" fmla="*/ 1 h 4"/>
                  <a:gd name="T2" fmla="*/ 12 w 13"/>
                  <a:gd name="T3" fmla="*/ 0 h 4"/>
                  <a:gd name="T4" fmla="*/ 12 w 13"/>
                  <a:gd name="T5" fmla="*/ 2 h 4"/>
                  <a:gd name="T6" fmla="*/ 4 w 13"/>
                  <a:gd name="T7" fmla="*/ 4 h 4"/>
                  <a:gd name="T8" fmla="*/ 0 w 13"/>
                  <a:gd name="T9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4">
                    <a:moveTo>
                      <a:pt x="0" y="1"/>
                    </a:moveTo>
                    <a:cubicBezTo>
                      <a:pt x="4" y="1"/>
                      <a:pt x="10" y="2"/>
                      <a:pt x="12" y="0"/>
                    </a:cubicBezTo>
                    <a:cubicBezTo>
                      <a:pt x="13" y="1"/>
                      <a:pt x="12" y="1"/>
                      <a:pt x="12" y="2"/>
                    </a:cubicBezTo>
                    <a:cubicBezTo>
                      <a:pt x="8" y="2"/>
                      <a:pt x="4" y="2"/>
                      <a:pt x="4" y="4"/>
                    </a:cubicBezTo>
                    <a:cubicBezTo>
                      <a:pt x="5" y="1"/>
                      <a:pt x="1" y="3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60" name="Freeform 34"/>
              <p:cNvSpPr>
                <a:spLocks/>
              </p:cNvSpPr>
              <p:nvPr/>
            </p:nvSpPr>
            <p:spPr bwMode="auto">
              <a:xfrm>
                <a:off x="1777" y="726"/>
                <a:ext cx="19" cy="12"/>
              </a:xfrm>
              <a:custGeom>
                <a:avLst/>
                <a:gdLst>
                  <a:gd name="T0" fmla="*/ 0 w 8"/>
                  <a:gd name="T1" fmla="*/ 4 h 5"/>
                  <a:gd name="T2" fmla="*/ 8 w 8"/>
                  <a:gd name="T3" fmla="*/ 1 h 5"/>
                  <a:gd name="T4" fmla="*/ 1 w 8"/>
                  <a:gd name="T5" fmla="*/ 5 h 5"/>
                  <a:gd name="T6" fmla="*/ 0 w 8"/>
                  <a:gd name="T7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5">
                    <a:moveTo>
                      <a:pt x="0" y="4"/>
                    </a:moveTo>
                    <a:cubicBezTo>
                      <a:pt x="2" y="2"/>
                      <a:pt x="4" y="0"/>
                      <a:pt x="8" y="1"/>
                    </a:cubicBezTo>
                    <a:cubicBezTo>
                      <a:pt x="8" y="5"/>
                      <a:pt x="2" y="3"/>
                      <a:pt x="1" y="5"/>
                    </a:cubicBezTo>
                    <a:cubicBezTo>
                      <a:pt x="1" y="4"/>
                      <a:pt x="0" y="4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61" name="Freeform 35"/>
              <p:cNvSpPr>
                <a:spLocks/>
              </p:cNvSpPr>
              <p:nvPr/>
            </p:nvSpPr>
            <p:spPr bwMode="auto">
              <a:xfrm>
                <a:off x="1995" y="726"/>
                <a:ext cx="12" cy="7"/>
              </a:xfrm>
              <a:custGeom>
                <a:avLst/>
                <a:gdLst>
                  <a:gd name="T0" fmla="*/ 5 w 5"/>
                  <a:gd name="T1" fmla="*/ 1 h 3"/>
                  <a:gd name="T2" fmla="*/ 0 w 5"/>
                  <a:gd name="T3" fmla="*/ 3 h 3"/>
                  <a:gd name="T4" fmla="*/ 5 w 5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3">
                    <a:moveTo>
                      <a:pt x="5" y="1"/>
                    </a:moveTo>
                    <a:cubicBezTo>
                      <a:pt x="5" y="3"/>
                      <a:pt x="2" y="3"/>
                      <a:pt x="0" y="3"/>
                    </a:cubicBezTo>
                    <a:cubicBezTo>
                      <a:pt x="0" y="0"/>
                      <a:pt x="3" y="1"/>
                      <a:pt x="5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62" name="Freeform 36"/>
              <p:cNvSpPr>
                <a:spLocks/>
              </p:cNvSpPr>
              <p:nvPr/>
            </p:nvSpPr>
            <p:spPr bwMode="auto">
              <a:xfrm>
                <a:off x="2144" y="728"/>
                <a:ext cx="19" cy="12"/>
              </a:xfrm>
              <a:custGeom>
                <a:avLst/>
                <a:gdLst>
                  <a:gd name="T0" fmla="*/ 7 w 8"/>
                  <a:gd name="T1" fmla="*/ 4 h 5"/>
                  <a:gd name="T2" fmla="*/ 2 w 8"/>
                  <a:gd name="T3" fmla="*/ 0 h 5"/>
                  <a:gd name="T4" fmla="*/ 5 w 8"/>
                  <a:gd name="T5" fmla="*/ 2 h 5"/>
                  <a:gd name="T6" fmla="*/ 7 w 8"/>
                  <a:gd name="T7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5">
                    <a:moveTo>
                      <a:pt x="7" y="4"/>
                    </a:moveTo>
                    <a:cubicBezTo>
                      <a:pt x="4" y="5"/>
                      <a:pt x="0" y="1"/>
                      <a:pt x="2" y="0"/>
                    </a:cubicBezTo>
                    <a:cubicBezTo>
                      <a:pt x="4" y="0"/>
                      <a:pt x="4" y="1"/>
                      <a:pt x="5" y="2"/>
                    </a:cubicBezTo>
                    <a:cubicBezTo>
                      <a:pt x="1" y="3"/>
                      <a:pt x="8" y="2"/>
                      <a:pt x="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63" name="Freeform 37"/>
              <p:cNvSpPr>
                <a:spLocks noEditPoints="1"/>
              </p:cNvSpPr>
              <p:nvPr/>
            </p:nvSpPr>
            <p:spPr bwMode="auto">
              <a:xfrm>
                <a:off x="2475" y="726"/>
                <a:ext cx="2035" cy="1548"/>
              </a:xfrm>
              <a:custGeom>
                <a:avLst/>
                <a:gdLst>
                  <a:gd name="T0" fmla="*/ 860 w 860"/>
                  <a:gd name="T1" fmla="*/ 66 h 653"/>
                  <a:gd name="T2" fmla="*/ 821 w 860"/>
                  <a:gd name="T3" fmla="*/ 89 h 653"/>
                  <a:gd name="T4" fmla="*/ 817 w 860"/>
                  <a:gd name="T5" fmla="*/ 117 h 653"/>
                  <a:gd name="T6" fmla="*/ 781 w 860"/>
                  <a:gd name="T7" fmla="*/ 78 h 653"/>
                  <a:gd name="T8" fmla="*/ 762 w 860"/>
                  <a:gd name="T9" fmla="*/ 93 h 653"/>
                  <a:gd name="T10" fmla="*/ 713 w 860"/>
                  <a:gd name="T11" fmla="*/ 126 h 653"/>
                  <a:gd name="T12" fmla="*/ 767 w 860"/>
                  <a:gd name="T13" fmla="*/ 165 h 653"/>
                  <a:gd name="T14" fmla="*/ 737 w 860"/>
                  <a:gd name="T15" fmla="*/ 236 h 653"/>
                  <a:gd name="T16" fmla="*/ 686 w 860"/>
                  <a:gd name="T17" fmla="*/ 200 h 653"/>
                  <a:gd name="T18" fmla="*/ 704 w 860"/>
                  <a:gd name="T19" fmla="*/ 253 h 653"/>
                  <a:gd name="T20" fmla="*/ 684 w 860"/>
                  <a:gd name="T21" fmla="*/ 311 h 653"/>
                  <a:gd name="T22" fmla="*/ 666 w 860"/>
                  <a:gd name="T23" fmla="*/ 366 h 653"/>
                  <a:gd name="T24" fmla="*/ 614 w 860"/>
                  <a:gd name="T25" fmla="*/ 387 h 653"/>
                  <a:gd name="T26" fmla="*/ 579 w 860"/>
                  <a:gd name="T27" fmla="*/ 330 h 653"/>
                  <a:gd name="T28" fmla="*/ 511 w 860"/>
                  <a:gd name="T29" fmla="*/ 351 h 653"/>
                  <a:gd name="T30" fmla="*/ 460 w 860"/>
                  <a:gd name="T31" fmla="*/ 321 h 653"/>
                  <a:gd name="T32" fmla="*/ 354 w 860"/>
                  <a:gd name="T33" fmla="*/ 277 h 653"/>
                  <a:gd name="T34" fmla="*/ 393 w 860"/>
                  <a:gd name="T35" fmla="*/ 330 h 653"/>
                  <a:gd name="T36" fmla="*/ 294 w 860"/>
                  <a:gd name="T37" fmla="*/ 317 h 653"/>
                  <a:gd name="T38" fmla="*/ 262 w 860"/>
                  <a:gd name="T39" fmla="*/ 274 h 653"/>
                  <a:gd name="T40" fmla="*/ 330 w 860"/>
                  <a:gd name="T41" fmla="*/ 433 h 653"/>
                  <a:gd name="T42" fmla="*/ 260 w 860"/>
                  <a:gd name="T43" fmla="*/ 599 h 653"/>
                  <a:gd name="T44" fmla="*/ 154 w 860"/>
                  <a:gd name="T45" fmla="*/ 554 h 653"/>
                  <a:gd name="T46" fmla="*/ 99 w 860"/>
                  <a:gd name="T47" fmla="*/ 407 h 653"/>
                  <a:gd name="T48" fmla="*/ 11 w 860"/>
                  <a:gd name="T49" fmla="*/ 305 h 653"/>
                  <a:gd name="T50" fmla="*/ 150 w 860"/>
                  <a:gd name="T51" fmla="*/ 232 h 653"/>
                  <a:gd name="T52" fmla="*/ 242 w 860"/>
                  <a:gd name="T53" fmla="*/ 258 h 653"/>
                  <a:gd name="T54" fmla="*/ 225 w 860"/>
                  <a:gd name="T55" fmla="*/ 215 h 653"/>
                  <a:gd name="T56" fmla="*/ 207 w 860"/>
                  <a:gd name="T57" fmla="*/ 211 h 653"/>
                  <a:gd name="T58" fmla="*/ 197 w 860"/>
                  <a:gd name="T59" fmla="*/ 212 h 653"/>
                  <a:gd name="T60" fmla="*/ 174 w 860"/>
                  <a:gd name="T61" fmla="*/ 193 h 653"/>
                  <a:gd name="T62" fmla="*/ 145 w 860"/>
                  <a:gd name="T63" fmla="*/ 182 h 653"/>
                  <a:gd name="T64" fmla="*/ 52 w 860"/>
                  <a:gd name="T65" fmla="*/ 186 h 653"/>
                  <a:gd name="T66" fmla="*/ 120 w 860"/>
                  <a:gd name="T67" fmla="*/ 129 h 653"/>
                  <a:gd name="T68" fmla="*/ 157 w 860"/>
                  <a:gd name="T69" fmla="*/ 110 h 653"/>
                  <a:gd name="T70" fmla="*/ 138 w 860"/>
                  <a:gd name="T71" fmla="*/ 69 h 653"/>
                  <a:gd name="T72" fmla="*/ 192 w 860"/>
                  <a:gd name="T73" fmla="*/ 37 h 653"/>
                  <a:gd name="T74" fmla="*/ 222 w 860"/>
                  <a:gd name="T75" fmla="*/ 37 h 653"/>
                  <a:gd name="T76" fmla="*/ 252 w 860"/>
                  <a:gd name="T77" fmla="*/ 61 h 653"/>
                  <a:gd name="T78" fmla="*/ 315 w 860"/>
                  <a:gd name="T79" fmla="*/ 41 h 653"/>
                  <a:gd name="T80" fmla="*/ 358 w 860"/>
                  <a:gd name="T81" fmla="*/ 31 h 653"/>
                  <a:gd name="T82" fmla="*/ 396 w 860"/>
                  <a:gd name="T83" fmla="*/ 42 h 653"/>
                  <a:gd name="T84" fmla="*/ 413 w 860"/>
                  <a:gd name="T85" fmla="*/ 29 h 653"/>
                  <a:gd name="T86" fmla="*/ 454 w 860"/>
                  <a:gd name="T87" fmla="*/ 7 h 653"/>
                  <a:gd name="T88" fmla="*/ 505 w 860"/>
                  <a:gd name="T89" fmla="*/ 17 h 653"/>
                  <a:gd name="T90" fmla="*/ 599 w 860"/>
                  <a:gd name="T91" fmla="*/ 28 h 653"/>
                  <a:gd name="T92" fmla="*/ 752 w 860"/>
                  <a:gd name="T93" fmla="*/ 40 h 653"/>
                  <a:gd name="T94" fmla="*/ 190 w 860"/>
                  <a:gd name="T95" fmla="*/ 61 h 653"/>
                  <a:gd name="T96" fmla="*/ 152 w 860"/>
                  <a:gd name="T97" fmla="*/ 120 h 653"/>
                  <a:gd name="T98" fmla="*/ 205 w 860"/>
                  <a:gd name="T99" fmla="*/ 107 h 653"/>
                  <a:gd name="T100" fmla="*/ 246 w 860"/>
                  <a:gd name="T101" fmla="*/ 78 h 653"/>
                  <a:gd name="T102" fmla="*/ 237 w 860"/>
                  <a:gd name="T103" fmla="*/ 176 h 653"/>
                  <a:gd name="T104" fmla="*/ 280 w 860"/>
                  <a:gd name="T105" fmla="*/ 162 h 653"/>
                  <a:gd name="T106" fmla="*/ 349 w 860"/>
                  <a:gd name="T107" fmla="*/ 188 h 653"/>
                  <a:gd name="T108" fmla="*/ 361 w 860"/>
                  <a:gd name="T109" fmla="*/ 224 h 653"/>
                  <a:gd name="T110" fmla="*/ 448 w 860"/>
                  <a:gd name="T111" fmla="*/ 175 h 653"/>
                  <a:gd name="T112" fmla="*/ 260 w 860"/>
                  <a:gd name="T113" fmla="*/ 460 h 653"/>
                  <a:gd name="T114" fmla="*/ 276 w 860"/>
                  <a:gd name="T115" fmla="*/ 527 h 6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860" h="653">
                    <a:moveTo>
                      <a:pt x="752" y="40"/>
                    </a:moveTo>
                    <a:cubicBezTo>
                      <a:pt x="756" y="40"/>
                      <a:pt x="758" y="43"/>
                      <a:pt x="762" y="42"/>
                    </a:cubicBezTo>
                    <a:cubicBezTo>
                      <a:pt x="761" y="39"/>
                      <a:pt x="754" y="40"/>
                      <a:pt x="754" y="36"/>
                    </a:cubicBezTo>
                    <a:cubicBezTo>
                      <a:pt x="785" y="39"/>
                      <a:pt x="815" y="43"/>
                      <a:pt x="838" y="55"/>
                    </a:cubicBezTo>
                    <a:cubicBezTo>
                      <a:pt x="841" y="54"/>
                      <a:pt x="837" y="53"/>
                      <a:pt x="836" y="53"/>
                    </a:cubicBezTo>
                    <a:cubicBezTo>
                      <a:pt x="844" y="51"/>
                      <a:pt x="855" y="55"/>
                      <a:pt x="860" y="59"/>
                    </a:cubicBezTo>
                    <a:cubicBezTo>
                      <a:pt x="860" y="60"/>
                      <a:pt x="859" y="61"/>
                      <a:pt x="857" y="61"/>
                    </a:cubicBezTo>
                    <a:cubicBezTo>
                      <a:pt x="858" y="64"/>
                      <a:pt x="858" y="63"/>
                      <a:pt x="860" y="66"/>
                    </a:cubicBezTo>
                    <a:cubicBezTo>
                      <a:pt x="847" y="65"/>
                      <a:pt x="837" y="60"/>
                      <a:pt x="825" y="58"/>
                    </a:cubicBezTo>
                    <a:cubicBezTo>
                      <a:pt x="823" y="58"/>
                      <a:pt x="825" y="62"/>
                      <a:pt x="828" y="61"/>
                    </a:cubicBezTo>
                    <a:cubicBezTo>
                      <a:pt x="827" y="63"/>
                      <a:pt x="826" y="64"/>
                      <a:pt x="825" y="64"/>
                    </a:cubicBezTo>
                    <a:cubicBezTo>
                      <a:pt x="820" y="65"/>
                      <a:pt x="818" y="63"/>
                      <a:pt x="813" y="63"/>
                    </a:cubicBezTo>
                    <a:cubicBezTo>
                      <a:pt x="816" y="66"/>
                      <a:pt x="821" y="66"/>
                      <a:pt x="826" y="66"/>
                    </a:cubicBezTo>
                    <a:cubicBezTo>
                      <a:pt x="831" y="70"/>
                      <a:pt x="837" y="72"/>
                      <a:pt x="842" y="76"/>
                    </a:cubicBezTo>
                    <a:cubicBezTo>
                      <a:pt x="836" y="74"/>
                      <a:pt x="831" y="77"/>
                      <a:pt x="824" y="80"/>
                    </a:cubicBezTo>
                    <a:cubicBezTo>
                      <a:pt x="824" y="84"/>
                      <a:pt x="819" y="86"/>
                      <a:pt x="821" y="89"/>
                    </a:cubicBezTo>
                    <a:cubicBezTo>
                      <a:pt x="817" y="88"/>
                      <a:pt x="804" y="83"/>
                      <a:pt x="806" y="90"/>
                    </a:cubicBezTo>
                    <a:cubicBezTo>
                      <a:pt x="803" y="91"/>
                      <a:pt x="803" y="88"/>
                      <a:pt x="801" y="87"/>
                    </a:cubicBezTo>
                    <a:cubicBezTo>
                      <a:pt x="800" y="88"/>
                      <a:pt x="800" y="90"/>
                      <a:pt x="800" y="91"/>
                    </a:cubicBezTo>
                    <a:cubicBezTo>
                      <a:pt x="798" y="91"/>
                      <a:pt x="795" y="90"/>
                      <a:pt x="793" y="89"/>
                    </a:cubicBezTo>
                    <a:cubicBezTo>
                      <a:pt x="796" y="93"/>
                      <a:pt x="797" y="99"/>
                      <a:pt x="800" y="103"/>
                    </a:cubicBezTo>
                    <a:cubicBezTo>
                      <a:pt x="806" y="101"/>
                      <a:pt x="808" y="109"/>
                      <a:pt x="814" y="110"/>
                    </a:cubicBezTo>
                    <a:cubicBezTo>
                      <a:pt x="813" y="114"/>
                      <a:pt x="812" y="108"/>
                      <a:pt x="810" y="109"/>
                    </a:cubicBezTo>
                    <a:cubicBezTo>
                      <a:pt x="812" y="113"/>
                      <a:pt x="812" y="117"/>
                      <a:pt x="817" y="117"/>
                    </a:cubicBezTo>
                    <a:cubicBezTo>
                      <a:pt x="818" y="121"/>
                      <a:pt x="813" y="119"/>
                      <a:pt x="811" y="121"/>
                    </a:cubicBezTo>
                    <a:cubicBezTo>
                      <a:pt x="812" y="124"/>
                      <a:pt x="814" y="126"/>
                      <a:pt x="816" y="127"/>
                    </a:cubicBezTo>
                    <a:cubicBezTo>
                      <a:pt x="816" y="128"/>
                      <a:pt x="814" y="129"/>
                      <a:pt x="812" y="129"/>
                    </a:cubicBezTo>
                    <a:cubicBezTo>
                      <a:pt x="815" y="131"/>
                      <a:pt x="815" y="136"/>
                      <a:pt x="814" y="140"/>
                    </a:cubicBezTo>
                    <a:cubicBezTo>
                      <a:pt x="800" y="130"/>
                      <a:pt x="785" y="120"/>
                      <a:pt x="778" y="103"/>
                    </a:cubicBezTo>
                    <a:cubicBezTo>
                      <a:pt x="779" y="101"/>
                      <a:pt x="780" y="101"/>
                      <a:pt x="783" y="101"/>
                    </a:cubicBezTo>
                    <a:cubicBezTo>
                      <a:pt x="783" y="94"/>
                      <a:pt x="783" y="87"/>
                      <a:pt x="787" y="85"/>
                    </a:cubicBezTo>
                    <a:cubicBezTo>
                      <a:pt x="786" y="82"/>
                      <a:pt x="783" y="80"/>
                      <a:pt x="781" y="78"/>
                    </a:cubicBezTo>
                    <a:cubicBezTo>
                      <a:pt x="781" y="77"/>
                      <a:pt x="782" y="76"/>
                      <a:pt x="784" y="76"/>
                    </a:cubicBezTo>
                    <a:cubicBezTo>
                      <a:pt x="783" y="74"/>
                      <a:pt x="779" y="75"/>
                      <a:pt x="777" y="75"/>
                    </a:cubicBezTo>
                    <a:cubicBezTo>
                      <a:pt x="777" y="78"/>
                      <a:pt x="779" y="78"/>
                      <a:pt x="781" y="80"/>
                    </a:cubicBezTo>
                    <a:cubicBezTo>
                      <a:pt x="778" y="81"/>
                      <a:pt x="776" y="83"/>
                      <a:pt x="775" y="86"/>
                    </a:cubicBezTo>
                    <a:cubicBezTo>
                      <a:pt x="771" y="86"/>
                      <a:pt x="771" y="81"/>
                      <a:pt x="767" y="80"/>
                    </a:cubicBezTo>
                    <a:cubicBezTo>
                      <a:pt x="763" y="79"/>
                      <a:pt x="761" y="81"/>
                      <a:pt x="757" y="81"/>
                    </a:cubicBezTo>
                    <a:cubicBezTo>
                      <a:pt x="755" y="83"/>
                      <a:pt x="755" y="86"/>
                      <a:pt x="755" y="90"/>
                    </a:cubicBezTo>
                    <a:cubicBezTo>
                      <a:pt x="755" y="93"/>
                      <a:pt x="760" y="91"/>
                      <a:pt x="762" y="93"/>
                    </a:cubicBezTo>
                    <a:cubicBezTo>
                      <a:pt x="756" y="94"/>
                      <a:pt x="750" y="97"/>
                      <a:pt x="745" y="95"/>
                    </a:cubicBezTo>
                    <a:cubicBezTo>
                      <a:pt x="745" y="94"/>
                      <a:pt x="747" y="94"/>
                      <a:pt x="748" y="94"/>
                    </a:cubicBezTo>
                    <a:cubicBezTo>
                      <a:pt x="746" y="91"/>
                      <a:pt x="738" y="93"/>
                      <a:pt x="736" y="90"/>
                    </a:cubicBezTo>
                    <a:cubicBezTo>
                      <a:pt x="734" y="91"/>
                      <a:pt x="735" y="93"/>
                      <a:pt x="735" y="94"/>
                    </a:cubicBezTo>
                    <a:cubicBezTo>
                      <a:pt x="726" y="95"/>
                      <a:pt x="718" y="91"/>
                      <a:pt x="713" y="92"/>
                    </a:cubicBezTo>
                    <a:cubicBezTo>
                      <a:pt x="702" y="95"/>
                      <a:pt x="707" y="110"/>
                      <a:pt x="699" y="116"/>
                    </a:cubicBezTo>
                    <a:cubicBezTo>
                      <a:pt x="700" y="121"/>
                      <a:pt x="706" y="121"/>
                      <a:pt x="712" y="121"/>
                    </a:cubicBezTo>
                    <a:cubicBezTo>
                      <a:pt x="711" y="123"/>
                      <a:pt x="713" y="123"/>
                      <a:pt x="713" y="126"/>
                    </a:cubicBezTo>
                    <a:cubicBezTo>
                      <a:pt x="716" y="126"/>
                      <a:pt x="716" y="122"/>
                      <a:pt x="717" y="121"/>
                    </a:cubicBezTo>
                    <a:cubicBezTo>
                      <a:pt x="726" y="123"/>
                      <a:pt x="733" y="128"/>
                      <a:pt x="738" y="133"/>
                    </a:cubicBezTo>
                    <a:cubicBezTo>
                      <a:pt x="734" y="128"/>
                      <a:pt x="738" y="124"/>
                      <a:pt x="732" y="122"/>
                    </a:cubicBezTo>
                    <a:cubicBezTo>
                      <a:pt x="736" y="120"/>
                      <a:pt x="739" y="128"/>
                      <a:pt x="743" y="129"/>
                    </a:cubicBezTo>
                    <a:cubicBezTo>
                      <a:pt x="748" y="140"/>
                      <a:pt x="759" y="144"/>
                      <a:pt x="766" y="152"/>
                    </a:cubicBezTo>
                    <a:cubicBezTo>
                      <a:pt x="764" y="154"/>
                      <a:pt x="762" y="149"/>
                      <a:pt x="759" y="150"/>
                    </a:cubicBezTo>
                    <a:cubicBezTo>
                      <a:pt x="759" y="159"/>
                      <a:pt x="767" y="162"/>
                      <a:pt x="772" y="167"/>
                    </a:cubicBezTo>
                    <a:cubicBezTo>
                      <a:pt x="772" y="171"/>
                      <a:pt x="769" y="166"/>
                      <a:pt x="767" y="165"/>
                    </a:cubicBezTo>
                    <a:cubicBezTo>
                      <a:pt x="766" y="165"/>
                      <a:pt x="766" y="168"/>
                      <a:pt x="766" y="169"/>
                    </a:cubicBezTo>
                    <a:cubicBezTo>
                      <a:pt x="757" y="158"/>
                      <a:pt x="753" y="142"/>
                      <a:pt x="739" y="135"/>
                    </a:cubicBezTo>
                    <a:cubicBezTo>
                      <a:pt x="738" y="143"/>
                      <a:pt x="746" y="148"/>
                      <a:pt x="748" y="155"/>
                    </a:cubicBezTo>
                    <a:cubicBezTo>
                      <a:pt x="745" y="167"/>
                      <a:pt x="747" y="184"/>
                      <a:pt x="737" y="189"/>
                    </a:cubicBezTo>
                    <a:cubicBezTo>
                      <a:pt x="733" y="189"/>
                      <a:pt x="730" y="187"/>
                      <a:pt x="728" y="185"/>
                    </a:cubicBezTo>
                    <a:cubicBezTo>
                      <a:pt x="723" y="190"/>
                      <a:pt x="725" y="203"/>
                      <a:pt x="718" y="208"/>
                    </a:cubicBezTo>
                    <a:cubicBezTo>
                      <a:pt x="727" y="215"/>
                      <a:pt x="737" y="220"/>
                      <a:pt x="738" y="234"/>
                    </a:cubicBezTo>
                    <a:cubicBezTo>
                      <a:pt x="737" y="234"/>
                      <a:pt x="737" y="235"/>
                      <a:pt x="737" y="236"/>
                    </a:cubicBezTo>
                    <a:cubicBezTo>
                      <a:pt x="731" y="233"/>
                      <a:pt x="732" y="240"/>
                      <a:pt x="725" y="238"/>
                    </a:cubicBezTo>
                    <a:cubicBezTo>
                      <a:pt x="725" y="231"/>
                      <a:pt x="722" y="227"/>
                      <a:pt x="719" y="223"/>
                    </a:cubicBezTo>
                    <a:cubicBezTo>
                      <a:pt x="721" y="222"/>
                      <a:pt x="721" y="224"/>
                      <a:pt x="722" y="224"/>
                    </a:cubicBezTo>
                    <a:cubicBezTo>
                      <a:pt x="722" y="216"/>
                      <a:pt x="712" y="220"/>
                      <a:pt x="709" y="215"/>
                    </a:cubicBezTo>
                    <a:cubicBezTo>
                      <a:pt x="711" y="212"/>
                      <a:pt x="709" y="212"/>
                      <a:pt x="708" y="207"/>
                    </a:cubicBezTo>
                    <a:cubicBezTo>
                      <a:pt x="700" y="205"/>
                      <a:pt x="694" y="206"/>
                      <a:pt x="690" y="212"/>
                    </a:cubicBezTo>
                    <a:cubicBezTo>
                      <a:pt x="690" y="209"/>
                      <a:pt x="688" y="207"/>
                      <a:pt x="690" y="202"/>
                    </a:cubicBezTo>
                    <a:cubicBezTo>
                      <a:pt x="689" y="200"/>
                      <a:pt x="687" y="200"/>
                      <a:pt x="686" y="200"/>
                    </a:cubicBezTo>
                    <a:cubicBezTo>
                      <a:pt x="682" y="202"/>
                      <a:pt x="679" y="204"/>
                      <a:pt x="678" y="209"/>
                    </a:cubicBezTo>
                    <a:cubicBezTo>
                      <a:pt x="676" y="209"/>
                      <a:pt x="674" y="209"/>
                      <a:pt x="672" y="209"/>
                    </a:cubicBezTo>
                    <a:cubicBezTo>
                      <a:pt x="672" y="218"/>
                      <a:pt x="682" y="217"/>
                      <a:pt x="685" y="222"/>
                    </a:cubicBezTo>
                    <a:cubicBezTo>
                      <a:pt x="688" y="222"/>
                      <a:pt x="687" y="218"/>
                      <a:pt x="690" y="218"/>
                    </a:cubicBezTo>
                    <a:cubicBezTo>
                      <a:pt x="693" y="219"/>
                      <a:pt x="696" y="220"/>
                      <a:pt x="700" y="221"/>
                    </a:cubicBezTo>
                    <a:cubicBezTo>
                      <a:pt x="696" y="225"/>
                      <a:pt x="690" y="227"/>
                      <a:pt x="690" y="234"/>
                    </a:cubicBezTo>
                    <a:cubicBezTo>
                      <a:pt x="696" y="240"/>
                      <a:pt x="701" y="248"/>
                      <a:pt x="709" y="253"/>
                    </a:cubicBezTo>
                    <a:cubicBezTo>
                      <a:pt x="708" y="256"/>
                      <a:pt x="706" y="253"/>
                      <a:pt x="704" y="253"/>
                    </a:cubicBezTo>
                    <a:cubicBezTo>
                      <a:pt x="705" y="256"/>
                      <a:pt x="709" y="256"/>
                      <a:pt x="710" y="258"/>
                    </a:cubicBezTo>
                    <a:cubicBezTo>
                      <a:pt x="709" y="261"/>
                      <a:pt x="707" y="262"/>
                      <a:pt x="704" y="262"/>
                    </a:cubicBezTo>
                    <a:cubicBezTo>
                      <a:pt x="714" y="264"/>
                      <a:pt x="713" y="266"/>
                      <a:pt x="714" y="276"/>
                    </a:cubicBezTo>
                    <a:cubicBezTo>
                      <a:pt x="710" y="273"/>
                      <a:pt x="710" y="282"/>
                      <a:pt x="709" y="285"/>
                    </a:cubicBezTo>
                    <a:cubicBezTo>
                      <a:pt x="708" y="285"/>
                      <a:pt x="708" y="284"/>
                      <a:pt x="707" y="284"/>
                    </a:cubicBezTo>
                    <a:cubicBezTo>
                      <a:pt x="706" y="284"/>
                      <a:pt x="706" y="290"/>
                      <a:pt x="708" y="291"/>
                    </a:cubicBezTo>
                    <a:cubicBezTo>
                      <a:pt x="704" y="297"/>
                      <a:pt x="698" y="301"/>
                      <a:pt x="693" y="307"/>
                    </a:cubicBezTo>
                    <a:cubicBezTo>
                      <a:pt x="690" y="308"/>
                      <a:pt x="684" y="307"/>
                      <a:pt x="684" y="311"/>
                    </a:cubicBezTo>
                    <a:cubicBezTo>
                      <a:pt x="682" y="311"/>
                      <a:pt x="681" y="310"/>
                      <a:pt x="681" y="308"/>
                    </a:cubicBezTo>
                    <a:cubicBezTo>
                      <a:pt x="679" y="314"/>
                      <a:pt x="669" y="316"/>
                      <a:pt x="664" y="316"/>
                    </a:cubicBezTo>
                    <a:cubicBezTo>
                      <a:pt x="665" y="319"/>
                      <a:pt x="664" y="324"/>
                      <a:pt x="668" y="324"/>
                    </a:cubicBezTo>
                    <a:cubicBezTo>
                      <a:pt x="670" y="334"/>
                      <a:pt x="660" y="339"/>
                      <a:pt x="657" y="330"/>
                    </a:cubicBezTo>
                    <a:cubicBezTo>
                      <a:pt x="658" y="327"/>
                      <a:pt x="659" y="324"/>
                      <a:pt x="665" y="325"/>
                    </a:cubicBezTo>
                    <a:cubicBezTo>
                      <a:pt x="662" y="323"/>
                      <a:pt x="661" y="320"/>
                      <a:pt x="662" y="316"/>
                    </a:cubicBezTo>
                    <a:cubicBezTo>
                      <a:pt x="655" y="312"/>
                      <a:pt x="647" y="318"/>
                      <a:pt x="642" y="325"/>
                    </a:cubicBezTo>
                    <a:cubicBezTo>
                      <a:pt x="643" y="342"/>
                      <a:pt x="665" y="348"/>
                      <a:pt x="666" y="366"/>
                    </a:cubicBezTo>
                    <a:cubicBezTo>
                      <a:pt x="667" y="372"/>
                      <a:pt x="664" y="381"/>
                      <a:pt x="655" y="381"/>
                    </a:cubicBezTo>
                    <a:cubicBezTo>
                      <a:pt x="653" y="384"/>
                      <a:pt x="650" y="389"/>
                      <a:pt x="645" y="393"/>
                    </a:cubicBezTo>
                    <a:cubicBezTo>
                      <a:pt x="643" y="393"/>
                      <a:pt x="643" y="387"/>
                      <a:pt x="644" y="385"/>
                    </a:cubicBezTo>
                    <a:cubicBezTo>
                      <a:pt x="642" y="383"/>
                      <a:pt x="636" y="379"/>
                      <a:pt x="635" y="379"/>
                    </a:cubicBezTo>
                    <a:cubicBezTo>
                      <a:pt x="632" y="374"/>
                      <a:pt x="629" y="367"/>
                      <a:pt x="622" y="369"/>
                    </a:cubicBezTo>
                    <a:cubicBezTo>
                      <a:pt x="621" y="367"/>
                      <a:pt x="622" y="364"/>
                      <a:pt x="620" y="363"/>
                    </a:cubicBezTo>
                    <a:cubicBezTo>
                      <a:pt x="619" y="363"/>
                      <a:pt x="619" y="364"/>
                      <a:pt x="618" y="364"/>
                    </a:cubicBezTo>
                    <a:cubicBezTo>
                      <a:pt x="617" y="372"/>
                      <a:pt x="615" y="379"/>
                      <a:pt x="614" y="387"/>
                    </a:cubicBezTo>
                    <a:cubicBezTo>
                      <a:pt x="617" y="389"/>
                      <a:pt x="623" y="393"/>
                      <a:pt x="619" y="398"/>
                    </a:cubicBezTo>
                    <a:cubicBezTo>
                      <a:pt x="624" y="405"/>
                      <a:pt x="641" y="407"/>
                      <a:pt x="638" y="425"/>
                    </a:cubicBezTo>
                    <a:cubicBezTo>
                      <a:pt x="638" y="429"/>
                      <a:pt x="643" y="430"/>
                      <a:pt x="642" y="435"/>
                    </a:cubicBezTo>
                    <a:cubicBezTo>
                      <a:pt x="620" y="434"/>
                      <a:pt x="624" y="403"/>
                      <a:pt x="610" y="392"/>
                    </a:cubicBezTo>
                    <a:cubicBezTo>
                      <a:pt x="613" y="370"/>
                      <a:pt x="605" y="357"/>
                      <a:pt x="598" y="341"/>
                    </a:cubicBezTo>
                    <a:cubicBezTo>
                      <a:pt x="597" y="345"/>
                      <a:pt x="593" y="350"/>
                      <a:pt x="589" y="349"/>
                    </a:cubicBezTo>
                    <a:cubicBezTo>
                      <a:pt x="586" y="349"/>
                      <a:pt x="587" y="345"/>
                      <a:pt x="584" y="348"/>
                    </a:cubicBezTo>
                    <a:cubicBezTo>
                      <a:pt x="586" y="341"/>
                      <a:pt x="585" y="331"/>
                      <a:pt x="579" y="330"/>
                    </a:cubicBezTo>
                    <a:cubicBezTo>
                      <a:pt x="582" y="323"/>
                      <a:pt x="567" y="323"/>
                      <a:pt x="568" y="311"/>
                    </a:cubicBezTo>
                    <a:cubicBezTo>
                      <a:pt x="567" y="310"/>
                      <a:pt x="567" y="310"/>
                      <a:pt x="567" y="309"/>
                    </a:cubicBezTo>
                    <a:cubicBezTo>
                      <a:pt x="565" y="306"/>
                      <a:pt x="560" y="307"/>
                      <a:pt x="560" y="303"/>
                    </a:cubicBezTo>
                    <a:cubicBezTo>
                      <a:pt x="558" y="304"/>
                      <a:pt x="561" y="307"/>
                      <a:pt x="560" y="309"/>
                    </a:cubicBezTo>
                    <a:cubicBezTo>
                      <a:pt x="560" y="310"/>
                      <a:pt x="560" y="312"/>
                      <a:pt x="560" y="313"/>
                    </a:cubicBezTo>
                    <a:cubicBezTo>
                      <a:pt x="555" y="314"/>
                      <a:pt x="550" y="314"/>
                      <a:pt x="544" y="316"/>
                    </a:cubicBezTo>
                    <a:cubicBezTo>
                      <a:pt x="544" y="322"/>
                      <a:pt x="542" y="326"/>
                      <a:pt x="536" y="326"/>
                    </a:cubicBezTo>
                    <a:cubicBezTo>
                      <a:pt x="529" y="336"/>
                      <a:pt x="522" y="346"/>
                      <a:pt x="511" y="351"/>
                    </a:cubicBezTo>
                    <a:cubicBezTo>
                      <a:pt x="514" y="364"/>
                      <a:pt x="511" y="371"/>
                      <a:pt x="512" y="383"/>
                    </a:cubicBezTo>
                    <a:cubicBezTo>
                      <a:pt x="509" y="382"/>
                      <a:pt x="507" y="387"/>
                      <a:pt x="509" y="388"/>
                    </a:cubicBezTo>
                    <a:cubicBezTo>
                      <a:pt x="504" y="388"/>
                      <a:pt x="504" y="393"/>
                      <a:pt x="501" y="396"/>
                    </a:cubicBezTo>
                    <a:cubicBezTo>
                      <a:pt x="492" y="394"/>
                      <a:pt x="493" y="384"/>
                      <a:pt x="490" y="376"/>
                    </a:cubicBezTo>
                    <a:cubicBezTo>
                      <a:pt x="483" y="362"/>
                      <a:pt x="471" y="346"/>
                      <a:pt x="470" y="326"/>
                    </a:cubicBezTo>
                    <a:cubicBezTo>
                      <a:pt x="469" y="321"/>
                      <a:pt x="471" y="316"/>
                      <a:pt x="468" y="311"/>
                    </a:cubicBezTo>
                    <a:cubicBezTo>
                      <a:pt x="465" y="312"/>
                      <a:pt x="466" y="314"/>
                      <a:pt x="467" y="317"/>
                    </a:cubicBezTo>
                    <a:cubicBezTo>
                      <a:pt x="465" y="318"/>
                      <a:pt x="462" y="319"/>
                      <a:pt x="460" y="321"/>
                    </a:cubicBezTo>
                    <a:cubicBezTo>
                      <a:pt x="456" y="318"/>
                      <a:pt x="452" y="315"/>
                      <a:pt x="450" y="310"/>
                    </a:cubicBezTo>
                    <a:cubicBezTo>
                      <a:pt x="453" y="310"/>
                      <a:pt x="456" y="309"/>
                      <a:pt x="457" y="306"/>
                    </a:cubicBezTo>
                    <a:cubicBezTo>
                      <a:pt x="453" y="306"/>
                      <a:pt x="452" y="308"/>
                      <a:pt x="448" y="308"/>
                    </a:cubicBezTo>
                    <a:cubicBezTo>
                      <a:pt x="446" y="301"/>
                      <a:pt x="438" y="299"/>
                      <a:pt x="435" y="293"/>
                    </a:cubicBezTo>
                    <a:cubicBezTo>
                      <a:pt x="417" y="293"/>
                      <a:pt x="400" y="295"/>
                      <a:pt x="386" y="289"/>
                    </a:cubicBezTo>
                    <a:cubicBezTo>
                      <a:pt x="386" y="285"/>
                      <a:pt x="385" y="282"/>
                      <a:pt x="381" y="281"/>
                    </a:cubicBezTo>
                    <a:cubicBezTo>
                      <a:pt x="381" y="283"/>
                      <a:pt x="380" y="283"/>
                      <a:pt x="378" y="285"/>
                    </a:cubicBezTo>
                    <a:cubicBezTo>
                      <a:pt x="369" y="284"/>
                      <a:pt x="364" y="278"/>
                      <a:pt x="354" y="277"/>
                    </a:cubicBezTo>
                    <a:cubicBezTo>
                      <a:pt x="353" y="269"/>
                      <a:pt x="344" y="258"/>
                      <a:pt x="337" y="267"/>
                    </a:cubicBezTo>
                    <a:cubicBezTo>
                      <a:pt x="340" y="274"/>
                      <a:pt x="344" y="281"/>
                      <a:pt x="351" y="284"/>
                    </a:cubicBezTo>
                    <a:cubicBezTo>
                      <a:pt x="349" y="289"/>
                      <a:pt x="351" y="290"/>
                      <a:pt x="353" y="294"/>
                    </a:cubicBezTo>
                    <a:cubicBezTo>
                      <a:pt x="355" y="293"/>
                      <a:pt x="353" y="289"/>
                      <a:pt x="355" y="289"/>
                    </a:cubicBezTo>
                    <a:cubicBezTo>
                      <a:pt x="359" y="290"/>
                      <a:pt x="358" y="295"/>
                      <a:pt x="357" y="298"/>
                    </a:cubicBezTo>
                    <a:cubicBezTo>
                      <a:pt x="370" y="306"/>
                      <a:pt x="377" y="294"/>
                      <a:pt x="382" y="287"/>
                    </a:cubicBezTo>
                    <a:cubicBezTo>
                      <a:pt x="382" y="301"/>
                      <a:pt x="394" y="304"/>
                      <a:pt x="402" y="309"/>
                    </a:cubicBezTo>
                    <a:cubicBezTo>
                      <a:pt x="403" y="320"/>
                      <a:pt x="390" y="318"/>
                      <a:pt x="393" y="330"/>
                    </a:cubicBezTo>
                    <a:cubicBezTo>
                      <a:pt x="383" y="334"/>
                      <a:pt x="379" y="345"/>
                      <a:pt x="366" y="346"/>
                    </a:cubicBezTo>
                    <a:cubicBezTo>
                      <a:pt x="364" y="348"/>
                      <a:pt x="363" y="351"/>
                      <a:pt x="361" y="353"/>
                    </a:cubicBezTo>
                    <a:cubicBezTo>
                      <a:pt x="351" y="357"/>
                      <a:pt x="343" y="363"/>
                      <a:pt x="330" y="365"/>
                    </a:cubicBezTo>
                    <a:cubicBezTo>
                      <a:pt x="329" y="365"/>
                      <a:pt x="329" y="367"/>
                      <a:pt x="328" y="369"/>
                    </a:cubicBezTo>
                    <a:cubicBezTo>
                      <a:pt x="325" y="369"/>
                      <a:pt x="322" y="369"/>
                      <a:pt x="320" y="369"/>
                    </a:cubicBezTo>
                    <a:cubicBezTo>
                      <a:pt x="319" y="363"/>
                      <a:pt x="318" y="358"/>
                      <a:pt x="315" y="354"/>
                    </a:cubicBezTo>
                    <a:cubicBezTo>
                      <a:pt x="317" y="342"/>
                      <a:pt x="307" y="334"/>
                      <a:pt x="301" y="325"/>
                    </a:cubicBezTo>
                    <a:cubicBezTo>
                      <a:pt x="298" y="321"/>
                      <a:pt x="294" y="318"/>
                      <a:pt x="294" y="317"/>
                    </a:cubicBezTo>
                    <a:cubicBezTo>
                      <a:pt x="293" y="313"/>
                      <a:pt x="294" y="310"/>
                      <a:pt x="293" y="306"/>
                    </a:cubicBezTo>
                    <a:cubicBezTo>
                      <a:pt x="291" y="302"/>
                      <a:pt x="288" y="302"/>
                      <a:pt x="285" y="299"/>
                    </a:cubicBezTo>
                    <a:cubicBezTo>
                      <a:pt x="280" y="291"/>
                      <a:pt x="278" y="280"/>
                      <a:pt x="270" y="276"/>
                    </a:cubicBezTo>
                    <a:cubicBezTo>
                      <a:pt x="271" y="273"/>
                      <a:pt x="271" y="271"/>
                      <a:pt x="271" y="268"/>
                    </a:cubicBezTo>
                    <a:cubicBezTo>
                      <a:pt x="269" y="270"/>
                      <a:pt x="270" y="275"/>
                      <a:pt x="268" y="277"/>
                    </a:cubicBezTo>
                    <a:cubicBezTo>
                      <a:pt x="265" y="277"/>
                      <a:pt x="265" y="275"/>
                      <a:pt x="263" y="274"/>
                    </a:cubicBezTo>
                    <a:cubicBezTo>
                      <a:pt x="262" y="271"/>
                      <a:pt x="261" y="267"/>
                      <a:pt x="258" y="266"/>
                    </a:cubicBezTo>
                    <a:cubicBezTo>
                      <a:pt x="259" y="269"/>
                      <a:pt x="260" y="272"/>
                      <a:pt x="262" y="274"/>
                    </a:cubicBezTo>
                    <a:cubicBezTo>
                      <a:pt x="266" y="283"/>
                      <a:pt x="273" y="291"/>
                      <a:pt x="278" y="300"/>
                    </a:cubicBezTo>
                    <a:cubicBezTo>
                      <a:pt x="273" y="304"/>
                      <a:pt x="280" y="309"/>
                      <a:pt x="283" y="311"/>
                    </a:cubicBezTo>
                    <a:cubicBezTo>
                      <a:pt x="285" y="321"/>
                      <a:pt x="285" y="333"/>
                      <a:pt x="294" y="336"/>
                    </a:cubicBezTo>
                    <a:cubicBezTo>
                      <a:pt x="296" y="354"/>
                      <a:pt x="312" y="358"/>
                      <a:pt x="320" y="371"/>
                    </a:cubicBezTo>
                    <a:cubicBezTo>
                      <a:pt x="316" y="375"/>
                      <a:pt x="323" y="379"/>
                      <a:pt x="326" y="382"/>
                    </a:cubicBezTo>
                    <a:cubicBezTo>
                      <a:pt x="336" y="378"/>
                      <a:pt x="350" y="377"/>
                      <a:pt x="361" y="373"/>
                    </a:cubicBezTo>
                    <a:cubicBezTo>
                      <a:pt x="361" y="378"/>
                      <a:pt x="360" y="380"/>
                      <a:pt x="362" y="383"/>
                    </a:cubicBezTo>
                    <a:cubicBezTo>
                      <a:pt x="351" y="402"/>
                      <a:pt x="346" y="420"/>
                      <a:pt x="330" y="433"/>
                    </a:cubicBezTo>
                    <a:cubicBezTo>
                      <a:pt x="317" y="443"/>
                      <a:pt x="308" y="458"/>
                      <a:pt x="299" y="471"/>
                    </a:cubicBezTo>
                    <a:cubicBezTo>
                      <a:pt x="299" y="476"/>
                      <a:pt x="297" y="477"/>
                      <a:pt x="297" y="481"/>
                    </a:cubicBezTo>
                    <a:cubicBezTo>
                      <a:pt x="302" y="488"/>
                      <a:pt x="296" y="503"/>
                      <a:pt x="306" y="507"/>
                    </a:cubicBezTo>
                    <a:cubicBezTo>
                      <a:pt x="304" y="514"/>
                      <a:pt x="304" y="526"/>
                      <a:pt x="306" y="532"/>
                    </a:cubicBezTo>
                    <a:cubicBezTo>
                      <a:pt x="305" y="544"/>
                      <a:pt x="294" y="545"/>
                      <a:pt x="286" y="550"/>
                    </a:cubicBezTo>
                    <a:cubicBezTo>
                      <a:pt x="281" y="554"/>
                      <a:pt x="278" y="561"/>
                      <a:pt x="273" y="564"/>
                    </a:cubicBezTo>
                    <a:cubicBezTo>
                      <a:pt x="273" y="569"/>
                      <a:pt x="276" y="573"/>
                      <a:pt x="277" y="578"/>
                    </a:cubicBezTo>
                    <a:cubicBezTo>
                      <a:pt x="278" y="591"/>
                      <a:pt x="270" y="593"/>
                      <a:pt x="260" y="599"/>
                    </a:cubicBezTo>
                    <a:cubicBezTo>
                      <a:pt x="263" y="620"/>
                      <a:pt x="242" y="634"/>
                      <a:pt x="230" y="646"/>
                    </a:cubicBezTo>
                    <a:cubicBezTo>
                      <a:pt x="226" y="646"/>
                      <a:pt x="223" y="646"/>
                      <a:pt x="222" y="648"/>
                    </a:cubicBezTo>
                    <a:cubicBezTo>
                      <a:pt x="211" y="647"/>
                      <a:pt x="201" y="649"/>
                      <a:pt x="194" y="653"/>
                    </a:cubicBezTo>
                    <a:cubicBezTo>
                      <a:pt x="191" y="653"/>
                      <a:pt x="189" y="647"/>
                      <a:pt x="186" y="649"/>
                    </a:cubicBezTo>
                    <a:cubicBezTo>
                      <a:pt x="186" y="647"/>
                      <a:pt x="186" y="644"/>
                      <a:pt x="184" y="641"/>
                    </a:cubicBezTo>
                    <a:cubicBezTo>
                      <a:pt x="185" y="640"/>
                      <a:pt x="186" y="639"/>
                      <a:pt x="186" y="636"/>
                    </a:cubicBezTo>
                    <a:cubicBezTo>
                      <a:pt x="178" y="621"/>
                      <a:pt x="169" y="606"/>
                      <a:pt x="167" y="587"/>
                    </a:cubicBezTo>
                    <a:cubicBezTo>
                      <a:pt x="166" y="573"/>
                      <a:pt x="160" y="563"/>
                      <a:pt x="154" y="554"/>
                    </a:cubicBezTo>
                    <a:cubicBezTo>
                      <a:pt x="148" y="529"/>
                      <a:pt x="171" y="518"/>
                      <a:pt x="160" y="499"/>
                    </a:cubicBezTo>
                    <a:cubicBezTo>
                      <a:pt x="163" y="479"/>
                      <a:pt x="145" y="465"/>
                      <a:pt x="138" y="450"/>
                    </a:cubicBezTo>
                    <a:cubicBezTo>
                      <a:pt x="141" y="449"/>
                      <a:pt x="139" y="441"/>
                      <a:pt x="142" y="440"/>
                    </a:cubicBezTo>
                    <a:cubicBezTo>
                      <a:pt x="143" y="438"/>
                      <a:pt x="142" y="438"/>
                      <a:pt x="140" y="438"/>
                    </a:cubicBezTo>
                    <a:cubicBezTo>
                      <a:pt x="147" y="430"/>
                      <a:pt x="141" y="418"/>
                      <a:pt x="137" y="416"/>
                    </a:cubicBezTo>
                    <a:cubicBezTo>
                      <a:pt x="131" y="416"/>
                      <a:pt x="128" y="418"/>
                      <a:pt x="122" y="419"/>
                    </a:cubicBezTo>
                    <a:cubicBezTo>
                      <a:pt x="120" y="414"/>
                      <a:pt x="118" y="410"/>
                      <a:pt x="115" y="406"/>
                    </a:cubicBezTo>
                    <a:cubicBezTo>
                      <a:pt x="109" y="406"/>
                      <a:pt x="104" y="406"/>
                      <a:pt x="99" y="407"/>
                    </a:cubicBezTo>
                    <a:cubicBezTo>
                      <a:pt x="90" y="420"/>
                      <a:pt x="62" y="408"/>
                      <a:pt x="52" y="419"/>
                    </a:cubicBezTo>
                    <a:cubicBezTo>
                      <a:pt x="39" y="414"/>
                      <a:pt x="32" y="402"/>
                      <a:pt x="22" y="397"/>
                    </a:cubicBezTo>
                    <a:cubicBezTo>
                      <a:pt x="22" y="385"/>
                      <a:pt x="12" y="376"/>
                      <a:pt x="3" y="371"/>
                    </a:cubicBezTo>
                    <a:cubicBezTo>
                      <a:pt x="3" y="368"/>
                      <a:pt x="3" y="366"/>
                      <a:pt x="3" y="364"/>
                    </a:cubicBezTo>
                    <a:cubicBezTo>
                      <a:pt x="5" y="364"/>
                      <a:pt x="5" y="365"/>
                      <a:pt x="6" y="365"/>
                    </a:cubicBezTo>
                    <a:cubicBezTo>
                      <a:pt x="4" y="362"/>
                      <a:pt x="4" y="357"/>
                      <a:pt x="0" y="356"/>
                    </a:cubicBezTo>
                    <a:cubicBezTo>
                      <a:pt x="8" y="348"/>
                      <a:pt x="12" y="322"/>
                      <a:pt x="3" y="319"/>
                    </a:cubicBezTo>
                    <a:cubicBezTo>
                      <a:pt x="1" y="313"/>
                      <a:pt x="9" y="309"/>
                      <a:pt x="11" y="305"/>
                    </a:cubicBezTo>
                    <a:cubicBezTo>
                      <a:pt x="11" y="304"/>
                      <a:pt x="10" y="302"/>
                      <a:pt x="10" y="302"/>
                    </a:cubicBezTo>
                    <a:cubicBezTo>
                      <a:pt x="18" y="286"/>
                      <a:pt x="29" y="276"/>
                      <a:pt x="43" y="266"/>
                    </a:cubicBezTo>
                    <a:cubicBezTo>
                      <a:pt x="41" y="244"/>
                      <a:pt x="61" y="245"/>
                      <a:pt x="66" y="229"/>
                    </a:cubicBezTo>
                    <a:cubicBezTo>
                      <a:pt x="70" y="229"/>
                      <a:pt x="68" y="233"/>
                      <a:pt x="71" y="233"/>
                    </a:cubicBezTo>
                    <a:cubicBezTo>
                      <a:pt x="78" y="233"/>
                      <a:pt x="79" y="233"/>
                      <a:pt x="85" y="233"/>
                    </a:cubicBezTo>
                    <a:cubicBezTo>
                      <a:pt x="96" y="225"/>
                      <a:pt x="120" y="222"/>
                      <a:pt x="135" y="224"/>
                    </a:cubicBezTo>
                    <a:cubicBezTo>
                      <a:pt x="139" y="219"/>
                      <a:pt x="145" y="223"/>
                      <a:pt x="150" y="222"/>
                    </a:cubicBezTo>
                    <a:cubicBezTo>
                      <a:pt x="148" y="225"/>
                      <a:pt x="146" y="229"/>
                      <a:pt x="150" y="232"/>
                    </a:cubicBezTo>
                    <a:cubicBezTo>
                      <a:pt x="149" y="236"/>
                      <a:pt x="148" y="238"/>
                      <a:pt x="144" y="239"/>
                    </a:cubicBezTo>
                    <a:cubicBezTo>
                      <a:pt x="148" y="248"/>
                      <a:pt x="161" y="247"/>
                      <a:pt x="170" y="250"/>
                    </a:cubicBezTo>
                    <a:cubicBezTo>
                      <a:pt x="171" y="260"/>
                      <a:pt x="186" y="257"/>
                      <a:pt x="190" y="263"/>
                    </a:cubicBezTo>
                    <a:cubicBezTo>
                      <a:pt x="193" y="263"/>
                      <a:pt x="194" y="261"/>
                      <a:pt x="195" y="259"/>
                    </a:cubicBezTo>
                    <a:cubicBezTo>
                      <a:pt x="195" y="257"/>
                      <a:pt x="195" y="255"/>
                      <a:pt x="194" y="253"/>
                    </a:cubicBezTo>
                    <a:cubicBezTo>
                      <a:pt x="196" y="248"/>
                      <a:pt x="200" y="247"/>
                      <a:pt x="205" y="247"/>
                    </a:cubicBezTo>
                    <a:cubicBezTo>
                      <a:pt x="208" y="247"/>
                      <a:pt x="218" y="254"/>
                      <a:pt x="223" y="255"/>
                    </a:cubicBezTo>
                    <a:cubicBezTo>
                      <a:pt x="229" y="257"/>
                      <a:pt x="238" y="259"/>
                      <a:pt x="242" y="258"/>
                    </a:cubicBezTo>
                    <a:cubicBezTo>
                      <a:pt x="248" y="258"/>
                      <a:pt x="249" y="255"/>
                      <a:pt x="254" y="255"/>
                    </a:cubicBezTo>
                    <a:cubicBezTo>
                      <a:pt x="258" y="255"/>
                      <a:pt x="261" y="260"/>
                      <a:pt x="265" y="257"/>
                    </a:cubicBezTo>
                    <a:cubicBezTo>
                      <a:pt x="274" y="253"/>
                      <a:pt x="271" y="231"/>
                      <a:pt x="274" y="224"/>
                    </a:cubicBezTo>
                    <a:cubicBezTo>
                      <a:pt x="267" y="224"/>
                      <a:pt x="263" y="227"/>
                      <a:pt x="258" y="229"/>
                    </a:cubicBezTo>
                    <a:cubicBezTo>
                      <a:pt x="253" y="228"/>
                      <a:pt x="253" y="223"/>
                      <a:pt x="247" y="224"/>
                    </a:cubicBezTo>
                    <a:cubicBezTo>
                      <a:pt x="246" y="225"/>
                      <a:pt x="246" y="227"/>
                      <a:pt x="244" y="228"/>
                    </a:cubicBezTo>
                    <a:cubicBezTo>
                      <a:pt x="238" y="228"/>
                      <a:pt x="238" y="222"/>
                      <a:pt x="232" y="225"/>
                    </a:cubicBezTo>
                    <a:cubicBezTo>
                      <a:pt x="234" y="223"/>
                      <a:pt x="228" y="217"/>
                      <a:pt x="225" y="215"/>
                    </a:cubicBezTo>
                    <a:cubicBezTo>
                      <a:pt x="227" y="214"/>
                      <a:pt x="226" y="211"/>
                      <a:pt x="227" y="207"/>
                    </a:cubicBezTo>
                    <a:cubicBezTo>
                      <a:pt x="222" y="206"/>
                      <a:pt x="226" y="213"/>
                      <a:pt x="224" y="210"/>
                    </a:cubicBezTo>
                    <a:cubicBezTo>
                      <a:pt x="220" y="211"/>
                      <a:pt x="223" y="204"/>
                      <a:pt x="224" y="203"/>
                    </a:cubicBezTo>
                    <a:cubicBezTo>
                      <a:pt x="223" y="199"/>
                      <a:pt x="217" y="200"/>
                      <a:pt x="212" y="200"/>
                    </a:cubicBezTo>
                    <a:cubicBezTo>
                      <a:pt x="210" y="201"/>
                      <a:pt x="213" y="202"/>
                      <a:pt x="211" y="205"/>
                    </a:cubicBezTo>
                    <a:cubicBezTo>
                      <a:pt x="209" y="207"/>
                      <a:pt x="208" y="202"/>
                      <a:pt x="206" y="202"/>
                    </a:cubicBezTo>
                    <a:cubicBezTo>
                      <a:pt x="205" y="206"/>
                      <a:pt x="209" y="206"/>
                      <a:pt x="210" y="210"/>
                    </a:cubicBezTo>
                    <a:cubicBezTo>
                      <a:pt x="207" y="208"/>
                      <a:pt x="208" y="211"/>
                      <a:pt x="207" y="211"/>
                    </a:cubicBezTo>
                    <a:cubicBezTo>
                      <a:pt x="209" y="212"/>
                      <a:pt x="215" y="212"/>
                      <a:pt x="215" y="217"/>
                    </a:cubicBezTo>
                    <a:cubicBezTo>
                      <a:pt x="214" y="216"/>
                      <a:pt x="213" y="216"/>
                      <a:pt x="213" y="219"/>
                    </a:cubicBezTo>
                    <a:cubicBezTo>
                      <a:pt x="212" y="219"/>
                      <a:pt x="212" y="217"/>
                      <a:pt x="210" y="217"/>
                    </a:cubicBezTo>
                    <a:cubicBezTo>
                      <a:pt x="210" y="220"/>
                      <a:pt x="208" y="222"/>
                      <a:pt x="210" y="226"/>
                    </a:cubicBezTo>
                    <a:cubicBezTo>
                      <a:pt x="205" y="225"/>
                      <a:pt x="202" y="224"/>
                      <a:pt x="199" y="217"/>
                    </a:cubicBezTo>
                    <a:cubicBezTo>
                      <a:pt x="201" y="215"/>
                      <a:pt x="205" y="216"/>
                      <a:pt x="208" y="216"/>
                    </a:cubicBezTo>
                    <a:cubicBezTo>
                      <a:pt x="207" y="213"/>
                      <a:pt x="202" y="215"/>
                      <a:pt x="199" y="214"/>
                    </a:cubicBezTo>
                    <a:cubicBezTo>
                      <a:pt x="199" y="213"/>
                      <a:pt x="198" y="212"/>
                      <a:pt x="197" y="212"/>
                    </a:cubicBezTo>
                    <a:cubicBezTo>
                      <a:pt x="197" y="211"/>
                      <a:pt x="198" y="211"/>
                      <a:pt x="199" y="211"/>
                    </a:cubicBezTo>
                    <a:cubicBezTo>
                      <a:pt x="191" y="208"/>
                      <a:pt x="189" y="205"/>
                      <a:pt x="190" y="195"/>
                    </a:cubicBezTo>
                    <a:cubicBezTo>
                      <a:pt x="188" y="191"/>
                      <a:pt x="186" y="191"/>
                      <a:pt x="180" y="189"/>
                    </a:cubicBezTo>
                    <a:cubicBezTo>
                      <a:pt x="171" y="186"/>
                      <a:pt x="166" y="169"/>
                      <a:pt x="163" y="177"/>
                    </a:cubicBezTo>
                    <a:cubicBezTo>
                      <a:pt x="162" y="176"/>
                      <a:pt x="161" y="174"/>
                      <a:pt x="162" y="171"/>
                    </a:cubicBezTo>
                    <a:cubicBezTo>
                      <a:pt x="158" y="170"/>
                      <a:pt x="159" y="174"/>
                      <a:pt x="155" y="173"/>
                    </a:cubicBezTo>
                    <a:cubicBezTo>
                      <a:pt x="154" y="182"/>
                      <a:pt x="164" y="185"/>
                      <a:pt x="167" y="193"/>
                    </a:cubicBezTo>
                    <a:cubicBezTo>
                      <a:pt x="170" y="193"/>
                      <a:pt x="172" y="193"/>
                      <a:pt x="174" y="193"/>
                    </a:cubicBezTo>
                    <a:cubicBezTo>
                      <a:pt x="171" y="201"/>
                      <a:pt x="187" y="197"/>
                      <a:pt x="186" y="206"/>
                    </a:cubicBezTo>
                    <a:cubicBezTo>
                      <a:pt x="183" y="206"/>
                      <a:pt x="182" y="203"/>
                      <a:pt x="179" y="203"/>
                    </a:cubicBezTo>
                    <a:cubicBezTo>
                      <a:pt x="178" y="203"/>
                      <a:pt x="177" y="204"/>
                      <a:pt x="176" y="205"/>
                    </a:cubicBezTo>
                    <a:cubicBezTo>
                      <a:pt x="180" y="208"/>
                      <a:pt x="179" y="212"/>
                      <a:pt x="176" y="216"/>
                    </a:cubicBezTo>
                    <a:cubicBezTo>
                      <a:pt x="170" y="215"/>
                      <a:pt x="169" y="219"/>
                      <a:pt x="169" y="225"/>
                    </a:cubicBezTo>
                    <a:cubicBezTo>
                      <a:pt x="165" y="222"/>
                      <a:pt x="159" y="221"/>
                      <a:pt x="157" y="217"/>
                    </a:cubicBezTo>
                    <a:cubicBezTo>
                      <a:pt x="160" y="215"/>
                      <a:pt x="168" y="217"/>
                      <a:pt x="172" y="215"/>
                    </a:cubicBezTo>
                    <a:cubicBezTo>
                      <a:pt x="178" y="197"/>
                      <a:pt x="148" y="198"/>
                      <a:pt x="145" y="182"/>
                    </a:cubicBezTo>
                    <a:cubicBezTo>
                      <a:pt x="144" y="180"/>
                      <a:pt x="141" y="180"/>
                      <a:pt x="139" y="179"/>
                    </a:cubicBezTo>
                    <a:cubicBezTo>
                      <a:pt x="135" y="181"/>
                      <a:pt x="130" y="184"/>
                      <a:pt x="125" y="187"/>
                    </a:cubicBezTo>
                    <a:cubicBezTo>
                      <a:pt x="122" y="183"/>
                      <a:pt x="107" y="183"/>
                      <a:pt x="112" y="192"/>
                    </a:cubicBezTo>
                    <a:cubicBezTo>
                      <a:pt x="108" y="198"/>
                      <a:pt x="90" y="201"/>
                      <a:pt x="96" y="211"/>
                    </a:cubicBezTo>
                    <a:cubicBezTo>
                      <a:pt x="92" y="222"/>
                      <a:pt x="78" y="224"/>
                      <a:pt x="66" y="228"/>
                    </a:cubicBezTo>
                    <a:cubicBezTo>
                      <a:pt x="64" y="221"/>
                      <a:pt x="57" y="222"/>
                      <a:pt x="50" y="223"/>
                    </a:cubicBezTo>
                    <a:cubicBezTo>
                      <a:pt x="52" y="220"/>
                      <a:pt x="52" y="214"/>
                      <a:pt x="48" y="212"/>
                    </a:cubicBezTo>
                    <a:cubicBezTo>
                      <a:pt x="52" y="205"/>
                      <a:pt x="56" y="195"/>
                      <a:pt x="52" y="186"/>
                    </a:cubicBezTo>
                    <a:cubicBezTo>
                      <a:pt x="59" y="180"/>
                      <a:pt x="75" y="185"/>
                      <a:pt x="87" y="185"/>
                    </a:cubicBezTo>
                    <a:cubicBezTo>
                      <a:pt x="93" y="184"/>
                      <a:pt x="89" y="170"/>
                      <a:pt x="92" y="169"/>
                    </a:cubicBezTo>
                    <a:cubicBezTo>
                      <a:pt x="89" y="161"/>
                      <a:pt x="80" y="162"/>
                      <a:pt x="76" y="154"/>
                    </a:cubicBezTo>
                    <a:cubicBezTo>
                      <a:pt x="81" y="154"/>
                      <a:pt x="86" y="154"/>
                      <a:pt x="91" y="154"/>
                    </a:cubicBezTo>
                    <a:cubicBezTo>
                      <a:pt x="92" y="151"/>
                      <a:pt x="89" y="150"/>
                      <a:pt x="90" y="147"/>
                    </a:cubicBezTo>
                    <a:cubicBezTo>
                      <a:pt x="95" y="153"/>
                      <a:pt x="100" y="147"/>
                      <a:pt x="106" y="145"/>
                    </a:cubicBezTo>
                    <a:cubicBezTo>
                      <a:pt x="106" y="143"/>
                      <a:pt x="106" y="142"/>
                      <a:pt x="106" y="140"/>
                    </a:cubicBezTo>
                    <a:cubicBezTo>
                      <a:pt x="114" y="139"/>
                      <a:pt x="119" y="136"/>
                      <a:pt x="120" y="129"/>
                    </a:cubicBezTo>
                    <a:cubicBezTo>
                      <a:pt x="124" y="129"/>
                      <a:pt x="131" y="122"/>
                      <a:pt x="137" y="126"/>
                    </a:cubicBezTo>
                    <a:cubicBezTo>
                      <a:pt x="144" y="120"/>
                      <a:pt x="134" y="116"/>
                      <a:pt x="137" y="107"/>
                    </a:cubicBezTo>
                    <a:cubicBezTo>
                      <a:pt x="141" y="106"/>
                      <a:pt x="142" y="103"/>
                      <a:pt x="146" y="103"/>
                    </a:cubicBezTo>
                    <a:cubicBezTo>
                      <a:pt x="146" y="106"/>
                      <a:pt x="146" y="109"/>
                      <a:pt x="148" y="109"/>
                    </a:cubicBezTo>
                    <a:cubicBezTo>
                      <a:pt x="148" y="114"/>
                      <a:pt x="145" y="109"/>
                      <a:pt x="144" y="112"/>
                    </a:cubicBezTo>
                    <a:cubicBezTo>
                      <a:pt x="147" y="115"/>
                      <a:pt x="148" y="118"/>
                      <a:pt x="152" y="118"/>
                    </a:cubicBezTo>
                    <a:cubicBezTo>
                      <a:pt x="153" y="115"/>
                      <a:pt x="149" y="118"/>
                      <a:pt x="149" y="115"/>
                    </a:cubicBezTo>
                    <a:cubicBezTo>
                      <a:pt x="150" y="111"/>
                      <a:pt x="155" y="111"/>
                      <a:pt x="157" y="110"/>
                    </a:cubicBezTo>
                    <a:cubicBezTo>
                      <a:pt x="154" y="104"/>
                      <a:pt x="151" y="98"/>
                      <a:pt x="147" y="92"/>
                    </a:cubicBezTo>
                    <a:cubicBezTo>
                      <a:pt x="143" y="97"/>
                      <a:pt x="132" y="104"/>
                      <a:pt x="125" y="97"/>
                    </a:cubicBezTo>
                    <a:cubicBezTo>
                      <a:pt x="124" y="94"/>
                      <a:pt x="128" y="96"/>
                      <a:pt x="128" y="93"/>
                    </a:cubicBezTo>
                    <a:cubicBezTo>
                      <a:pt x="126" y="92"/>
                      <a:pt x="130" y="87"/>
                      <a:pt x="126" y="86"/>
                    </a:cubicBezTo>
                    <a:cubicBezTo>
                      <a:pt x="125" y="86"/>
                      <a:pt x="125" y="86"/>
                      <a:pt x="124" y="86"/>
                    </a:cubicBezTo>
                    <a:cubicBezTo>
                      <a:pt x="124" y="84"/>
                      <a:pt x="124" y="81"/>
                      <a:pt x="124" y="78"/>
                    </a:cubicBezTo>
                    <a:cubicBezTo>
                      <a:pt x="132" y="78"/>
                      <a:pt x="131" y="72"/>
                      <a:pt x="138" y="73"/>
                    </a:cubicBezTo>
                    <a:cubicBezTo>
                      <a:pt x="139" y="71"/>
                      <a:pt x="137" y="72"/>
                      <a:pt x="138" y="69"/>
                    </a:cubicBezTo>
                    <a:cubicBezTo>
                      <a:pt x="151" y="72"/>
                      <a:pt x="153" y="55"/>
                      <a:pt x="165" y="48"/>
                    </a:cubicBezTo>
                    <a:cubicBezTo>
                      <a:pt x="169" y="48"/>
                      <a:pt x="169" y="44"/>
                      <a:pt x="174" y="45"/>
                    </a:cubicBezTo>
                    <a:cubicBezTo>
                      <a:pt x="174" y="44"/>
                      <a:pt x="172" y="45"/>
                      <a:pt x="172" y="43"/>
                    </a:cubicBezTo>
                    <a:cubicBezTo>
                      <a:pt x="175" y="42"/>
                      <a:pt x="169" y="43"/>
                      <a:pt x="171" y="40"/>
                    </a:cubicBezTo>
                    <a:cubicBezTo>
                      <a:pt x="172" y="40"/>
                      <a:pt x="173" y="39"/>
                      <a:pt x="175" y="39"/>
                    </a:cubicBezTo>
                    <a:cubicBezTo>
                      <a:pt x="176" y="42"/>
                      <a:pt x="179" y="41"/>
                      <a:pt x="181" y="39"/>
                    </a:cubicBezTo>
                    <a:cubicBezTo>
                      <a:pt x="184" y="36"/>
                      <a:pt x="190" y="37"/>
                      <a:pt x="191" y="36"/>
                    </a:cubicBezTo>
                    <a:cubicBezTo>
                      <a:pt x="192" y="36"/>
                      <a:pt x="192" y="37"/>
                      <a:pt x="192" y="37"/>
                    </a:cubicBezTo>
                    <a:cubicBezTo>
                      <a:pt x="194" y="38"/>
                      <a:pt x="195" y="37"/>
                      <a:pt x="195" y="35"/>
                    </a:cubicBezTo>
                    <a:cubicBezTo>
                      <a:pt x="199" y="34"/>
                      <a:pt x="199" y="30"/>
                      <a:pt x="204" y="32"/>
                    </a:cubicBezTo>
                    <a:cubicBezTo>
                      <a:pt x="204" y="34"/>
                      <a:pt x="202" y="34"/>
                      <a:pt x="202" y="36"/>
                    </a:cubicBezTo>
                    <a:cubicBezTo>
                      <a:pt x="205" y="36"/>
                      <a:pt x="205" y="30"/>
                      <a:pt x="208" y="35"/>
                    </a:cubicBezTo>
                    <a:cubicBezTo>
                      <a:pt x="209" y="34"/>
                      <a:pt x="208" y="32"/>
                      <a:pt x="210" y="32"/>
                    </a:cubicBezTo>
                    <a:cubicBezTo>
                      <a:pt x="215" y="33"/>
                      <a:pt x="217" y="33"/>
                      <a:pt x="223" y="35"/>
                    </a:cubicBezTo>
                    <a:cubicBezTo>
                      <a:pt x="223" y="37"/>
                      <a:pt x="219" y="36"/>
                      <a:pt x="219" y="37"/>
                    </a:cubicBezTo>
                    <a:cubicBezTo>
                      <a:pt x="220" y="39"/>
                      <a:pt x="221" y="38"/>
                      <a:pt x="222" y="37"/>
                    </a:cubicBezTo>
                    <a:cubicBezTo>
                      <a:pt x="223" y="40"/>
                      <a:pt x="229" y="38"/>
                      <a:pt x="232" y="38"/>
                    </a:cubicBezTo>
                    <a:cubicBezTo>
                      <a:pt x="232" y="38"/>
                      <a:pt x="232" y="38"/>
                      <a:pt x="233" y="38"/>
                    </a:cubicBezTo>
                    <a:cubicBezTo>
                      <a:pt x="233" y="40"/>
                      <a:pt x="235" y="40"/>
                      <a:pt x="234" y="42"/>
                    </a:cubicBezTo>
                    <a:cubicBezTo>
                      <a:pt x="248" y="43"/>
                      <a:pt x="261" y="44"/>
                      <a:pt x="267" y="52"/>
                    </a:cubicBezTo>
                    <a:cubicBezTo>
                      <a:pt x="262" y="60"/>
                      <a:pt x="246" y="56"/>
                      <a:pt x="237" y="54"/>
                    </a:cubicBezTo>
                    <a:cubicBezTo>
                      <a:pt x="238" y="56"/>
                      <a:pt x="242" y="56"/>
                      <a:pt x="243" y="58"/>
                    </a:cubicBezTo>
                    <a:cubicBezTo>
                      <a:pt x="241" y="64"/>
                      <a:pt x="248" y="68"/>
                      <a:pt x="256" y="68"/>
                    </a:cubicBezTo>
                    <a:cubicBezTo>
                      <a:pt x="258" y="66"/>
                      <a:pt x="250" y="66"/>
                      <a:pt x="252" y="61"/>
                    </a:cubicBezTo>
                    <a:cubicBezTo>
                      <a:pt x="256" y="62"/>
                      <a:pt x="259" y="65"/>
                      <a:pt x="265" y="64"/>
                    </a:cubicBezTo>
                    <a:cubicBezTo>
                      <a:pt x="267" y="63"/>
                      <a:pt x="262" y="61"/>
                      <a:pt x="263" y="59"/>
                    </a:cubicBezTo>
                    <a:cubicBezTo>
                      <a:pt x="267" y="57"/>
                      <a:pt x="275" y="52"/>
                      <a:pt x="279" y="57"/>
                    </a:cubicBezTo>
                    <a:cubicBezTo>
                      <a:pt x="280" y="53"/>
                      <a:pt x="277" y="46"/>
                      <a:pt x="273" y="44"/>
                    </a:cubicBezTo>
                    <a:cubicBezTo>
                      <a:pt x="277" y="41"/>
                      <a:pt x="283" y="45"/>
                      <a:pt x="286" y="46"/>
                    </a:cubicBezTo>
                    <a:cubicBezTo>
                      <a:pt x="287" y="49"/>
                      <a:pt x="283" y="48"/>
                      <a:pt x="282" y="49"/>
                    </a:cubicBezTo>
                    <a:cubicBezTo>
                      <a:pt x="281" y="53"/>
                      <a:pt x="285" y="52"/>
                      <a:pt x="286" y="54"/>
                    </a:cubicBezTo>
                    <a:cubicBezTo>
                      <a:pt x="294" y="46"/>
                      <a:pt x="306" y="45"/>
                      <a:pt x="315" y="41"/>
                    </a:cubicBezTo>
                    <a:cubicBezTo>
                      <a:pt x="313" y="43"/>
                      <a:pt x="314" y="43"/>
                      <a:pt x="314" y="46"/>
                    </a:cubicBezTo>
                    <a:cubicBezTo>
                      <a:pt x="320" y="44"/>
                      <a:pt x="329" y="46"/>
                      <a:pt x="331" y="41"/>
                    </a:cubicBezTo>
                    <a:cubicBezTo>
                      <a:pt x="335" y="41"/>
                      <a:pt x="333" y="45"/>
                      <a:pt x="336" y="45"/>
                    </a:cubicBezTo>
                    <a:cubicBezTo>
                      <a:pt x="338" y="45"/>
                      <a:pt x="337" y="43"/>
                      <a:pt x="340" y="43"/>
                    </a:cubicBezTo>
                    <a:cubicBezTo>
                      <a:pt x="340" y="41"/>
                      <a:pt x="335" y="40"/>
                      <a:pt x="337" y="38"/>
                    </a:cubicBezTo>
                    <a:cubicBezTo>
                      <a:pt x="351" y="38"/>
                      <a:pt x="360" y="43"/>
                      <a:pt x="372" y="45"/>
                    </a:cubicBezTo>
                    <a:cubicBezTo>
                      <a:pt x="371" y="40"/>
                      <a:pt x="366" y="40"/>
                      <a:pt x="361" y="39"/>
                    </a:cubicBezTo>
                    <a:cubicBezTo>
                      <a:pt x="362" y="35"/>
                      <a:pt x="359" y="34"/>
                      <a:pt x="358" y="31"/>
                    </a:cubicBezTo>
                    <a:cubicBezTo>
                      <a:pt x="360" y="29"/>
                      <a:pt x="361" y="26"/>
                      <a:pt x="362" y="24"/>
                    </a:cubicBezTo>
                    <a:cubicBezTo>
                      <a:pt x="363" y="24"/>
                      <a:pt x="363" y="23"/>
                      <a:pt x="364" y="23"/>
                    </a:cubicBezTo>
                    <a:cubicBezTo>
                      <a:pt x="371" y="22"/>
                      <a:pt x="379" y="24"/>
                      <a:pt x="376" y="30"/>
                    </a:cubicBezTo>
                    <a:cubicBezTo>
                      <a:pt x="380" y="35"/>
                      <a:pt x="385" y="40"/>
                      <a:pt x="390" y="44"/>
                    </a:cubicBezTo>
                    <a:cubicBezTo>
                      <a:pt x="391" y="49"/>
                      <a:pt x="388" y="49"/>
                      <a:pt x="388" y="53"/>
                    </a:cubicBezTo>
                    <a:cubicBezTo>
                      <a:pt x="385" y="53"/>
                      <a:pt x="381" y="53"/>
                      <a:pt x="378" y="53"/>
                    </a:cubicBezTo>
                    <a:cubicBezTo>
                      <a:pt x="380" y="58"/>
                      <a:pt x="395" y="56"/>
                      <a:pt x="396" y="51"/>
                    </a:cubicBezTo>
                    <a:cubicBezTo>
                      <a:pt x="396" y="46"/>
                      <a:pt x="392" y="45"/>
                      <a:pt x="396" y="42"/>
                    </a:cubicBezTo>
                    <a:cubicBezTo>
                      <a:pt x="393" y="40"/>
                      <a:pt x="389" y="40"/>
                      <a:pt x="386" y="38"/>
                    </a:cubicBezTo>
                    <a:cubicBezTo>
                      <a:pt x="389" y="32"/>
                      <a:pt x="383" y="32"/>
                      <a:pt x="379" y="30"/>
                    </a:cubicBezTo>
                    <a:cubicBezTo>
                      <a:pt x="379" y="27"/>
                      <a:pt x="387" y="27"/>
                      <a:pt x="383" y="25"/>
                    </a:cubicBezTo>
                    <a:cubicBezTo>
                      <a:pt x="385" y="24"/>
                      <a:pt x="387" y="30"/>
                      <a:pt x="390" y="30"/>
                    </a:cubicBezTo>
                    <a:cubicBezTo>
                      <a:pt x="393" y="32"/>
                      <a:pt x="397" y="33"/>
                      <a:pt x="402" y="33"/>
                    </a:cubicBezTo>
                    <a:cubicBezTo>
                      <a:pt x="399" y="31"/>
                      <a:pt x="394" y="30"/>
                      <a:pt x="390" y="29"/>
                    </a:cubicBezTo>
                    <a:cubicBezTo>
                      <a:pt x="390" y="24"/>
                      <a:pt x="394" y="29"/>
                      <a:pt x="397" y="28"/>
                    </a:cubicBezTo>
                    <a:cubicBezTo>
                      <a:pt x="393" y="22"/>
                      <a:pt x="409" y="27"/>
                      <a:pt x="413" y="29"/>
                    </a:cubicBezTo>
                    <a:cubicBezTo>
                      <a:pt x="411" y="23"/>
                      <a:pt x="401" y="26"/>
                      <a:pt x="401" y="19"/>
                    </a:cubicBezTo>
                    <a:cubicBezTo>
                      <a:pt x="407" y="18"/>
                      <a:pt x="416" y="17"/>
                      <a:pt x="423" y="18"/>
                    </a:cubicBezTo>
                    <a:cubicBezTo>
                      <a:pt x="422" y="15"/>
                      <a:pt x="416" y="18"/>
                      <a:pt x="416" y="14"/>
                    </a:cubicBezTo>
                    <a:cubicBezTo>
                      <a:pt x="419" y="13"/>
                      <a:pt x="418" y="13"/>
                      <a:pt x="419" y="11"/>
                    </a:cubicBezTo>
                    <a:cubicBezTo>
                      <a:pt x="425" y="10"/>
                      <a:pt x="434" y="11"/>
                      <a:pt x="439" y="10"/>
                    </a:cubicBezTo>
                    <a:cubicBezTo>
                      <a:pt x="439" y="8"/>
                      <a:pt x="437" y="9"/>
                      <a:pt x="435" y="9"/>
                    </a:cubicBezTo>
                    <a:cubicBezTo>
                      <a:pt x="443" y="6"/>
                      <a:pt x="450" y="9"/>
                      <a:pt x="458" y="8"/>
                    </a:cubicBezTo>
                    <a:cubicBezTo>
                      <a:pt x="458" y="6"/>
                      <a:pt x="456" y="7"/>
                      <a:pt x="454" y="7"/>
                    </a:cubicBezTo>
                    <a:cubicBezTo>
                      <a:pt x="457" y="4"/>
                      <a:pt x="460" y="8"/>
                      <a:pt x="464" y="7"/>
                    </a:cubicBezTo>
                    <a:cubicBezTo>
                      <a:pt x="464" y="4"/>
                      <a:pt x="460" y="5"/>
                      <a:pt x="459" y="4"/>
                    </a:cubicBezTo>
                    <a:cubicBezTo>
                      <a:pt x="461" y="0"/>
                      <a:pt x="468" y="1"/>
                      <a:pt x="474" y="1"/>
                    </a:cubicBezTo>
                    <a:cubicBezTo>
                      <a:pt x="473" y="2"/>
                      <a:pt x="472" y="2"/>
                      <a:pt x="471" y="2"/>
                    </a:cubicBezTo>
                    <a:cubicBezTo>
                      <a:pt x="481" y="9"/>
                      <a:pt x="502" y="4"/>
                      <a:pt x="512" y="11"/>
                    </a:cubicBezTo>
                    <a:cubicBezTo>
                      <a:pt x="507" y="14"/>
                      <a:pt x="502" y="17"/>
                      <a:pt x="498" y="21"/>
                    </a:cubicBezTo>
                    <a:cubicBezTo>
                      <a:pt x="503" y="22"/>
                      <a:pt x="504" y="20"/>
                      <a:pt x="508" y="20"/>
                    </a:cubicBezTo>
                    <a:cubicBezTo>
                      <a:pt x="508" y="18"/>
                      <a:pt x="504" y="21"/>
                      <a:pt x="505" y="17"/>
                    </a:cubicBezTo>
                    <a:cubicBezTo>
                      <a:pt x="508" y="17"/>
                      <a:pt x="510" y="17"/>
                      <a:pt x="511" y="18"/>
                    </a:cubicBezTo>
                    <a:cubicBezTo>
                      <a:pt x="513" y="18"/>
                      <a:pt x="516" y="21"/>
                      <a:pt x="517" y="18"/>
                    </a:cubicBezTo>
                    <a:cubicBezTo>
                      <a:pt x="532" y="17"/>
                      <a:pt x="541" y="23"/>
                      <a:pt x="557" y="22"/>
                    </a:cubicBezTo>
                    <a:cubicBezTo>
                      <a:pt x="558" y="22"/>
                      <a:pt x="557" y="20"/>
                      <a:pt x="556" y="20"/>
                    </a:cubicBezTo>
                    <a:cubicBezTo>
                      <a:pt x="568" y="17"/>
                      <a:pt x="577" y="21"/>
                      <a:pt x="586" y="25"/>
                    </a:cubicBezTo>
                    <a:cubicBezTo>
                      <a:pt x="586" y="27"/>
                      <a:pt x="585" y="27"/>
                      <a:pt x="584" y="27"/>
                    </a:cubicBezTo>
                    <a:cubicBezTo>
                      <a:pt x="589" y="29"/>
                      <a:pt x="593" y="33"/>
                      <a:pt x="600" y="33"/>
                    </a:cubicBezTo>
                    <a:cubicBezTo>
                      <a:pt x="603" y="31"/>
                      <a:pt x="598" y="30"/>
                      <a:pt x="599" y="28"/>
                    </a:cubicBezTo>
                    <a:cubicBezTo>
                      <a:pt x="606" y="31"/>
                      <a:pt x="618" y="30"/>
                      <a:pt x="626" y="29"/>
                    </a:cubicBezTo>
                    <a:cubicBezTo>
                      <a:pt x="623" y="27"/>
                      <a:pt x="627" y="25"/>
                      <a:pt x="621" y="26"/>
                    </a:cubicBezTo>
                    <a:cubicBezTo>
                      <a:pt x="622" y="25"/>
                      <a:pt x="623" y="25"/>
                      <a:pt x="623" y="24"/>
                    </a:cubicBezTo>
                    <a:cubicBezTo>
                      <a:pt x="623" y="22"/>
                      <a:pt x="627" y="22"/>
                      <a:pt x="631" y="22"/>
                    </a:cubicBezTo>
                    <a:cubicBezTo>
                      <a:pt x="644" y="22"/>
                      <a:pt x="650" y="28"/>
                      <a:pt x="664" y="27"/>
                    </a:cubicBezTo>
                    <a:cubicBezTo>
                      <a:pt x="662" y="29"/>
                      <a:pt x="664" y="28"/>
                      <a:pt x="665" y="30"/>
                    </a:cubicBezTo>
                    <a:cubicBezTo>
                      <a:pt x="692" y="33"/>
                      <a:pt x="717" y="38"/>
                      <a:pt x="745" y="39"/>
                    </a:cubicBezTo>
                    <a:cubicBezTo>
                      <a:pt x="748" y="39"/>
                      <a:pt x="751" y="39"/>
                      <a:pt x="752" y="40"/>
                    </a:cubicBezTo>
                    <a:close/>
                    <a:moveTo>
                      <a:pt x="229" y="199"/>
                    </a:moveTo>
                    <a:cubicBezTo>
                      <a:pt x="229" y="200"/>
                      <a:pt x="228" y="201"/>
                      <a:pt x="228" y="202"/>
                    </a:cubicBezTo>
                    <a:cubicBezTo>
                      <a:pt x="231" y="203"/>
                      <a:pt x="231" y="202"/>
                      <a:pt x="235" y="203"/>
                    </a:cubicBezTo>
                    <a:cubicBezTo>
                      <a:pt x="234" y="199"/>
                      <a:pt x="239" y="202"/>
                      <a:pt x="238" y="200"/>
                    </a:cubicBezTo>
                    <a:cubicBezTo>
                      <a:pt x="236" y="199"/>
                      <a:pt x="232" y="199"/>
                      <a:pt x="229" y="199"/>
                    </a:cubicBezTo>
                    <a:close/>
                    <a:moveTo>
                      <a:pt x="192" y="85"/>
                    </a:moveTo>
                    <a:cubicBezTo>
                      <a:pt x="186" y="70"/>
                      <a:pt x="200" y="69"/>
                      <a:pt x="206" y="61"/>
                    </a:cubicBezTo>
                    <a:cubicBezTo>
                      <a:pt x="203" y="57"/>
                      <a:pt x="193" y="58"/>
                      <a:pt x="190" y="61"/>
                    </a:cubicBezTo>
                    <a:cubicBezTo>
                      <a:pt x="193" y="74"/>
                      <a:pt x="171" y="69"/>
                      <a:pt x="174" y="85"/>
                    </a:cubicBezTo>
                    <a:cubicBezTo>
                      <a:pt x="179" y="85"/>
                      <a:pt x="180" y="89"/>
                      <a:pt x="183" y="90"/>
                    </a:cubicBezTo>
                    <a:cubicBezTo>
                      <a:pt x="180" y="94"/>
                      <a:pt x="179" y="96"/>
                      <a:pt x="173" y="98"/>
                    </a:cubicBezTo>
                    <a:cubicBezTo>
                      <a:pt x="173" y="104"/>
                      <a:pt x="171" y="108"/>
                      <a:pt x="175" y="107"/>
                    </a:cubicBezTo>
                    <a:cubicBezTo>
                      <a:pt x="172" y="110"/>
                      <a:pt x="171" y="111"/>
                      <a:pt x="163" y="111"/>
                    </a:cubicBezTo>
                    <a:cubicBezTo>
                      <a:pt x="163" y="113"/>
                      <a:pt x="164" y="115"/>
                      <a:pt x="162" y="115"/>
                    </a:cubicBezTo>
                    <a:cubicBezTo>
                      <a:pt x="159" y="116"/>
                      <a:pt x="157" y="115"/>
                      <a:pt x="156" y="113"/>
                    </a:cubicBezTo>
                    <a:cubicBezTo>
                      <a:pt x="154" y="115"/>
                      <a:pt x="155" y="119"/>
                      <a:pt x="152" y="120"/>
                    </a:cubicBezTo>
                    <a:cubicBezTo>
                      <a:pt x="148" y="120"/>
                      <a:pt x="145" y="115"/>
                      <a:pt x="142" y="117"/>
                    </a:cubicBezTo>
                    <a:cubicBezTo>
                      <a:pt x="145" y="119"/>
                      <a:pt x="146" y="122"/>
                      <a:pt x="150" y="123"/>
                    </a:cubicBezTo>
                    <a:cubicBezTo>
                      <a:pt x="152" y="122"/>
                      <a:pt x="155" y="121"/>
                      <a:pt x="157" y="120"/>
                    </a:cubicBezTo>
                    <a:cubicBezTo>
                      <a:pt x="165" y="127"/>
                      <a:pt x="173" y="118"/>
                      <a:pt x="183" y="118"/>
                    </a:cubicBezTo>
                    <a:cubicBezTo>
                      <a:pt x="183" y="119"/>
                      <a:pt x="183" y="121"/>
                      <a:pt x="183" y="122"/>
                    </a:cubicBezTo>
                    <a:cubicBezTo>
                      <a:pt x="188" y="122"/>
                      <a:pt x="188" y="115"/>
                      <a:pt x="193" y="118"/>
                    </a:cubicBezTo>
                    <a:cubicBezTo>
                      <a:pt x="193" y="111"/>
                      <a:pt x="190" y="103"/>
                      <a:pt x="198" y="102"/>
                    </a:cubicBezTo>
                    <a:cubicBezTo>
                      <a:pt x="201" y="103"/>
                      <a:pt x="201" y="106"/>
                      <a:pt x="205" y="107"/>
                    </a:cubicBezTo>
                    <a:cubicBezTo>
                      <a:pt x="208" y="104"/>
                      <a:pt x="205" y="102"/>
                      <a:pt x="207" y="99"/>
                    </a:cubicBezTo>
                    <a:cubicBezTo>
                      <a:pt x="204" y="99"/>
                      <a:pt x="201" y="99"/>
                      <a:pt x="202" y="96"/>
                    </a:cubicBezTo>
                    <a:cubicBezTo>
                      <a:pt x="206" y="87"/>
                      <a:pt x="222" y="96"/>
                      <a:pt x="228" y="88"/>
                    </a:cubicBezTo>
                    <a:cubicBezTo>
                      <a:pt x="216" y="83"/>
                      <a:pt x="198" y="95"/>
                      <a:pt x="192" y="85"/>
                    </a:cubicBezTo>
                    <a:close/>
                    <a:moveTo>
                      <a:pt x="246" y="78"/>
                    </a:moveTo>
                    <a:cubicBezTo>
                      <a:pt x="247" y="82"/>
                      <a:pt x="251" y="82"/>
                      <a:pt x="254" y="85"/>
                    </a:cubicBezTo>
                    <a:cubicBezTo>
                      <a:pt x="256" y="81"/>
                      <a:pt x="251" y="78"/>
                      <a:pt x="250" y="76"/>
                    </a:cubicBezTo>
                    <a:cubicBezTo>
                      <a:pt x="251" y="79"/>
                      <a:pt x="248" y="78"/>
                      <a:pt x="246" y="78"/>
                    </a:cubicBezTo>
                    <a:close/>
                    <a:moveTo>
                      <a:pt x="228" y="84"/>
                    </a:moveTo>
                    <a:cubicBezTo>
                      <a:pt x="232" y="84"/>
                      <a:pt x="231" y="89"/>
                      <a:pt x="235" y="89"/>
                    </a:cubicBezTo>
                    <a:cubicBezTo>
                      <a:pt x="238" y="90"/>
                      <a:pt x="237" y="87"/>
                      <a:pt x="240" y="87"/>
                    </a:cubicBezTo>
                    <a:cubicBezTo>
                      <a:pt x="239" y="82"/>
                      <a:pt x="230" y="77"/>
                      <a:pt x="228" y="84"/>
                    </a:cubicBezTo>
                    <a:close/>
                    <a:moveTo>
                      <a:pt x="581" y="113"/>
                    </a:moveTo>
                    <a:cubicBezTo>
                      <a:pt x="580" y="124"/>
                      <a:pt x="579" y="134"/>
                      <a:pt x="570" y="136"/>
                    </a:cubicBezTo>
                    <a:cubicBezTo>
                      <a:pt x="584" y="138"/>
                      <a:pt x="592" y="121"/>
                      <a:pt x="581" y="113"/>
                    </a:cubicBezTo>
                    <a:close/>
                    <a:moveTo>
                      <a:pt x="237" y="176"/>
                    </a:moveTo>
                    <a:cubicBezTo>
                      <a:pt x="236" y="177"/>
                      <a:pt x="235" y="177"/>
                      <a:pt x="234" y="176"/>
                    </a:cubicBezTo>
                    <a:cubicBezTo>
                      <a:pt x="234" y="183"/>
                      <a:pt x="231" y="186"/>
                      <a:pt x="229" y="191"/>
                    </a:cubicBezTo>
                    <a:cubicBezTo>
                      <a:pt x="236" y="205"/>
                      <a:pt x="253" y="193"/>
                      <a:pt x="265" y="192"/>
                    </a:cubicBezTo>
                    <a:cubicBezTo>
                      <a:pt x="271" y="199"/>
                      <a:pt x="289" y="201"/>
                      <a:pt x="297" y="196"/>
                    </a:cubicBezTo>
                    <a:cubicBezTo>
                      <a:pt x="294" y="182"/>
                      <a:pt x="279" y="181"/>
                      <a:pt x="270" y="174"/>
                    </a:cubicBezTo>
                    <a:cubicBezTo>
                      <a:pt x="273" y="173"/>
                      <a:pt x="272" y="173"/>
                      <a:pt x="275" y="174"/>
                    </a:cubicBezTo>
                    <a:cubicBezTo>
                      <a:pt x="274" y="168"/>
                      <a:pt x="279" y="170"/>
                      <a:pt x="276" y="166"/>
                    </a:cubicBezTo>
                    <a:cubicBezTo>
                      <a:pt x="276" y="164"/>
                      <a:pt x="282" y="164"/>
                      <a:pt x="280" y="162"/>
                    </a:cubicBezTo>
                    <a:cubicBezTo>
                      <a:pt x="275" y="164"/>
                      <a:pt x="264" y="165"/>
                      <a:pt x="259" y="170"/>
                    </a:cubicBezTo>
                    <a:cubicBezTo>
                      <a:pt x="263" y="171"/>
                      <a:pt x="267" y="172"/>
                      <a:pt x="270" y="174"/>
                    </a:cubicBezTo>
                    <a:cubicBezTo>
                      <a:pt x="265" y="175"/>
                      <a:pt x="262" y="178"/>
                      <a:pt x="256" y="179"/>
                    </a:cubicBezTo>
                    <a:cubicBezTo>
                      <a:pt x="257" y="174"/>
                      <a:pt x="253" y="174"/>
                      <a:pt x="251" y="173"/>
                    </a:cubicBezTo>
                    <a:cubicBezTo>
                      <a:pt x="250" y="169"/>
                      <a:pt x="257" y="173"/>
                      <a:pt x="256" y="169"/>
                    </a:cubicBezTo>
                    <a:cubicBezTo>
                      <a:pt x="247" y="166"/>
                      <a:pt x="238" y="164"/>
                      <a:pt x="237" y="176"/>
                    </a:cubicBezTo>
                    <a:close/>
                    <a:moveTo>
                      <a:pt x="352" y="198"/>
                    </a:moveTo>
                    <a:cubicBezTo>
                      <a:pt x="349" y="196"/>
                      <a:pt x="348" y="193"/>
                      <a:pt x="349" y="188"/>
                    </a:cubicBezTo>
                    <a:cubicBezTo>
                      <a:pt x="343" y="186"/>
                      <a:pt x="338" y="183"/>
                      <a:pt x="335" y="178"/>
                    </a:cubicBezTo>
                    <a:cubicBezTo>
                      <a:pt x="341" y="178"/>
                      <a:pt x="341" y="178"/>
                      <a:pt x="340" y="173"/>
                    </a:cubicBezTo>
                    <a:cubicBezTo>
                      <a:pt x="342" y="172"/>
                      <a:pt x="344" y="171"/>
                      <a:pt x="348" y="172"/>
                    </a:cubicBezTo>
                    <a:cubicBezTo>
                      <a:pt x="348" y="169"/>
                      <a:pt x="347" y="167"/>
                      <a:pt x="347" y="164"/>
                    </a:cubicBezTo>
                    <a:cubicBezTo>
                      <a:pt x="334" y="162"/>
                      <a:pt x="322" y="169"/>
                      <a:pt x="319" y="179"/>
                    </a:cubicBezTo>
                    <a:cubicBezTo>
                      <a:pt x="326" y="187"/>
                      <a:pt x="331" y="198"/>
                      <a:pt x="341" y="204"/>
                    </a:cubicBezTo>
                    <a:cubicBezTo>
                      <a:pt x="335" y="203"/>
                      <a:pt x="336" y="211"/>
                      <a:pt x="335" y="217"/>
                    </a:cubicBezTo>
                    <a:cubicBezTo>
                      <a:pt x="342" y="221"/>
                      <a:pt x="350" y="227"/>
                      <a:pt x="361" y="224"/>
                    </a:cubicBezTo>
                    <a:cubicBezTo>
                      <a:pt x="361" y="215"/>
                      <a:pt x="359" y="208"/>
                      <a:pt x="353" y="205"/>
                    </a:cubicBezTo>
                    <a:cubicBezTo>
                      <a:pt x="353" y="203"/>
                      <a:pt x="351" y="200"/>
                      <a:pt x="354" y="200"/>
                    </a:cubicBezTo>
                    <a:cubicBezTo>
                      <a:pt x="355" y="201"/>
                      <a:pt x="359" y="201"/>
                      <a:pt x="360" y="200"/>
                    </a:cubicBezTo>
                    <a:cubicBezTo>
                      <a:pt x="360" y="196"/>
                      <a:pt x="355" y="192"/>
                      <a:pt x="353" y="194"/>
                    </a:cubicBezTo>
                    <a:cubicBezTo>
                      <a:pt x="351" y="194"/>
                      <a:pt x="352" y="196"/>
                      <a:pt x="352" y="198"/>
                    </a:cubicBezTo>
                    <a:close/>
                    <a:moveTo>
                      <a:pt x="452" y="164"/>
                    </a:moveTo>
                    <a:cubicBezTo>
                      <a:pt x="449" y="165"/>
                      <a:pt x="446" y="165"/>
                      <a:pt x="445" y="168"/>
                    </a:cubicBezTo>
                    <a:cubicBezTo>
                      <a:pt x="444" y="172"/>
                      <a:pt x="446" y="173"/>
                      <a:pt x="448" y="175"/>
                    </a:cubicBezTo>
                    <a:cubicBezTo>
                      <a:pt x="446" y="168"/>
                      <a:pt x="451" y="168"/>
                      <a:pt x="452" y="164"/>
                    </a:cubicBezTo>
                    <a:close/>
                    <a:moveTo>
                      <a:pt x="462" y="167"/>
                    </a:moveTo>
                    <a:cubicBezTo>
                      <a:pt x="464" y="166"/>
                      <a:pt x="469" y="169"/>
                      <a:pt x="469" y="165"/>
                    </a:cubicBezTo>
                    <a:cubicBezTo>
                      <a:pt x="467" y="165"/>
                      <a:pt x="466" y="165"/>
                      <a:pt x="465" y="165"/>
                    </a:cubicBezTo>
                    <a:cubicBezTo>
                      <a:pt x="463" y="166"/>
                      <a:pt x="459" y="164"/>
                      <a:pt x="458" y="166"/>
                    </a:cubicBezTo>
                    <a:cubicBezTo>
                      <a:pt x="459" y="166"/>
                      <a:pt x="460" y="167"/>
                      <a:pt x="462" y="167"/>
                    </a:cubicBezTo>
                    <a:close/>
                    <a:moveTo>
                      <a:pt x="260" y="445"/>
                    </a:moveTo>
                    <a:cubicBezTo>
                      <a:pt x="260" y="448"/>
                      <a:pt x="258" y="456"/>
                      <a:pt x="260" y="460"/>
                    </a:cubicBezTo>
                    <a:cubicBezTo>
                      <a:pt x="262" y="456"/>
                      <a:pt x="268" y="462"/>
                      <a:pt x="270" y="457"/>
                    </a:cubicBezTo>
                    <a:cubicBezTo>
                      <a:pt x="263" y="456"/>
                      <a:pt x="275" y="451"/>
                      <a:pt x="273" y="445"/>
                    </a:cubicBezTo>
                    <a:cubicBezTo>
                      <a:pt x="270" y="441"/>
                      <a:pt x="265" y="443"/>
                      <a:pt x="260" y="445"/>
                    </a:cubicBezTo>
                    <a:close/>
                    <a:moveTo>
                      <a:pt x="246" y="468"/>
                    </a:moveTo>
                    <a:cubicBezTo>
                      <a:pt x="245" y="481"/>
                      <a:pt x="251" y="488"/>
                      <a:pt x="256" y="495"/>
                    </a:cubicBezTo>
                    <a:cubicBezTo>
                      <a:pt x="253" y="486"/>
                      <a:pt x="248" y="478"/>
                      <a:pt x="246" y="468"/>
                    </a:cubicBezTo>
                    <a:close/>
                    <a:moveTo>
                      <a:pt x="271" y="517"/>
                    </a:moveTo>
                    <a:cubicBezTo>
                      <a:pt x="272" y="521"/>
                      <a:pt x="273" y="529"/>
                      <a:pt x="276" y="527"/>
                    </a:cubicBezTo>
                    <a:cubicBezTo>
                      <a:pt x="273" y="520"/>
                      <a:pt x="276" y="507"/>
                      <a:pt x="272" y="502"/>
                    </a:cubicBezTo>
                    <a:cubicBezTo>
                      <a:pt x="269" y="500"/>
                      <a:pt x="270" y="515"/>
                      <a:pt x="271" y="5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64" name="Freeform 38"/>
              <p:cNvSpPr>
                <a:spLocks/>
              </p:cNvSpPr>
              <p:nvPr/>
            </p:nvSpPr>
            <p:spPr bwMode="auto">
              <a:xfrm>
                <a:off x="3796" y="1445"/>
                <a:ext cx="21" cy="21"/>
              </a:xfrm>
              <a:custGeom>
                <a:avLst/>
                <a:gdLst>
                  <a:gd name="T0" fmla="*/ 2 w 9"/>
                  <a:gd name="T1" fmla="*/ 6 h 9"/>
                  <a:gd name="T2" fmla="*/ 2 w 9"/>
                  <a:gd name="T3" fmla="*/ 0 h 9"/>
                  <a:gd name="T4" fmla="*/ 9 w 9"/>
                  <a:gd name="T5" fmla="*/ 6 h 9"/>
                  <a:gd name="T6" fmla="*/ 6 w 9"/>
                  <a:gd name="T7" fmla="*/ 6 h 9"/>
                  <a:gd name="T8" fmla="*/ 6 w 9"/>
                  <a:gd name="T9" fmla="*/ 8 h 9"/>
                  <a:gd name="T10" fmla="*/ 5 w 9"/>
                  <a:gd name="T11" fmla="*/ 9 h 9"/>
                  <a:gd name="T12" fmla="*/ 4 w 9"/>
                  <a:gd name="T13" fmla="*/ 6 h 9"/>
                  <a:gd name="T14" fmla="*/ 2 w 9"/>
                  <a:gd name="T15" fmla="*/ 6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9">
                    <a:moveTo>
                      <a:pt x="2" y="6"/>
                    </a:moveTo>
                    <a:cubicBezTo>
                      <a:pt x="3" y="4"/>
                      <a:pt x="0" y="1"/>
                      <a:pt x="2" y="0"/>
                    </a:cubicBezTo>
                    <a:cubicBezTo>
                      <a:pt x="2" y="4"/>
                      <a:pt x="7" y="3"/>
                      <a:pt x="9" y="6"/>
                    </a:cubicBezTo>
                    <a:cubicBezTo>
                      <a:pt x="8" y="5"/>
                      <a:pt x="6" y="5"/>
                      <a:pt x="6" y="6"/>
                    </a:cubicBezTo>
                    <a:cubicBezTo>
                      <a:pt x="7" y="6"/>
                      <a:pt x="7" y="8"/>
                      <a:pt x="6" y="8"/>
                    </a:cubicBezTo>
                    <a:cubicBezTo>
                      <a:pt x="5" y="7"/>
                      <a:pt x="5" y="8"/>
                      <a:pt x="5" y="9"/>
                    </a:cubicBezTo>
                    <a:cubicBezTo>
                      <a:pt x="1" y="9"/>
                      <a:pt x="4" y="8"/>
                      <a:pt x="4" y="6"/>
                    </a:cubicBezTo>
                    <a:cubicBezTo>
                      <a:pt x="3" y="6"/>
                      <a:pt x="3" y="6"/>
                      <a:pt x="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65" name="Freeform 39"/>
              <p:cNvSpPr>
                <a:spLocks/>
              </p:cNvSpPr>
              <p:nvPr/>
            </p:nvSpPr>
            <p:spPr bwMode="auto">
              <a:xfrm>
                <a:off x="2769" y="930"/>
                <a:ext cx="14" cy="17"/>
              </a:xfrm>
              <a:custGeom>
                <a:avLst/>
                <a:gdLst>
                  <a:gd name="T0" fmla="*/ 4 w 6"/>
                  <a:gd name="T1" fmla="*/ 7 h 7"/>
                  <a:gd name="T2" fmla="*/ 0 w 6"/>
                  <a:gd name="T3" fmla="*/ 7 h 7"/>
                  <a:gd name="T4" fmla="*/ 3 w 6"/>
                  <a:gd name="T5" fmla="*/ 4 h 7"/>
                  <a:gd name="T6" fmla="*/ 0 w 6"/>
                  <a:gd name="T7" fmla="*/ 2 h 7"/>
                  <a:gd name="T8" fmla="*/ 2 w 6"/>
                  <a:gd name="T9" fmla="*/ 0 h 7"/>
                  <a:gd name="T10" fmla="*/ 4 w 6"/>
                  <a:gd name="T11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7">
                    <a:moveTo>
                      <a:pt x="4" y="7"/>
                    </a:moveTo>
                    <a:cubicBezTo>
                      <a:pt x="3" y="7"/>
                      <a:pt x="1" y="7"/>
                      <a:pt x="0" y="7"/>
                    </a:cubicBezTo>
                    <a:cubicBezTo>
                      <a:pt x="0" y="5"/>
                      <a:pt x="3" y="6"/>
                      <a:pt x="3" y="4"/>
                    </a:cubicBezTo>
                    <a:cubicBezTo>
                      <a:pt x="0" y="4"/>
                      <a:pt x="3" y="3"/>
                      <a:pt x="0" y="2"/>
                    </a:cubicBezTo>
                    <a:cubicBezTo>
                      <a:pt x="0" y="1"/>
                      <a:pt x="2" y="2"/>
                      <a:pt x="2" y="0"/>
                    </a:cubicBezTo>
                    <a:cubicBezTo>
                      <a:pt x="6" y="1"/>
                      <a:pt x="2" y="6"/>
                      <a:pt x="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66" name="Freeform 41"/>
              <p:cNvSpPr>
                <a:spLocks/>
              </p:cNvSpPr>
              <p:nvPr/>
            </p:nvSpPr>
            <p:spPr bwMode="auto">
              <a:xfrm>
                <a:off x="1765" y="736"/>
                <a:ext cx="15" cy="9"/>
              </a:xfrm>
              <a:custGeom>
                <a:avLst/>
                <a:gdLst>
                  <a:gd name="T0" fmla="*/ 0 w 6"/>
                  <a:gd name="T1" fmla="*/ 3 h 4"/>
                  <a:gd name="T2" fmla="*/ 6 w 6"/>
                  <a:gd name="T3" fmla="*/ 1 h 4"/>
                  <a:gd name="T4" fmla="*/ 6 w 6"/>
                  <a:gd name="T5" fmla="*/ 2 h 4"/>
                  <a:gd name="T6" fmla="*/ 6 w 6"/>
                  <a:gd name="T7" fmla="*/ 4 h 4"/>
                  <a:gd name="T8" fmla="*/ 0 w 6"/>
                  <a:gd name="T9" fmla="*/ 4 h 4"/>
                  <a:gd name="T10" fmla="*/ 0 w 6"/>
                  <a:gd name="T11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4">
                    <a:moveTo>
                      <a:pt x="0" y="3"/>
                    </a:moveTo>
                    <a:cubicBezTo>
                      <a:pt x="3" y="4"/>
                      <a:pt x="2" y="0"/>
                      <a:pt x="6" y="1"/>
                    </a:cubicBezTo>
                    <a:cubicBezTo>
                      <a:pt x="5" y="2"/>
                      <a:pt x="6" y="2"/>
                      <a:pt x="6" y="2"/>
                    </a:cubicBezTo>
                    <a:cubicBezTo>
                      <a:pt x="6" y="2"/>
                      <a:pt x="6" y="3"/>
                      <a:pt x="6" y="4"/>
                    </a:cubicBezTo>
                    <a:cubicBezTo>
                      <a:pt x="4" y="4"/>
                      <a:pt x="2" y="4"/>
                      <a:pt x="0" y="4"/>
                    </a:cubicBezTo>
                    <a:cubicBezTo>
                      <a:pt x="0" y="3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67" name="Freeform 42"/>
              <p:cNvSpPr>
                <a:spLocks/>
              </p:cNvSpPr>
              <p:nvPr/>
            </p:nvSpPr>
            <p:spPr bwMode="auto">
              <a:xfrm>
                <a:off x="1754" y="745"/>
                <a:ext cx="16" cy="10"/>
              </a:xfrm>
              <a:custGeom>
                <a:avLst/>
                <a:gdLst>
                  <a:gd name="T0" fmla="*/ 2 w 7"/>
                  <a:gd name="T1" fmla="*/ 4 h 4"/>
                  <a:gd name="T2" fmla="*/ 5 w 7"/>
                  <a:gd name="T3" fmla="*/ 2 h 4"/>
                  <a:gd name="T4" fmla="*/ 5 w 7"/>
                  <a:gd name="T5" fmla="*/ 0 h 4"/>
                  <a:gd name="T6" fmla="*/ 7 w 7"/>
                  <a:gd name="T7" fmla="*/ 3 h 4"/>
                  <a:gd name="T8" fmla="*/ 2 w 7"/>
                  <a:gd name="T9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4">
                    <a:moveTo>
                      <a:pt x="2" y="4"/>
                    </a:moveTo>
                    <a:cubicBezTo>
                      <a:pt x="0" y="1"/>
                      <a:pt x="2" y="1"/>
                      <a:pt x="5" y="2"/>
                    </a:cubicBezTo>
                    <a:cubicBezTo>
                      <a:pt x="4" y="1"/>
                      <a:pt x="4" y="0"/>
                      <a:pt x="5" y="0"/>
                    </a:cubicBezTo>
                    <a:cubicBezTo>
                      <a:pt x="5" y="1"/>
                      <a:pt x="7" y="1"/>
                      <a:pt x="7" y="3"/>
                    </a:cubicBezTo>
                    <a:cubicBezTo>
                      <a:pt x="4" y="2"/>
                      <a:pt x="3" y="3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68" name="Freeform 43"/>
              <p:cNvSpPr>
                <a:spLocks/>
              </p:cNvSpPr>
              <p:nvPr/>
            </p:nvSpPr>
            <p:spPr bwMode="auto">
              <a:xfrm>
                <a:off x="1896" y="738"/>
                <a:ext cx="9" cy="14"/>
              </a:xfrm>
              <a:custGeom>
                <a:avLst/>
                <a:gdLst>
                  <a:gd name="T0" fmla="*/ 0 w 4"/>
                  <a:gd name="T1" fmla="*/ 1 h 6"/>
                  <a:gd name="T2" fmla="*/ 2 w 4"/>
                  <a:gd name="T3" fmla="*/ 0 h 6"/>
                  <a:gd name="T4" fmla="*/ 4 w 4"/>
                  <a:gd name="T5" fmla="*/ 6 h 6"/>
                  <a:gd name="T6" fmla="*/ 0 w 4"/>
                  <a:gd name="T7" fmla="*/ 6 h 6"/>
                  <a:gd name="T8" fmla="*/ 0 w 4"/>
                  <a:gd name="T9" fmla="*/ 5 h 6"/>
                  <a:gd name="T10" fmla="*/ 2 w 4"/>
                  <a:gd name="T11" fmla="*/ 4 h 6"/>
                  <a:gd name="T12" fmla="*/ 0 w 4"/>
                  <a:gd name="T13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6">
                    <a:moveTo>
                      <a:pt x="0" y="1"/>
                    </a:moveTo>
                    <a:cubicBezTo>
                      <a:pt x="1" y="1"/>
                      <a:pt x="1" y="0"/>
                      <a:pt x="2" y="0"/>
                    </a:cubicBezTo>
                    <a:cubicBezTo>
                      <a:pt x="4" y="2"/>
                      <a:pt x="3" y="2"/>
                      <a:pt x="4" y="6"/>
                    </a:cubicBezTo>
                    <a:cubicBezTo>
                      <a:pt x="3" y="6"/>
                      <a:pt x="2" y="6"/>
                      <a:pt x="0" y="6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4"/>
                      <a:pt x="2" y="4"/>
                      <a:pt x="2" y="4"/>
                    </a:cubicBezTo>
                    <a:cubicBezTo>
                      <a:pt x="2" y="2"/>
                      <a:pt x="1" y="2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69" name="Freeform 44"/>
              <p:cNvSpPr>
                <a:spLocks/>
              </p:cNvSpPr>
              <p:nvPr/>
            </p:nvSpPr>
            <p:spPr bwMode="auto">
              <a:xfrm>
                <a:off x="1716" y="736"/>
                <a:ext cx="64" cy="11"/>
              </a:xfrm>
              <a:custGeom>
                <a:avLst/>
                <a:gdLst>
                  <a:gd name="T0" fmla="*/ 21 w 27"/>
                  <a:gd name="T1" fmla="*/ 3 h 5"/>
                  <a:gd name="T2" fmla="*/ 0 w 27"/>
                  <a:gd name="T3" fmla="*/ 5 h 5"/>
                  <a:gd name="T4" fmla="*/ 26 w 27"/>
                  <a:gd name="T5" fmla="*/ 0 h 5"/>
                  <a:gd name="T6" fmla="*/ 27 w 27"/>
                  <a:gd name="T7" fmla="*/ 1 h 5"/>
                  <a:gd name="T8" fmla="*/ 21 w 27"/>
                  <a:gd name="T9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5">
                    <a:moveTo>
                      <a:pt x="21" y="3"/>
                    </a:moveTo>
                    <a:cubicBezTo>
                      <a:pt x="13" y="2"/>
                      <a:pt x="8" y="5"/>
                      <a:pt x="0" y="5"/>
                    </a:cubicBezTo>
                    <a:cubicBezTo>
                      <a:pt x="6" y="1"/>
                      <a:pt x="18" y="2"/>
                      <a:pt x="26" y="0"/>
                    </a:cubicBezTo>
                    <a:cubicBezTo>
                      <a:pt x="26" y="0"/>
                      <a:pt x="27" y="0"/>
                      <a:pt x="27" y="1"/>
                    </a:cubicBezTo>
                    <a:cubicBezTo>
                      <a:pt x="23" y="0"/>
                      <a:pt x="24" y="4"/>
                      <a:pt x="2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70" name="Freeform 45"/>
              <p:cNvSpPr>
                <a:spLocks/>
              </p:cNvSpPr>
              <p:nvPr/>
            </p:nvSpPr>
            <p:spPr bwMode="auto">
              <a:xfrm>
                <a:off x="1737" y="743"/>
                <a:ext cx="24" cy="9"/>
              </a:xfrm>
              <a:custGeom>
                <a:avLst/>
                <a:gdLst>
                  <a:gd name="T0" fmla="*/ 0 w 10"/>
                  <a:gd name="T1" fmla="*/ 4 h 4"/>
                  <a:gd name="T2" fmla="*/ 8 w 10"/>
                  <a:gd name="T3" fmla="*/ 2 h 4"/>
                  <a:gd name="T4" fmla="*/ 0 w 10"/>
                  <a:gd name="T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4">
                    <a:moveTo>
                      <a:pt x="0" y="4"/>
                    </a:moveTo>
                    <a:cubicBezTo>
                      <a:pt x="1" y="2"/>
                      <a:pt x="10" y="0"/>
                      <a:pt x="8" y="2"/>
                    </a:cubicBezTo>
                    <a:cubicBezTo>
                      <a:pt x="5" y="2"/>
                      <a:pt x="4" y="4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71" name="Freeform 46"/>
              <p:cNvSpPr>
                <a:spLocks/>
              </p:cNvSpPr>
              <p:nvPr/>
            </p:nvSpPr>
            <p:spPr bwMode="auto">
              <a:xfrm>
                <a:off x="3876" y="740"/>
                <a:ext cx="71" cy="26"/>
              </a:xfrm>
              <a:custGeom>
                <a:avLst/>
                <a:gdLst>
                  <a:gd name="T0" fmla="*/ 12 w 30"/>
                  <a:gd name="T1" fmla="*/ 4 h 11"/>
                  <a:gd name="T2" fmla="*/ 30 w 30"/>
                  <a:gd name="T3" fmla="*/ 5 h 11"/>
                  <a:gd name="T4" fmla="*/ 17 w 30"/>
                  <a:gd name="T5" fmla="*/ 7 h 11"/>
                  <a:gd name="T6" fmla="*/ 0 w 30"/>
                  <a:gd name="T7" fmla="*/ 2 h 11"/>
                  <a:gd name="T8" fmla="*/ 12 w 30"/>
                  <a:gd name="T9" fmla="*/ 4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1">
                    <a:moveTo>
                      <a:pt x="12" y="4"/>
                    </a:moveTo>
                    <a:cubicBezTo>
                      <a:pt x="13" y="0"/>
                      <a:pt x="27" y="2"/>
                      <a:pt x="30" y="5"/>
                    </a:cubicBezTo>
                    <a:cubicBezTo>
                      <a:pt x="29" y="11"/>
                      <a:pt x="22" y="5"/>
                      <a:pt x="17" y="7"/>
                    </a:cubicBezTo>
                    <a:cubicBezTo>
                      <a:pt x="12" y="10"/>
                      <a:pt x="0" y="8"/>
                      <a:pt x="0" y="2"/>
                    </a:cubicBezTo>
                    <a:cubicBezTo>
                      <a:pt x="4" y="0"/>
                      <a:pt x="7" y="3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72" name="Freeform 47"/>
              <p:cNvSpPr>
                <a:spLocks noEditPoints="1"/>
              </p:cNvSpPr>
              <p:nvPr/>
            </p:nvSpPr>
            <p:spPr bwMode="auto">
              <a:xfrm>
                <a:off x="1046" y="759"/>
                <a:ext cx="1223" cy="1786"/>
              </a:xfrm>
              <a:custGeom>
                <a:avLst/>
                <a:gdLst>
                  <a:gd name="T0" fmla="*/ 347 w 517"/>
                  <a:gd name="T1" fmla="*/ 18 h 753"/>
                  <a:gd name="T2" fmla="*/ 369 w 517"/>
                  <a:gd name="T3" fmla="*/ 27 h 753"/>
                  <a:gd name="T4" fmla="*/ 405 w 517"/>
                  <a:gd name="T5" fmla="*/ 4 h 753"/>
                  <a:gd name="T6" fmla="*/ 444 w 517"/>
                  <a:gd name="T7" fmla="*/ 15 h 753"/>
                  <a:gd name="T8" fmla="*/ 467 w 517"/>
                  <a:gd name="T9" fmla="*/ 39 h 753"/>
                  <a:gd name="T10" fmla="*/ 441 w 517"/>
                  <a:gd name="T11" fmla="*/ 48 h 753"/>
                  <a:gd name="T12" fmla="*/ 413 w 517"/>
                  <a:gd name="T13" fmla="*/ 58 h 753"/>
                  <a:gd name="T14" fmla="*/ 417 w 517"/>
                  <a:gd name="T15" fmla="*/ 27 h 753"/>
                  <a:gd name="T16" fmla="*/ 377 w 517"/>
                  <a:gd name="T17" fmla="*/ 41 h 753"/>
                  <a:gd name="T18" fmla="*/ 336 w 517"/>
                  <a:gd name="T19" fmla="*/ 57 h 753"/>
                  <a:gd name="T20" fmla="*/ 336 w 517"/>
                  <a:gd name="T21" fmla="*/ 113 h 753"/>
                  <a:gd name="T22" fmla="*/ 378 w 517"/>
                  <a:gd name="T23" fmla="*/ 71 h 753"/>
                  <a:gd name="T24" fmla="*/ 436 w 517"/>
                  <a:gd name="T25" fmla="*/ 98 h 753"/>
                  <a:gd name="T26" fmla="*/ 444 w 517"/>
                  <a:gd name="T27" fmla="*/ 124 h 753"/>
                  <a:gd name="T28" fmla="*/ 392 w 517"/>
                  <a:gd name="T29" fmla="*/ 143 h 753"/>
                  <a:gd name="T30" fmla="*/ 358 w 517"/>
                  <a:gd name="T31" fmla="*/ 176 h 753"/>
                  <a:gd name="T32" fmla="*/ 325 w 517"/>
                  <a:gd name="T33" fmla="*/ 198 h 753"/>
                  <a:gd name="T34" fmla="*/ 273 w 517"/>
                  <a:gd name="T35" fmla="*/ 251 h 753"/>
                  <a:gd name="T36" fmla="*/ 203 w 517"/>
                  <a:gd name="T37" fmla="*/ 321 h 753"/>
                  <a:gd name="T38" fmla="*/ 261 w 517"/>
                  <a:gd name="T39" fmla="*/ 339 h 753"/>
                  <a:gd name="T40" fmla="*/ 336 w 517"/>
                  <a:gd name="T41" fmla="*/ 367 h 753"/>
                  <a:gd name="T42" fmla="*/ 372 w 517"/>
                  <a:gd name="T43" fmla="*/ 379 h 753"/>
                  <a:gd name="T44" fmla="*/ 430 w 517"/>
                  <a:gd name="T45" fmla="*/ 429 h 753"/>
                  <a:gd name="T46" fmla="*/ 459 w 517"/>
                  <a:gd name="T47" fmla="*/ 442 h 753"/>
                  <a:gd name="T48" fmla="*/ 500 w 517"/>
                  <a:gd name="T49" fmla="*/ 496 h 753"/>
                  <a:gd name="T50" fmla="*/ 448 w 517"/>
                  <a:gd name="T51" fmla="*/ 581 h 753"/>
                  <a:gd name="T52" fmla="*/ 414 w 517"/>
                  <a:gd name="T53" fmla="*/ 641 h 753"/>
                  <a:gd name="T54" fmla="*/ 394 w 517"/>
                  <a:gd name="T55" fmla="*/ 687 h 753"/>
                  <a:gd name="T56" fmla="*/ 386 w 517"/>
                  <a:gd name="T57" fmla="*/ 731 h 753"/>
                  <a:gd name="T58" fmla="*/ 374 w 517"/>
                  <a:gd name="T59" fmla="*/ 743 h 753"/>
                  <a:gd name="T60" fmla="*/ 358 w 517"/>
                  <a:gd name="T61" fmla="*/ 728 h 753"/>
                  <a:gd name="T62" fmla="*/ 348 w 517"/>
                  <a:gd name="T63" fmla="*/ 708 h 753"/>
                  <a:gd name="T64" fmla="*/ 344 w 517"/>
                  <a:gd name="T65" fmla="*/ 679 h 753"/>
                  <a:gd name="T66" fmla="*/ 268 w 517"/>
                  <a:gd name="T67" fmla="*/ 467 h 753"/>
                  <a:gd name="T68" fmla="*/ 274 w 517"/>
                  <a:gd name="T69" fmla="*/ 384 h 753"/>
                  <a:gd name="T70" fmla="*/ 148 w 517"/>
                  <a:gd name="T71" fmla="*/ 311 h 753"/>
                  <a:gd name="T72" fmla="*/ 121 w 517"/>
                  <a:gd name="T73" fmla="*/ 256 h 753"/>
                  <a:gd name="T74" fmla="*/ 115 w 517"/>
                  <a:gd name="T75" fmla="*/ 263 h 753"/>
                  <a:gd name="T76" fmla="*/ 126 w 517"/>
                  <a:gd name="T77" fmla="*/ 127 h 753"/>
                  <a:gd name="T78" fmla="*/ 126 w 517"/>
                  <a:gd name="T79" fmla="*/ 102 h 753"/>
                  <a:gd name="T80" fmla="*/ 117 w 517"/>
                  <a:gd name="T81" fmla="*/ 75 h 753"/>
                  <a:gd name="T82" fmla="*/ 0 w 517"/>
                  <a:gd name="T83" fmla="*/ 99 h 753"/>
                  <a:gd name="T84" fmla="*/ 21 w 517"/>
                  <a:gd name="T85" fmla="*/ 71 h 753"/>
                  <a:gd name="T86" fmla="*/ 59 w 517"/>
                  <a:gd name="T87" fmla="*/ 43 h 753"/>
                  <a:gd name="T88" fmla="*/ 187 w 517"/>
                  <a:gd name="T89" fmla="*/ 29 h 753"/>
                  <a:gd name="T90" fmla="*/ 237 w 517"/>
                  <a:gd name="T91" fmla="*/ 25 h 753"/>
                  <a:gd name="T92" fmla="*/ 294 w 517"/>
                  <a:gd name="T93" fmla="*/ 29 h 753"/>
                  <a:gd name="T94" fmla="*/ 316 w 517"/>
                  <a:gd name="T95" fmla="*/ 372 h 753"/>
                  <a:gd name="T96" fmla="*/ 249 w 517"/>
                  <a:gd name="T97" fmla="*/ 363 h 753"/>
                  <a:gd name="T98" fmla="*/ 135 w 517"/>
                  <a:gd name="T99" fmla="*/ 135 h 753"/>
                  <a:gd name="T100" fmla="*/ 121 w 517"/>
                  <a:gd name="T101" fmla="*/ 93 h 753"/>
                  <a:gd name="T102" fmla="*/ 214 w 517"/>
                  <a:gd name="T103" fmla="*/ 48 h 753"/>
                  <a:gd name="T104" fmla="*/ 231 w 517"/>
                  <a:gd name="T105" fmla="*/ 63 h 753"/>
                  <a:gd name="T106" fmla="*/ 263 w 517"/>
                  <a:gd name="T107" fmla="*/ 110 h 753"/>
                  <a:gd name="T108" fmla="*/ 307 w 517"/>
                  <a:gd name="T109" fmla="*/ 144 h 753"/>
                  <a:gd name="T110" fmla="*/ 301 w 517"/>
                  <a:gd name="T111" fmla="*/ 157 h 753"/>
                  <a:gd name="T112" fmla="*/ 322 w 517"/>
                  <a:gd name="T113" fmla="*/ 163 h 753"/>
                  <a:gd name="T114" fmla="*/ 321 w 517"/>
                  <a:gd name="T115" fmla="*/ 174 h 753"/>
                  <a:gd name="T116" fmla="*/ 122 w 517"/>
                  <a:gd name="T117" fmla="*/ 96 h 7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517" h="753">
                    <a:moveTo>
                      <a:pt x="335" y="31"/>
                    </a:moveTo>
                    <a:cubicBezTo>
                      <a:pt x="338" y="34"/>
                      <a:pt x="333" y="33"/>
                      <a:pt x="333" y="36"/>
                    </a:cubicBezTo>
                    <a:cubicBezTo>
                      <a:pt x="341" y="36"/>
                      <a:pt x="342" y="30"/>
                      <a:pt x="349" y="29"/>
                    </a:cubicBezTo>
                    <a:cubicBezTo>
                      <a:pt x="349" y="27"/>
                      <a:pt x="347" y="31"/>
                      <a:pt x="345" y="29"/>
                    </a:cubicBezTo>
                    <a:cubicBezTo>
                      <a:pt x="347" y="28"/>
                      <a:pt x="348" y="27"/>
                      <a:pt x="351" y="26"/>
                    </a:cubicBezTo>
                    <a:cubicBezTo>
                      <a:pt x="349" y="25"/>
                      <a:pt x="347" y="24"/>
                      <a:pt x="344" y="24"/>
                    </a:cubicBezTo>
                    <a:cubicBezTo>
                      <a:pt x="345" y="21"/>
                      <a:pt x="350" y="22"/>
                      <a:pt x="347" y="18"/>
                    </a:cubicBezTo>
                    <a:cubicBezTo>
                      <a:pt x="356" y="17"/>
                      <a:pt x="360" y="11"/>
                      <a:pt x="364" y="4"/>
                    </a:cubicBezTo>
                    <a:cubicBezTo>
                      <a:pt x="371" y="4"/>
                      <a:pt x="377" y="3"/>
                      <a:pt x="385" y="3"/>
                    </a:cubicBezTo>
                    <a:cubicBezTo>
                      <a:pt x="381" y="12"/>
                      <a:pt x="357" y="5"/>
                      <a:pt x="363" y="22"/>
                    </a:cubicBezTo>
                    <a:cubicBezTo>
                      <a:pt x="362" y="24"/>
                      <a:pt x="358" y="22"/>
                      <a:pt x="358" y="24"/>
                    </a:cubicBezTo>
                    <a:cubicBezTo>
                      <a:pt x="357" y="27"/>
                      <a:pt x="361" y="25"/>
                      <a:pt x="362" y="25"/>
                    </a:cubicBezTo>
                    <a:cubicBezTo>
                      <a:pt x="361" y="27"/>
                      <a:pt x="361" y="30"/>
                      <a:pt x="359" y="31"/>
                    </a:cubicBezTo>
                    <a:cubicBezTo>
                      <a:pt x="363" y="31"/>
                      <a:pt x="364" y="26"/>
                      <a:pt x="369" y="27"/>
                    </a:cubicBezTo>
                    <a:cubicBezTo>
                      <a:pt x="370" y="32"/>
                      <a:pt x="367" y="34"/>
                      <a:pt x="366" y="37"/>
                    </a:cubicBezTo>
                    <a:cubicBezTo>
                      <a:pt x="372" y="32"/>
                      <a:pt x="382" y="31"/>
                      <a:pt x="384" y="23"/>
                    </a:cubicBezTo>
                    <a:cubicBezTo>
                      <a:pt x="383" y="21"/>
                      <a:pt x="379" y="22"/>
                      <a:pt x="376" y="22"/>
                    </a:cubicBezTo>
                    <a:cubicBezTo>
                      <a:pt x="376" y="20"/>
                      <a:pt x="376" y="19"/>
                      <a:pt x="375" y="19"/>
                    </a:cubicBezTo>
                    <a:cubicBezTo>
                      <a:pt x="376" y="16"/>
                      <a:pt x="380" y="19"/>
                      <a:pt x="382" y="19"/>
                    </a:cubicBezTo>
                    <a:cubicBezTo>
                      <a:pt x="381" y="16"/>
                      <a:pt x="377" y="17"/>
                      <a:pt x="375" y="16"/>
                    </a:cubicBezTo>
                    <a:cubicBezTo>
                      <a:pt x="381" y="13"/>
                      <a:pt x="393" y="0"/>
                      <a:pt x="405" y="4"/>
                    </a:cubicBezTo>
                    <a:cubicBezTo>
                      <a:pt x="405" y="4"/>
                      <a:pt x="403" y="6"/>
                      <a:pt x="404" y="6"/>
                    </a:cubicBezTo>
                    <a:cubicBezTo>
                      <a:pt x="408" y="6"/>
                      <a:pt x="412" y="2"/>
                      <a:pt x="416" y="5"/>
                    </a:cubicBezTo>
                    <a:cubicBezTo>
                      <a:pt x="417" y="9"/>
                      <a:pt x="414" y="10"/>
                      <a:pt x="413" y="12"/>
                    </a:cubicBezTo>
                    <a:cubicBezTo>
                      <a:pt x="418" y="13"/>
                      <a:pt x="425" y="9"/>
                      <a:pt x="434" y="10"/>
                    </a:cubicBezTo>
                    <a:cubicBezTo>
                      <a:pt x="435" y="12"/>
                      <a:pt x="432" y="11"/>
                      <a:pt x="432" y="13"/>
                    </a:cubicBezTo>
                    <a:cubicBezTo>
                      <a:pt x="433" y="15"/>
                      <a:pt x="437" y="11"/>
                      <a:pt x="437" y="16"/>
                    </a:cubicBezTo>
                    <a:cubicBezTo>
                      <a:pt x="440" y="16"/>
                      <a:pt x="441" y="14"/>
                      <a:pt x="444" y="15"/>
                    </a:cubicBezTo>
                    <a:cubicBezTo>
                      <a:pt x="444" y="17"/>
                      <a:pt x="448" y="19"/>
                      <a:pt x="446" y="20"/>
                    </a:cubicBezTo>
                    <a:cubicBezTo>
                      <a:pt x="446" y="21"/>
                      <a:pt x="449" y="19"/>
                      <a:pt x="452" y="20"/>
                    </a:cubicBezTo>
                    <a:cubicBezTo>
                      <a:pt x="448" y="22"/>
                      <a:pt x="451" y="22"/>
                      <a:pt x="454" y="22"/>
                    </a:cubicBezTo>
                    <a:cubicBezTo>
                      <a:pt x="455" y="25"/>
                      <a:pt x="451" y="24"/>
                      <a:pt x="448" y="24"/>
                    </a:cubicBezTo>
                    <a:cubicBezTo>
                      <a:pt x="449" y="26"/>
                      <a:pt x="451" y="26"/>
                      <a:pt x="454" y="26"/>
                    </a:cubicBezTo>
                    <a:cubicBezTo>
                      <a:pt x="455" y="28"/>
                      <a:pt x="447" y="27"/>
                      <a:pt x="447" y="29"/>
                    </a:cubicBezTo>
                    <a:cubicBezTo>
                      <a:pt x="454" y="31"/>
                      <a:pt x="459" y="39"/>
                      <a:pt x="467" y="39"/>
                    </a:cubicBezTo>
                    <a:cubicBezTo>
                      <a:pt x="463" y="44"/>
                      <a:pt x="457" y="43"/>
                      <a:pt x="454" y="49"/>
                    </a:cubicBezTo>
                    <a:cubicBezTo>
                      <a:pt x="451" y="50"/>
                      <a:pt x="451" y="48"/>
                      <a:pt x="449" y="48"/>
                    </a:cubicBezTo>
                    <a:cubicBezTo>
                      <a:pt x="448" y="45"/>
                      <a:pt x="446" y="39"/>
                      <a:pt x="442" y="42"/>
                    </a:cubicBezTo>
                    <a:cubicBezTo>
                      <a:pt x="442" y="41"/>
                      <a:pt x="442" y="41"/>
                      <a:pt x="442" y="41"/>
                    </a:cubicBezTo>
                    <a:cubicBezTo>
                      <a:pt x="439" y="40"/>
                      <a:pt x="440" y="43"/>
                      <a:pt x="441" y="44"/>
                    </a:cubicBezTo>
                    <a:cubicBezTo>
                      <a:pt x="440" y="44"/>
                      <a:pt x="438" y="44"/>
                      <a:pt x="437" y="44"/>
                    </a:cubicBezTo>
                    <a:cubicBezTo>
                      <a:pt x="438" y="46"/>
                      <a:pt x="439" y="47"/>
                      <a:pt x="441" y="48"/>
                    </a:cubicBezTo>
                    <a:cubicBezTo>
                      <a:pt x="444" y="50"/>
                      <a:pt x="442" y="51"/>
                      <a:pt x="445" y="51"/>
                    </a:cubicBezTo>
                    <a:cubicBezTo>
                      <a:pt x="444" y="53"/>
                      <a:pt x="442" y="53"/>
                      <a:pt x="445" y="54"/>
                    </a:cubicBezTo>
                    <a:cubicBezTo>
                      <a:pt x="444" y="57"/>
                      <a:pt x="439" y="60"/>
                      <a:pt x="441" y="62"/>
                    </a:cubicBezTo>
                    <a:cubicBezTo>
                      <a:pt x="438" y="63"/>
                      <a:pt x="434" y="56"/>
                      <a:pt x="428" y="56"/>
                    </a:cubicBezTo>
                    <a:cubicBezTo>
                      <a:pt x="429" y="59"/>
                      <a:pt x="434" y="60"/>
                      <a:pt x="433" y="66"/>
                    </a:cubicBezTo>
                    <a:cubicBezTo>
                      <a:pt x="426" y="66"/>
                      <a:pt x="422" y="59"/>
                      <a:pt x="415" y="62"/>
                    </a:cubicBezTo>
                    <a:cubicBezTo>
                      <a:pt x="415" y="59"/>
                      <a:pt x="418" y="58"/>
                      <a:pt x="413" y="58"/>
                    </a:cubicBezTo>
                    <a:cubicBezTo>
                      <a:pt x="413" y="57"/>
                      <a:pt x="415" y="57"/>
                      <a:pt x="415" y="56"/>
                    </a:cubicBezTo>
                    <a:cubicBezTo>
                      <a:pt x="411" y="48"/>
                      <a:pt x="403" y="54"/>
                      <a:pt x="393" y="51"/>
                    </a:cubicBezTo>
                    <a:cubicBezTo>
                      <a:pt x="397" y="45"/>
                      <a:pt x="404" y="47"/>
                      <a:pt x="413" y="47"/>
                    </a:cubicBezTo>
                    <a:cubicBezTo>
                      <a:pt x="416" y="46"/>
                      <a:pt x="412" y="44"/>
                      <a:pt x="413" y="42"/>
                    </a:cubicBezTo>
                    <a:cubicBezTo>
                      <a:pt x="419" y="40"/>
                      <a:pt x="424" y="38"/>
                      <a:pt x="427" y="33"/>
                    </a:cubicBezTo>
                    <a:cubicBezTo>
                      <a:pt x="427" y="31"/>
                      <a:pt x="422" y="34"/>
                      <a:pt x="424" y="30"/>
                    </a:cubicBezTo>
                    <a:cubicBezTo>
                      <a:pt x="422" y="29"/>
                      <a:pt x="421" y="27"/>
                      <a:pt x="417" y="27"/>
                    </a:cubicBezTo>
                    <a:cubicBezTo>
                      <a:pt x="416" y="27"/>
                      <a:pt x="414" y="27"/>
                      <a:pt x="413" y="27"/>
                    </a:cubicBezTo>
                    <a:cubicBezTo>
                      <a:pt x="413" y="26"/>
                      <a:pt x="414" y="26"/>
                      <a:pt x="415" y="25"/>
                    </a:cubicBezTo>
                    <a:cubicBezTo>
                      <a:pt x="415" y="23"/>
                      <a:pt x="413" y="22"/>
                      <a:pt x="412" y="21"/>
                    </a:cubicBezTo>
                    <a:cubicBezTo>
                      <a:pt x="408" y="27"/>
                      <a:pt x="402" y="21"/>
                      <a:pt x="392" y="23"/>
                    </a:cubicBezTo>
                    <a:cubicBezTo>
                      <a:pt x="396" y="24"/>
                      <a:pt x="394" y="26"/>
                      <a:pt x="398" y="26"/>
                    </a:cubicBezTo>
                    <a:cubicBezTo>
                      <a:pt x="398" y="30"/>
                      <a:pt x="395" y="31"/>
                      <a:pt x="391" y="30"/>
                    </a:cubicBezTo>
                    <a:cubicBezTo>
                      <a:pt x="391" y="35"/>
                      <a:pt x="385" y="45"/>
                      <a:pt x="377" y="41"/>
                    </a:cubicBezTo>
                    <a:cubicBezTo>
                      <a:pt x="374" y="44"/>
                      <a:pt x="377" y="44"/>
                      <a:pt x="376" y="46"/>
                    </a:cubicBezTo>
                    <a:cubicBezTo>
                      <a:pt x="373" y="47"/>
                      <a:pt x="373" y="44"/>
                      <a:pt x="373" y="42"/>
                    </a:cubicBezTo>
                    <a:cubicBezTo>
                      <a:pt x="370" y="42"/>
                      <a:pt x="369" y="41"/>
                      <a:pt x="367" y="41"/>
                    </a:cubicBezTo>
                    <a:cubicBezTo>
                      <a:pt x="367" y="44"/>
                      <a:pt x="357" y="47"/>
                      <a:pt x="352" y="45"/>
                    </a:cubicBezTo>
                    <a:cubicBezTo>
                      <a:pt x="352" y="47"/>
                      <a:pt x="356" y="46"/>
                      <a:pt x="358" y="47"/>
                    </a:cubicBezTo>
                    <a:cubicBezTo>
                      <a:pt x="351" y="53"/>
                      <a:pt x="342" y="57"/>
                      <a:pt x="331" y="54"/>
                    </a:cubicBezTo>
                    <a:cubicBezTo>
                      <a:pt x="331" y="57"/>
                      <a:pt x="333" y="58"/>
                      <a:pt x="336" y="57"/>
                    </a:cubicBezTo>
                    <a:cubicBezTo>
                      <a:pt x="335" y="62"/>
                      <a:pt x="329" y="60"/>
                      <a:pt x="326" y="62"/>
                    </a:cubicBezTo>
                    <a:cubicBezTo>
                      <a:pt x="316" y="66"/>
                      <a:pt x="308" y="73"/>
                      <a:pt x="302" y="80"/>
                    </a:cubicBezTo>
                    <a:cubicBezTo>
                      <a:pt x="302" y="85"/>
                      <a:pt x="305" y="82"/>
                      <a:pt x="308" y="82"/>
                    </a:cubicBezTo>
                    <a:cubicBezTo>
                      <a:pt x="307" y="86"/>
                      <a:pt x="305" y="89"/>
                      <a:pt x="304" y="92"/>
                    </a:cubicBezTo>
                    <a:cubicBezTo>
                      <a:pt x="315" y="89"/>
                      <a:pt x="324" y="96"/>
                      <a:pt x="328" y="103"/>
                    </a:cubicBezTo>
                    <a:cubicBezTo>
                      <a:pt x="333" y="104"/>
                      <a:pt x="336" y="102"/>
                      <a:pt x="341" y="102"/>
                    </a:cubicBezTo>
                    <a:cubicBezTo>
                      <a:pt x="339" y="105"/>
                      <a:pt x="339" y="110"/>
                      <a:pt x="336" y="113"/>
                    </a:cubicBezTo>
                    <a:cubicBezTo>
                      <a:pt x="336" y="115"/>
                      <a:pt x="342" y="112"/>
                      <a:pt x="341" y="115"/>
                    </a:cubicBezTo>
                    <a:cubicBezTo>
                      <a:pt x="341" y="119"/>
                      <a:pt x="336" y="116"/>
                      <a:pt x="335" y="115"/>
                    </a:cubicBezTo>
                    <a:cubicBezTo>
                      <a:pt x="334" y="119"/>
                      <a:pt x="336" y="122"/>
                      <a:pt x="338" y="125"/>
                    </a:cubicBezTo>
                    <a:cubicBezTo>
                      <a:pt x="346" y="124"/>
                      <a:pt x="351" y="117"/>
                      <a:pt x="351" y="105"/>
                    </a:cubicBezTo>
                    <a:cubicBezTo>
                      <a:pt x="360" y="101"/>
                      <a:pt x="370" y="97"/>
                      <a:pt x="375" y="89"/>
                    </a:cubicBezTo>
                    <a:cubicBezTo>
                      <a:pt x="375" y="84"/>
                      <a:pt x="370" y="86"/>
                      <a:pt x="370" y="82"/>
                    </a:cubicBezTo>
                    <a:cubicBezTo>
                      <a:pt x="374" y="81"/>
                      <a:pt x="382" y="75"/>
                      <a:pt x="378" y="71"/>
                    </a:cubicBezTo>
                    <a:cubicBezTo>
                      <a:pt x="381" y="69"/>
                      <a:pt x="385" y="67"/>
                      <a:pt x="385" y="62"/>
                    </a:cubicBezTo>
                    <a:cubicBezTo>
                      <a:pt x="393" y="61"/>
                      <a:pt x="397" y="65"/>
                      <a:pt x="406" y="64"/>
                    </a:cubicBezTo>
                    <a:cubicBezTo>
                      <a:pt x="408" y="66"/>
                      <a:pt x="407" y="71"/>
                      <a:pt x="413" y="70"/>
                    </a:cubicBezTo>
                    <a:cubicBezTo>
                      <a:pt x="409" y="75"/>
                      <a:pt x="414" y="80"/>
                      <a:pt x="406" y="82"/>
                    </a:cubicBezTo>
                    <a:cubicBezTo>
                      <a:pt x="418" y="89"/>
                      <a:pt x="426" y="79"/>
                      <a:pt x="435" y="73"/>
                    </a:cubicBezTo>
                    <a:cubicBezTo>
                      <a:pt x="433" y="81"/>
                      <a:pt x="443" y="89"/>
                      <a:pt x="435" y="95"/>
                    </a:cubicBezTo>
                    <a:cubicBezTo>
                      <a:pt x="435" y="96"/>
                      <a:pt x="436" y="97"/>
                      <a:pt x="436" y="98"/>
                    </a:cubicBezTo>
                    <a:cubicBezTo>
                      <a:pt x="438" y="100"/>
                      <a:pt x="440" y="97"/>
                      <a:pt x="439" y="102"/>
                    </a:cubicBezTo>
                    <a:cubicBezTo>
                      <a:pt x="444" y="102"/>
                      <a:pt x="446" y="105"/>
                      <a:pt x="450" y="105"/>
                    </a:cubicBezTo>
                    <a:cubicBezTo>
                      <a:pt x="445" y="110"/>
                      <a:pt x="440" y="108"/>
                      <a:pt x="434" y="112"/>
                    </a:cubicBezTo>
                    <a:cubicBezTo>
                      <a:pt x="438" y="114"/>
                      <a:pt x="444" y="109"/>
                      <a:pt x="448" y="108"/>
                    </a:cubicBezTo>
                    <a:cubicBezTo>
                      <a:pt x="448" y="110"/>
                      <a:pt x="447" y="110"/>
                      <a:pt x="447" y="112"/>
                    </a:cubicBezTo>
                    <a:cubicBezTo>
                      <a:pt x="449" y="111"/>
                      <a:pt x="450" y="110"/>
                      <a:pt x="454" y="111"/>
                    </a:cubicBezTo>
                    <a:cubicBezTo>
                      <a:pt x="453" y="115"/>
                      <a:pt x="451" y="123"/>
                      <a:pt x="444" y="124"/>
                    </a:cubicBezTo>
                    <a:cubicBezTo>
                      <a:pt x="442" y="125"/>
                      <a:pt x="442" y="123"/>
                      <a:pt x="440" y="123"/>
                    </a:cubicBezTo>
                    <a:cubicBezTo>
                      <a:pt x="431" y="127"/>
                      <a:pt x="427" y="135"/>
                      <a:pt x="419" y="132"/>
                    </a:cubicBezTo>
                    <a:cubicBezTo>
                      <a:pt x="414" y="130"/>
                      <a:pt x="406" y="132"/>
                      <a:pt x="400" y="131"/>
                    </a:cubicBezTo>
                    <a:cubicBezTo>
                      <a:pt x="389" y="132"/>
                      <a:pt x="385" y="144"/>
                      <a:pt x="373" y="141"/>
                    </a:cubicBezTo>
                    <a:cubicBezTo>
                      <a:pt x="371" y="144"/>
                      <a:pt x="377" y="141"/>
                      <a:pt x="376" y="144"/>
                    </a:cubicBezTo>
                    <a:cubicBezTo>
                      <a:pt x="385" y="141"/>
                      <a:pt x="392" y="134"/>
                      <a:pt x="406" y="138"/>
                    </a:cubicBezTo>
                    <a:cubicBezTo>
                      <a:pt x="405" y="143"/>
                      <a:pt x="397" y="142"/>
                      <a:pt x="392" y="143"/>
                    </a:cubicBezTo>
                    <a:cubicBezTo>
                      <a:pt x="393" y="146"/>
                      <a:pt x="397" y="144"/>
                      <a:pt x="400" y="144"/>
                    </a:cubicBezTo>
                    <a:cubicBezTo>
                      <a:pt x="391" y="153"/>
                      <a:pt x="405" y="158"/>
                      <a:pt x="412" y="158"/>
                    </a:cubicBezTo>
                    <a:cubicBezTo>
                      <a:pt x="410" y="165"/>
                      <a:pt x="401" y="162"/>
                      <a:pt x="397" y="164"/>
                    </a:cubicBezTo>
                    <a:cubicBezTo>
                      <a:pt x="392" y="166"/>
                      <a:pt x="391" y="170"/>
                      <a:pt x="386" y="170"/>
                    </a:cubicBezTo>
                    <a:cubicBezTo>
                      <a:pt x="386" y="168"/>
                      <a:pt x="385" y="168"/>
                      <a:pt x="385" y="165"/>
                    </a:cubicBezTo>
                    <a:cubicBezTo>
                      <a:pt x="389" y="163"/>
                      <a:pt x="392" y="161"/>
                      <a:pt x="395" y="160"/>
                    </a:cubicBezTo>
                    <a:cubicBezTo>
                      <a:pt x="382" y="161"/>
                      <a:pt x="366" y="167"/>
                      <a:pt x="358" y="176"/>
                    </a:cubicBezTo>
                    <a:cubicBezTo>
                      <a:pt x="358" y="179"/>
                      <a:pt x="362" y="180"/>
                      <a:pt x="359" y="182"/>
                    </a:cubicBezTo>
                    <a:cubicBezTo>
                      <a:pt x="356" y="181"/>
                      <a:pt x="355" y="182"/>
                      <a:pt x="348" y="183"/>
                    </a:cubicBezTo>
                    <a:cubicBezTo>
                      <a:pt x="349" y="184"/>
                      <a:pt x="350" y="184"/>
                      <a:pt x="350" y="186"/>
                    </a:cubicBezTo>
                    <a:cubicBezTo>
                      <a:pt x="340" y="186"/>
                      <a:pt x="337" y="192"/>
                      <a:pt x="333" y="197"/>
                    </a:cubicBezTo>
                    <a:cubicBezTo>
                      <a:pt x="330" y="197"/>
                      <a:pt x="332" y="194"/>
                      <a:pt x="332" y="192"/>
                    </a:cubicBezTo>
                    <a:cubicBezTo>
                      <a:pt x="331" y="199"/>
                      <a:pt x="329" y="204"/>
                      <a:pt x="325" y="207"/>
                    </a:cubicBezTo>
                    <a:cubicBezTo>
                      <a:pt x="324" y="206"/>
                      <a:pt x="327" y="202"/>
                      <a:pt x="325" y="198"/>
                    </a:cubicBezTo>
                    <a:cubicBezTo>
                      <a:pt x="323" y="204"/>
                      <a:pt x="322" y="208"/>
                      <a:pt x="323" y="215"/>
                    </a:cubicBezTo>
                    <a:cubicBezTo>
                      <a:pt x="321" y="212"/>
                      <a:pt x="319" y="215"/>
                      <a:pt x="322" y="215"/>
                    </a:cubicBezTo>
                    <a:cubicBezTo>
                      <a:pt x="319" y="218"/>
                      <a:pt x="314" y="224"/>
                      <a:pt x="310" y="226"/>
                    </a:cubicBezTo>
                    <a:cubicBezTo>
                      <a:pt x="302" y="230"/>
                      <a:pt x="288" y="236"/>
                      <a:pt x="286" y="244"/>
                    </a:cubicBezTo>
                    <a:cubicBezTo>
                      <a:pt x="283" y="254"/>
                      <a:pt x="291" y="270"/>
                      <a:pt x="284" y="280"/>
                    </a:cubicBezTo>
                    <a:cubicBezTo>
                      <a:pt x="282" y="280"/>
                      <a:pt x="280" y="280"/>
                      <a:pt x="279" y="280"/>
                    </a:cubicBezTo>
                    <a:cubicBezTo>
                      <a:pt x="277" y="272"/>
                      <a:pt x="274" y="263"/>
                      <a:pt x="273" y="251"/>
                    </a:cubicBezTo>
                    <a:cubicBezTo>
                      <a:pt x="261" y="252"/>
                      <a:pt x="241" y="242"/>
                      <a:pt x="243" y="257"/>
                    </a:cubicBezTo>
                    <a:cubicBezTo>
                      <a:pt x="241" y="253"/>
                      <a:pt x="230" y="256"/>
                      <a:pt x="231" y="252"/>
                    </a:cubicBezTo>
                    <a:cubicBezTo>
                      <a:pt x="218" y="249"/>
                      <a:pt x="207" y="259"/>
                      <a:pt x="197" y="266"/>
                    </a:cubicBezTo>
                    <a:cubicBezTo>
                      <a:pt x="200" y="273"/>
                      <a:pt x="196" y="280"/>
                      <a:pt x="194" y="286"/>
                    </a:cubicBezTo>
                    <a:cubicBezTo>
                      <a:pt x="193" y="286"/>
                      <a:pt x="194" y="284"/>
                      <a:pt x="193" y="284"/>
                    </a:cubicBezTo>
                    <a:cubicBezTo>
                      <a:pt x="189" y="295"/>
                      <a:pt x="192" y="307"/>
                      <a:pt x="197" y="318"/>
                    </a:cubicBezTo>
                    <a:cubicBezTo>
                      <a:pt x="200" y="318"/>
                      <a:pt x="203" y="318"/>
                      <a:pt x="203" y="321"/>
                    </a:cubicBezTo>
                    <a:cubicBezTo>
                      <a:pt x="208" y="320"/>
                      <a:pt x="213" y="319"/>
                      <a:pt x="219" y="319"/>
                    </a:cubicBezTo>
                    <a:cubicBezTo>
                      <a:pt x="222" y="315"/>
                      <a:pt x="227" y="313"/>
                      <a:pt x="227" y="305"/>
                    </a:cubicBezTo>
                    <a:cubicBezTo>
                      <a:pt x="232" y="303"/>
                      <a:pt x="241" y="298"/>
                      <a:pt x="246" y="303"/>
                    </a:cubicBezTo>
                    <a:cubicBezTo>
                      <a:pt x="245" y="310"/>
                      <a:pt x="240" y="313"/>
                      <a:pt x="238" y="321"/>
                    </a:cubicBezTo>
                    <a:cubicBezTo>
                      <a:pt x="239" y="316"/>
                      <a:pt x="235" y="319"/>
                      <a:pt x="237" y="323"/>
                    </a:cubicBezTo>
                    <a:cubicBezTo>
                      <a:pt x="235" y="327"/>
                      <a:pt x="235" y="332"/>
                      <a:pt x="232" y="335"/>
                    </a:cubicBezTo>
                    <a:cubicBezTo>
                      <a:pt x="240" y="337"/>
                      <a:pt x="255" y="331"/>
                      <a:pt x="261" y="339"/>
                    </a:cubicBezTo>
                    <a:cubicBezTo>
                      <a:pt x="256" y="353"/>
                      <a:pt x="252" y="369"/>
                      <a:pt x="263" y="377"/>
                    </a:cubicBezTo>
                    <a:cubicBezTo>
                      <a:pt x="276" y="374"/>
                      <a:pt x="285" y="371"/>
                      <a:pt x="291" y="382"/>
                    </a:cubicBezTo>
                    <a:cubicBezTo>
                      <a:pt x="291" y="375"/>
                      <a:pt x="300" y="371"/>
                      <a:pt x="301" y="363"/>
                    </a:cubicBezTo>
                    <a:cubicBezTo>
                      <a:pt x="306" y="366"/>
                      <a:pt x="315" y="359"/>
                      <a:pt x="321" y="356"/>
                    </a:cubicBezTo>
                    <a:cubicBezTo>
                      <a:pt x="322" y="360"/>
                      <a:pt x="318" y="361"/>
                      <a:pt x="318" y="364"/>
                    </a:cubicBezTo>
                    <a:cubicBezTo>
                      <a:pt x="321" y="365"/>
                      <a:pt x="328" y="362"/>
                      <a:pt x="328" y="358"/>
                    </a:cubicBezTo>
                    <a:cubicBezTo>
                      <a:pt x="329" y="362"/>
                      <a:pt x="337" y="360"/>
                      <a:pt x="336" y="367"/>
                    </a:cubicBezTo>
                    <a:cubicBezTo>
                      <a:pt x="351" y="369"/>
                      <a:pt x="356" y="367"/>
                      <a:pt x="368" y="366"/>
                    </a:cubicBezTo>
                    <a:cubicBezTo>
                      <a:pt x="368" y="367"/>
                      <a:pt x="366" y="367"/>
                      <a:pt x="365" y="367"/>
                    </a:cubicBezTo>
                    <a:cubicBezTo>
                      <a:pt x="365" y="369"/>
                      <a:pt x="368" y="368"/>
                      <a:pt x="367" y="371"/>
                    </a:cubicBezTo>
                    <a:cubicBezTo>
                      <a:pt x="370" y="368"/>
                      <a:pt x="372" y="370"/>
                      <a:pt x="373" y="365"/>
                    </a:cubicBezTo>
                    <a:cubicBezTo>
                      <a:pt x="377" y="365"/>
                      <a:pt x="374" y="372"/>
                      <a:pt x="370" y="370"/>
                    </a:cubicBezTo>
                    <a:cubicBezTo>
                      <a:pt x="371" y="372"/>
                      <a:pt x="373" y="372"/>
                      <a:pt x="375" y="373"/>
                    </a:cubicBezTo>
                    <a:cubicBezTo>
                      <a:pt x="376" y="377"/>
                      <a:pt x="372" y="376"/>
                      <a:pt x="372" y="379"/>
                    </a:cubicBezTo>
                    <a:cubicBezTo>
                      <a:pt x="378" y="379"/>
                      <a:pt x="387" y="380"/>
                      <a:pt x="387" y="388"/>
                    </a:cubicBezTo>
                    <a:cubicBezTo>
                      <a:pt x="395" y="401"/>
                      <a:pt x="415" y="388"/>
                      <a:pt x="422" y="406"/>
                    </a:cubicBezTo>
                    <a:cubicBezTo>
                      <a:pt x="423" y="405"/>
                      <a:pt x="423" y="405"/>
                      <a:pt x="425" y="405"/>
                    </a:cubicBezTo>
                    <a:cubicBezTo>
                      <a:pt x="425" y="413"/>
                      <a:pt x="431" y="419"/>
                      <a:pt x="430" y="426"/>
                    </a:cubicBezTo>
                    <a:cubicBezTo>
                      <a:pt x="427" y="428"/>
                      <a:pt x="424" y="430"/>
                      <a:pt x="423" y="433"/>
                    </a:cubicBezTo>
                    <a:cubicBezTo>
                      <a:pt x="424" y="436"/>
                      <a:pt x="426" y="433"/>
                      <a:pt x="428" y="433"/>
                    </a:cubicBezTo>
                    <a:cubicBezTo>
                      <a:pt x="423" y="430"/>
                      <a:pt x="429" y="431"/>
                      <a:pt x="430" y="429"/>
                    </a:cubicBezTo>
                    <a:cubicBezTo>
                      <a:pt x="434" y="430"/>
                      <a:pt x="436" y="431"/>
                      <a:pt x="439" y="432"/>
                    </a:cubicBezTo>
                    <a:cubicBezTo>
                      <a:pt x="440" y="435"/>
                      <a:pt x="438" y="435"/>
                      <a:pt x="438" y="437"/>
                    </a:cubicBezTo>
                    <a:cubicBezTo>
                      <a:pt x="437" y="438"/>
                      <a:pt x="436" y="440"/>
                      <a:pt x="433" y="439"/>
                    </a:cubicBezTo>
                    <a:cubicBezTo>
                      <a:pt x="433" y="441"/>
                      <a:pt x="435" y="441"/>
                      <a:pt x="434" y="444"/>
                    </a:cubicBezTo>
                    <a:cubicBezTo>
                      <a:pt x="436" y="442"/>
                      <a:pt x="437" y="439"/>
                      <a:pt x="439" y="438"/>
                    </a:cubicBezTo>
                    <a:cubicBezTo>
                      <a:pt x="443" y="428"/>
                      <a:pt x="454" y="440"/>
                      <a:pt x="459" y="440"/>
                    </a:cubicBezTo>
                    <a:cubicBezTo>
                      <a:pt x="459" y="441"/>
                      <a:pt x="459" y="441"/>
                      <a:pt x="459" y="442"/>
                    </a:cubicBezTo>
                    <a:cubicBezTo>
                      <a:pt x="462" y="443"/>
                      <a:pt x="458" y="450"/>
                      <a:pt x="460" y="448"/>
                    </a:cubicBezTo>
                    <a:cubicBezTo>
                      <a:pt x="461" y="447"/>
                      <a:pt x="461" y="445"/>
                      <a:pt x="462" y="445"/>
                    </a:cubicBezTo>
                    <a:cubicBezTo>
                      <a:pt x="462" y="446"/>
                      <a:pt x="465" y="446"/>
                      <a:pt x="465" y="445"/>
                    </a:cubicBezTo>
                    <a:cubicBezTo>
                      <a:pt x="465" y="444"/>
                      <a:pt x="465" y="444"/>
                      <a:pt x="466" y="444"/>
                    </a:cubicBezTo>
                    <a:cubicBezTo>
                      <a:pt x="471" y="449"/>
                      <a:pt x="478" y="445"/>
                      <a:pt x="483" y="447"/>
                    </a:cubicBezTo>
                    <a:cubicBezTo>
                      <a:pt x="492" y="449"/>
                      <a:pt x="495" y="462"/>
                      <a:pt x="507" y="461"/>
                    </a:cubicBezTo>
                    <a:cubicBezTo>
                      <a:pt x="517" y="471"/>
                      <a:pt x="510" y="492"/>
                      <a:pt x="500" y="496"/>
                    </a:cubicBezTo>
                    <a:cubicBezTo>
                      <a:pt x="500" y="501"/>
                      <a:pt x="496" y="503"/>
                      <a:pt x="496" y="507"/>
                    </a:cubicBezTo>
                    <a:cubicBezTo>
                      <a:pt x="494" y="508"/>
                      <a:pt x="493" y="507"/>
                      <a:pt x="493" y="505"/>
                    </a:cubicBezTo>
                    <a:cubicBezTo>
                      <a:pt x="488" y="520"/>
                      <a:pt x="496" y="546"/>
                      <a:pt x="484" y="555"/>
                    </a:cubicBezTo>
                    <a:cubicBezTo>
                      <a:pt x="484" y="558"/>
                      <a:pt x="484" y="560"/>
                      <a:pt x="484" y="562"/>
                    </a:cubicBezTo>
                    <a:cubicBezTo>
                      <a:pt x="482" y="563"/>
                      <a:pt x="479" y="564"/>
                      <a:pt x="479" y="568"/>
                    </a:cubicBezTo>
                    <a:cubicBezTo>
                      <a:pt x="471" y="567"/>
                      <a:pt x="466" y="569"/>
                      <a:pt x="463" y="573"/>
                    </a:cubicBezTo>
                    <a:cubicBezTo>
                      <a:pt x="457" y="570"/>
                      <a:pt x="452" y="582"/>
                      <a:pt x="448" y="581"/>
                    </a:cubicBezTo>
                    <a:cubicBezTo>
                      <a:pt x="451" y="598"/>
                      <a:pt x="445" y="605"/>
                      <a:pt x="440" y="617"/>
                    </a:cubicBezTo>
                    <a:cubicBezTo>
                      <a:pt x="438" y="616"/>
                      <a:pt x="441" y="613"/>
                      <a:pt x="441" y="611"/>
                    </a:cubicBezTo>
                    <a:cubicBezTo>
                      <a:pt x="437" y="612"/>
                      <a:pt x="436" y="616"/>
                      <a:pt x="434" y="620"/>
                    </a:cubicBezTo>
                    <a:cubicBezTo>
                      <a:pt x="435" y="621"/>
                      <a:pt x="436" y="619"/>
                      <a:pt x="437" y="620"/>
                    </a:cubicBezTo>
                    <a:cubicBezTo>
                      <a:pt x="434" y="627"/>
                      <a:pt x="430" y="634"/>
                      <a:pt x="426" y="640"/>
                    </a:cubicBezTo>
                    <a:cubicBezTo>
                      <a:pt x="418" y="640"/>
                      <a:pt x="413" y="636"/>
                      <a:pt x="406" y="635"/>
                    </a:cubicBezTo>
                    <a:cubicBezTo>
                      <a:pt x="407" y="639"/>
                      <a:pt x="412" y="639"/>
                      <a:pt x="414" y="641"/>
                    </a:cubicBezTo>
                    <a:cubicBezTo>
                      <a:pt x="412" y="647"/>
                      <a:pt x="417" y="647"/>
                      <a:pt x="419" y="650"/>
                    </a:cubicBezTo>
                    <a:cubicBezTo>
                      <a:pt x="417" y="661"/>
                      <a:pt x="408" y="664"/>
                      <a:pt x="394" y="663"/>
                    </a:cubicBezTo>
                    <a:cubicBezTo>
                      <a:pt x="396" y="666"/>
                      <a:pt x="398" y="669"/>
                      <a:pt x="397" y="675"/>
                    </a:cubicBezTo>
                    <a:cubicBezTo>
                      <a:pt x="392" y="675"/>
                      <a:pt x="387" y="676"/>
                      <a:pt x="384" y="674"/>
                    </a:cubicBezTo>
                    <a:cubicBezTo>
                      <a:pt x="384" y="679"/>
                      <a:pt x="387" y="681"/>
                      <a:pt x="388" y="683"/>
                    </a:cubicBezTo>
                    <a:cubicBezTo>
                      <a:pt x="391" y="684"/>
                      <a:pt x="389" y="680"/>
                      <a:pt x="392" y="681"/>
                    </a:cubicBezTo>
                    <a:cubicBezTo>
                      <a:pt x="393" y="683"/>
                      <a:pt x="395" y="684"/>
                      <a:pt x="394" y="687"/>
                    </a:cubicBezTo>
                    <a:cubicBezTo>
                      <a:pt x="392" y="687"/>
                      <a:pt x="392" y="685"/>
                      <a:pt x="389" y="686"/>
                    </a:cubicBezTo>
                    <a:cubicBezTo>
                      <a:pt x="392" y="687"/>
                      <a:pt x="391" y="689"/>
                      <a:pt x="388" y="690"/>
                    </a:cubicBezTo>
                    <a:cubicBezTo>
                      <a:pt x="389" y="693"/>
                      <a:pt x="391" y="695"/>
                      <a:pt x="390" y="699"/>
                    </a:cubicBezTo>
                    <a:cubicBezTo>
                      <a:pt x="385" y="698"/>
                      <a:pt x="384" y="702"/>
                      <a:pt x="383" y="705"/>
                    </a:cubicBezTo>
                    <a:cubicBezTo>
                      <a:pt x="384" y="712"/>
                      <a:pt x="397" y="708"/>
                      <a:pt x="395" y="718"/>
                    </a:cubicBezTo>
                    <a:cubicBezTo>
                      <a:pt x="392" y="720"/>
                      <a:pt x="389" y="723"/>
                      <a:pt x="391" y="728"/>
                    </a:cubicBezTo>
                    <a:cubicBezTo>
                      <a:pt x="387" y="727"/>
                      <a:pt x="389" y="731"/>
                      <a:pt x="386" y="731"/>
                    </a:cubicBezTo>
                    <a:cubicBezTo>
                      <a:pt x="388" y="735"/>
                      <a:pt x="390" y="739"/>
                      <a:pt x="395" y="741"/>
                    </a:cubicBezTo>
                    <a:cubicBezTo>
                      <a:pt x="394" y="742"/>
                      <a:pt x="390" y="741"/>
                      <a:pt x="388" y="743"/>
                    </a:cubicBezTo>
                    <a:cubicBezTo>
                      <a:pt x="387" y="743"/>
                      <a:pt x="387" y="744"/>
                      <a:pt x="385" y="743"/>
                    </a:cubicBezTo>
                    <a:cubicBezTo>
                      <a:pt x="384" y="746"/>
                      <a:pt x="388" y="749"/>
                      <a:pt x="385" y="750"/>
                    </a:cubicBezTo>
                    <a:cubicBezTo>
                      <a:pt x="385" y="750"/>
                      <a:pt x="385" y="750"/>
                      <a:pt x="384" y="750"/>
                    </a:cubicBezTo>
                    <a:cubicBezTo>
                      <a:pt x="380" y="750"/>
                      <a:pt x="381" y="753"/>
                      <a:pt x="377" y="751"/>
                    </a:cubicBezTo>
                    <a:cubicBezTo>
                      <a:pt x="376" y="748"/>
                      <a:pt x="372" y="745"/>
                      <a:pt x="374" y="743"/>
                    </a:cubicBezTo>
                    <a:cubicBezTo>
                      <a:pt x="373" y="743"/>
                      <a:pt x="372" y="744"/>
                      <a:pt x="370" y="743"/>
                    </a:cubicBezTo>
                    <a:cubicBezTo>
                      <a:pt x="372" y="738"/>
                      <a:pt x="367" y="737"/>
                      <a:pt x="364" y="734"/>
                    </a:cubicBezTo>
                    <a:cubicBezTo>
                      <a:pt x="362" y="734"/>
                      <a:pt x="365" y="738"/>
                      <a:pt x="361" y="737"/>
                    </a:cubicBezTo>
                    <a:cubicBezTo>
                      <a:pt x="364" y="735"/>
                      <a:pt x="358" y="732"/>
                      <a:pt x="362" y="731"/>
                    </a:cubicBezTo>
                    <a:cubicBezTo>
                      <a:pt x="362" y="730"/>
                      <a:pt x="360" y="730"/>
                      <a:pt x="360" y="728"/>
                    </a:cubicBezTo>
                    <a:cubicBezTo>
                      <a:pt x="359" y="729"/>
                      <a:pt x="359" y="730"/>
                      <a:pt x="358" y="732"/>
                    </a:cubicBezTo>
                    <a:cubicBezTo>
                      <a:pt x="356" y="732"/>
                      <a:pt x="358" y="729"/>
                      <a:pt x="358" y="728"/>
                    </a:cubicBezTo>
                    <a:cubicBezTo>
                      <a:pt x="358" y="726"/>
                      <a:pt x="356" y="729"/>
                      <a:pt x="355" y="726"/>
                    </a:cubicBezTo>
                    <a:cubicBezTo>
                      <a:pt x="358" y="725"/>
                      <a:pt x="354" y="723"/>
                      <a:pt x="355" y="720"/>
                    </a:cubicBezTo>
                    <a:cubicBezTo>
                      <a:pt x="353" y="721"/>
                      <a:pt x="352" y="720"/>
                      <a:pt x="351" y="719"/>
                    </a:cubicBezTo>
                    <a:cubicBezTo>
                      <a:pt x="351" y="719"/>
                      <a:pt x="351" y="718"/>
                      <a:pt x="351" y="718"/>
                    </a:cubicBezTo>
                    <a:cubicBezTo>
                      <a:pt x="353" y="716"/>
                      <a:pt x="352" y="718"/>
                      <a:pt x="355" y="718"/>
                    </a:cubicBezTo>
                    <a:cubicBezTo>
                      <a:pt x="354" y="713"/>
                      <a:pt x="356" y="710"/>
                      <a:pt x="350" y="709"/>
                    </a:cubicBezTo>
                    <a:cubicBezTo>
                      <a:pt x="350" y="708"/>
                      <a:pt x="349" y="708"/>
                      <a:pt x="348" y="708"/>
                    </a:cubicBezTo>
                    <a:cubicBezTo>
                      <a:pt x="348" y="707"/>
                      <a:pt x="350" y="706"/>
                      <a:pt x="350" y="705"/>
                    </a:cubicBezTo>
                    <a:cubicBezTo>
                      <a:pt x="354" y="704"/>
                      <a:pt x="352" y="708"/>
                      <a:pt x="355" y="708"/>
                    </a:cubicBezTo>
                    <a:cubicBezTo>
                      <a:pt x="353" y="703"/>
                      <a:pt x="356" y="701"/>
                      <a:pt x="353" y="698"/>
                    </a:cubicBezTo>
                    <a:cubicBezTo>
                      <a:pt x="353" y="698"/>
                      <a:pt x="352" y="697"/>
                      <a:pt x="352" y="697"/>
                    </a:cubicBezTo>
                    <a:cubicBezTo>
                      <a:pt x="352" y="693"/>
                      <a:pt x="351" y="682"/>
                      <a:pt x="347" y="679"/>
                    </a:cubicBezTo>
                    <a:cubicBezTo>
                      <a:pt x="344" y="683"/>
                      <a:pt x="346" y="684"/>
                      <a:pt x="348" y="690"/>
                    </a:cubicBezTo>
                    <a:cubicBezTo>
                      <a:pt x="344" y="689"/>
                      <a:pt x="340" y="682"/>
                      <a:pt x="344" y="679"/>
                    </a:cubicBezTo>
                    <a:cubicBezTo>
                      <a:pt x="340" y="677"/>
                      <a:pt x="340" y="670"/>
                      <a:pt x="341" y="666"/>
                    </a:cubicBezTo>
                    <a:cubicBezTo>
                      <a:pt x="341" y="662"/>
                      <a:pt x="338" y="663"/>
                      <a:pt x="337" y="660"/>
                    </a:cubicBezTo>
                    <a:cubicBezTo>
                      <a:pt x="340" y="627"/>
                      <a:pt x="331" y="599"/>
                      <a:pt x="334" y="563"/>
                    </a:cubicBezTo>
                    <a:cubicBezTo>
                      <a:pt x="335" y="561"/>
                      <a:pt x="335" y="553"/>
                      <a:pt x="334" y="551"/>
                    </a:cubicBezTo>
                    <a:cubicBezTo>
                      <a:pt x="331" y="529"/>
                      <a:pt x="306" y="530"/>
                      <a:pt x="296" y="516"/>
                    </a:cubicBezTo>
                    <a:cubicBezTo>
                      <a:pt x="296" y="514"/>
                      <a:pt x="296" y="513"/>
                      <a:pt x="296" y="511"/>
                    </a:cubicBezTo>
                    <a:cubicBezTo>
                      <a:pt x="286" y="497"/>
                      <a:pt x="282" y="477"/>
                      <a:pt x="268" y="467"/>
                    </a:cubicBezTo>
                    <a:cubicBezTo>
                      <a:pt x="269" y="462"/>
                      <a:pt x="267" y="461"/>
                      <a:pt x="265" y="458"/>
                    </a:cubicBezTo>
                    <a:cubicBezTo>
                      <a:pt x="266" y="453"/>
                      <a:pt x="271" y="452"/>
                      <a:pt x="273" y="448"/>
                    </a:cubicBezTo>
                    <a:cubicBezTo>
                      <a:pt x="272" y="448"/>
                      <a:pt x="270" y="445"/>
                      <a:pt x="267" y="444"/>
                    </a:cubicBezTo>
                    <a:cubicBezTo>
                      <a:pt x="267" y="430"/>
                      <a:pt x="277" y="427"/>
                      <a:pt x="280" y="415"/>
                    </a:cubicBezTo>
                    <a:cubicBezTo>
                      <a:pt x="293" y="412"/>
                      <a:pt x="286" y="382"/>
                      <a:pt x="278" y="377"/>
                    </a:cubicBezTo>
                    <a:cubicBezTo>
                      <a:pt x="275" y="377"/>
                      <a:pt x="275" y="380"/>
                      <a:pt x="272" y="381"/>
                    </a:cubicBezTo>
                    <a:cubicBezTo>
                      <a:pt x="272" y="383"/>
                      <a:pt x="272" y="384"/>
                      <a:pt x="274" y="384"/>
                    </a:cubicBezTo>
                    <a:cubicBezTo>
                      <a:pt x="274" y="386"/>
                      <a:pt x="271" y="385"/>
                      <a:pt x="271" y="387"/>
                    </a:cubicBezTo>
                    <a:cubicBezTo>
                      <a:pt x="263" y="380"/>
                      <a:pt x="253" y="382"/>
                      <a:pt x="249" y="370"/>
                    </a:cubicBezTo>
                    <a:cubicBezTo>
                      <a:pt x="248" y="372"/>
                      <a:pt x="247" y="372"/>
                      <a:pt x="244" y="371"/>
                    </a:cubicBezTo>
                    <a:cubicBezTo>
                      <a:pt x="247" y="359"/>
                      <a:pt x="235" y="358"/>
                      <a:pt x="237" y="351"/>
                    </a:cubicBezTo>
                    <a:cubicBezTo>
                      <a:pt x="221" y="352"/>
                      <a:pt x="211" y="340"/>
                      <a:pt x="201" y="333"/>
                    </a:cubicBezTo>
                    <a:cubicBezTo>
                      <a:pt x="198" y="334"/>
                      <a:pt x="195" y="335"/>
                      <a:pt x="192" y="336"/>
                    </a:cubicBezTo>
                    <a:cubicBezTo>
                      <a:pt x="175" y="330"/>
                      <a:pt x="158" y="324"/>
                      <a:pt x="148" y="311"/>
                    </a:cubicBezTo>
                    <a:cubicBezTo>
                      <a:pt x="154" y="300"/>
                      <a:pt x="145" y="283"/>
                      <a:pt x="135" y="277"/>
                    </a:cubicBezTo>
                    <a:cubicBezTo>
                      <a:pt x="135" y="275"/>
                      <a:pt x="136" y="274"/>
                      <a:pt x="137" y="272"/>
                    </a:cubicBezTo>
                    <a:cubicBezTo>
                      <a:pt x="132" y="269"/>
                      <a:pt x="130" y="259"/>
                      <a:pt x="125" y="259"/>
                    </a:cubicBezTo>
                    <a:cubicBezTo>
                      <a:pt x="124" y="256"/>
                      <a:pt x="126" y="249"/>
                      <a:pt x="125" y="243"/>
                    </a:cubicBezTo>
                    <a:cubicBezTo>
                      <a:pt x="123" y="242"/>
                      <a:pt x="120" y="241"/>
                      <a:pt x="118" y="239"/>
                    </a:cubicBezTo>
                    <a:cubicBezTo>
                      <a:pt x="115" y="243"/>
                      <a:pt x="119" y="250"/>
                      <a:pt x="118" y="255"/>
                    </a:cubicBezTo>
                    <a:cubicBezTo>
                      <a:pt x="119" y="254"/>
                      <a:pt x="122" y="253"/>
                      <a:pt x="121" y="256"/>
                    </a:cubicBezTo>
                    <a:cubicBezTo>
                      <a:pt x="121" y="256"/>
                      <a:pt x="120" y="255"/>
                      <a:pt x="120" y="255"/>
                    </a:cubicBezTo>
                    <a:cubicBezTo>
                      <a:pt x="118" y="264"/>
                      <a:pt x="128" y="270"/>
                      <a:pt x="126" y="283"/>
                    </a:cubicBezTo>
                    <a:cubicBezTo>
                      <a:pt x="127" y="287"/>
                      <a:pt x="129" y="284"/>
                      <a:pt x="131" y="287"/>
                    </a:cubicBezTo>
                    <a:cubicBezTo>
                      <a:pt x="132" y="290"/>
                      <a:pt x="130" y="292"/>
                      <a:pt x="129" y="293"/>
                    </a:cubicBezTo>
                    <a:cubicBezTo>
                      <a:pt x="127" y="286"/>
                      <a:pt x="115" y="283"/>
                      <a:pt x="121" y="274"/>
                    </a:cubicBezTo>
                    <a:cubicBezTo>
                      <a:pt x="119" y="269"/>
                      <a:pt x="110" y="270"/>
                      <a:pt x="110" y="263"/>
                    </a:cubicBezTo>
                    <a:cubicBezTo>
                      <a:pt x="112" y="264"/>
                      <a:pt x="114" y="263"/>
                      <a:pt x="115" y="263"/>
                    </a:cubicBezTo>
                    <a:cubicBezTo>
                      <a:pt x="114" y="252"/>
                      <a:pt x="106" y="247"/>
                      <a:pt x="109" y="233"/>
                    </a:cubicBezTo>
                    <a:cubicBezTo>
                      <a:pt x="99" y="227"/>
                      <a:pt x="93" y="214"/>
                      <a:pt x="94" y="201"/>
                    </a:cubicBezTo>
                    <a:cubicBezTo>
                      <a:pt x="97" y="200"/>
                      <a:pt x="95" y="194"/>
                      <a:pt x="95" y="191"/>
                    </a:cubicBezTo>
                    <a:cubicBezTo>
                      <a:pt x="101" y="176"/>
                      <a:pt x="108" y="163"/>
                      <a:pt x="120" y="155"/>
                    </a:cubicBezTo>
                    <a:cubicBezTo>
                      <a:pt x="117" y="153"/>
                      <a:pt x="120" y="142"/>
                      <a:pt x="125" y="142"/>
                    </a:cubicBezTo>
                    <a:cubicBezTo>
                      <a:pt x="121" y="139"/>
                      <a:pt x="118" y="135"/>
                      <a:pt x="117" y="129"/>
                    </a:cubicBezTo>
                    <a:cubicBezTo>
                      <a:pt x="119" y="127"/>
                      <a:pt x="124" y="129"/>
                      <a:pt x="126" y="127"/>
                    </a:cubicBezTo>
                    <a:cubicBezTo>
                      <a:pt x="126" y="125"/>
                      <a:pt x="123" y="127"/>
                      <a:pt x="121" y="126"/>
                    </a:cubicBezTo>
                    <a:cubicBezTo>
                      <a:pt x="123" y="124"/>
                      <a:pt x="121" y="119"/>
                      <a:pt x="125" y="119"/>
                    </a:cubicBezTo>
                    <a:cubicBezTo>
                      <a:pt x="125" y="118"/>
                      <a:pt x="123" y="118"/>
                      <a:pt x="121" y="118"/>
                    </a:cubicBezTo>
                    <a:cubicBezTo>
                      <a:pt x="121" y="114"/>
                      <a:pt x="125" y="116"/>
                      <a:pt x="125" y="113"/>
                    </a:cubicBezTo>
                    <a:cubicBezTo>
                      <a:pt x="122" y="111"/>
                      <a:pt x="124" y="113"/>
                      <a:pt x="120" y="114"/>
                    </a:cubicBezTo>
                    <a:cubicBezTo>
                      <a:pt x="120" y="110"/>
                      <a:pt x="121" y="108"/>
                      <a:pt x="125" y="109"/>
                    </a:cubicBezTo>
                    <a:cubicBezTo>
                      <a:pt x="126" y="105"/>
                      <a:pt x="125" y="105"/>
                      <a:pt x="126" y="102"/>
                    </a:cubicBezTo>
                    <a:cubicBezTo>
                      <a:pt x="124" y="103"/>
                      <a:pt x="123" y="106"/>
                      <a:pt x="123" y="101"/>
                    </a:cubicBezTo>
                    <a:cubicBezTo>
                      <a:pt x="121" y="102"/>
                      <a:pt x="122" y="105"/>
                      <a:pt x="118" y="105"/>
                    </a:cubicBezTo>
                    <a:cubicBezTo>
                      <a:pt x="119" y="101"/>
                      <a:pt x="117" y="103"/>
                      <a:pt x="117" y="105"/>
                    </a:cubicBezTo>
                    <a:cubicBezTo>
                      <a:pt x="114" y="103"/>
                      <a:pt x="118" y="101"/>
                      <a:pt x="119" y="99"/>
                    </a:cubicBezTo>
                    <a:cubicBezTo>
                      <a:pt x="116" y="97"/>
                      <a:pt x="119" y="95"/>
                      <a:pt x="120" y="94"/>
                    </a:cubicBezTo>
                    <a:cubicBezTo>
                      <a:pt x="119" y="91"/>
                      <a:pt x="117" y="99"/>
                      <a:pt x="116" y="95"/>
                    </a:cubicBezTo>
                    <a:cubicBezTo>
                      <a:pt x="121" y="89"/>
                      <a:pt x="112" y="80"/>
                      <a:pt x="117" y="75"/>
                    </a:cubicBezTo>
                    <a:cubicBezTo>
                      <a:pt x="109" y="77"/>
                      <a:pt x="100" y="75"/>
                      <a:pt x="93" y="73"/>
                    </a:cubicBezTo>
                    <a:cubicBezTo>
                      <a:pt x="95" y="69"/>
                      <a:pt x="87" y="72"/>
                      <a:pt x="86" y="71"/>
                    </a:cubicBezTo>
                    <a:cubicBezTo>
                      <a:pt x="80" y="77"/>
                      <a:pt x="69" y="77"/>
                      <a:pt x="60" y="80"/>
                    </a:cubicBezTo>
                    <a:cubicBezTo>
                      <a:pt x="63" y="75"/>
                      <a:pt x="72" y="73"/>
                      <a:pt x="79" y="70"/>
                    </a:cubicBezTo>
                    <a:cubicBezTo>
                      <a:pt x="67" y="67"/>
                      <a:pt x="61" y="78"/>
                      <a:pt x="50" y="79"/>
                    </a:cubicBezTo>
                    <a:cubicBezTo>
                      <a:pt x="48" y="80"/>
                      <a:pt x="53" y="81"/>
                      <a:pt x="50" y="83"/>
                    </a:cubicBezTo>
                    <a:cubicBezTo>
                      <a:pt x="32" y="87"/>
                      <a:pt x="20" y="97"/>
                      <a:pt x="0" y="99"/>
                    </a:cubicBezTo>
                    <a:cubicBezTo>
                      <a:pt x="9" y="92"/>
                      <a:pt x="24" y="91"/>
                      <a:pt x="32" y="84"/>
                    </a:cubicBezTo>
                    <a:cubicBezTo>
                      <a:pt x="30" y="82"/>
                      <a:pt x="26" y="81"/>
                      <a:pt x="25" y="84"/>
                    </a:cubicBezTo>
                    <a:cubicBezTo>
                      <a:pt x="24" y="78"/>
                      <a:pt x="17" y="82"/>
                      <a:pt x="16" y="85"/>
                    </a:cubicBezTo>
                    <a:cubicBezTo>
                      <a:pt x="14" y="83"/>
                      <a:pt x="14" y="84"/>
                      <a:pt x="12" y="83"/>
                    </a:cubicBezTo>
                    <a:cubicBezTo>
                      <a:pt x="16" y="81"/>
                      <a:pt x="19" y="78"/>
                      <a:pt x="22" y="74"/>
                    </a:cubicBezTo>
                    <a:cubicBezTo>
                      <a:pt x="17" y="74"/>
                      <a:pt x="16" y="77"/>
                      <a:pt x="12" y="77"/>
                    </a:cubicBezTo>
                    <a:cubicBezTo>
                      <a:pt x="11" y="70"/>
                      <a:pt x="15" y="70"/>
                      <a:pt x="21" y="71"/>
                    </a:cubicBezTo>
                    <a:cubicBezTo>
                      <a:pt x="20" y="69"/>
                      <a:pt x="15" y="71"/>
                      <a:pt x="15" y="69"/>
                    </a:cubicBezTo>
                    <a:cubicBezTo>
                      <a:pt x="24" y="56"/>
                      <a:pt x="46" y="62"/>
                      <a:pt x="56" y="50"/>
                    </a:cubicBezTo>
                    <a:cubicBezTo>
                      <a:pt x="52" y="54"/>
                      <a:pt x="45" y="50"/>
                      <a:pt x="38" y="51"/>
                    </a:cubicBezTo>
                    <a:cubicBezTo>
                      <a:pt x="37" y="48"/>
                      <a:pt x="39" y="47"/>
                      <a:pt x="42" y="47"/>
                    </a:cubicBezTo>
                    <a:cubicBezTo>
                      <a:pt x="42" y="46"/>
                      <a:pt x="38" y="47"/>
                      <a:pt x="38" y="46"/>
                    </a:cubicBezTo>
                    <a:cubicBezTo>
                      <a:pt x="45" y="44"/>
                      <a:pt x="51" y="41"/>
                      <a:pt x="60" y="41"/>
                    </a:cubicBezTo>
                    <a:cubicBezTo>
                      <a:pt x="60" y="42"/>
                      <a:pt x="59" y="42"/>
                      <a:pt x="59" y="43"/>
                    </a:cubicBezTo>
                    <a:cubicBezTo>
                      <a:pt x="62" y="43"/>
                      <a:pt x="64" y="43"/>
                      <a:pt x="67" y="43"/>
                    </a:cubicBezTo>
                    <a:cubicBezTo>
                      <a:pt x="69" y="42"/>
                      <a:pt x="67" y="38"/>
                      <a:pt x="70" y="39"/>
                    </a:cubicBezTo>
                    <a:cubicBezTo>
                      <a:pt x="69" y="38"/>
                      <a:pt x="67" y="38"/>
                      <a:pt x="66" y="38"/>
                    </a:cubicBezTo>
                    <a:cubicBezTo>
                      <a:pt x="66" y="36"/>
                      <a:pt x="68" y="32"/>
                      <a:pt x="64" y="32"/>
                    </a:cubicBezTo>
                    <a:cubicBezTo>
                      <a:pt x="85" y="26"/>
                      <a:pt x="110" y="14"/>
                      <a:pt x="136" y="19"/>
                    </a:cubicBezTo>
                    <a:cubicBezTo>
                      <a:pt x="151" y="21"/>
                      <a:pt x="167" y="22"/>
                      <a:pt x="180" y="24"/>
                    </a:cubicBezTo>
                    <a:cubicBezTo>
                      <a:pt x="177" y="28"/>
                      <a:pt x="184" y="28"/>
                      <a:pt x="187" y="29"/>
                    </a:cubicBezTo>
                    <a:cubicBezTo>
                      <a:pt x="195" y="22"/>
                      <a:pt x="205" y="27"/>
                      <a:pt x="216" y="23"/>
                    </a:cubicBezTo>
                    <a:cubicBezTo>
                      <a:pt x="213" y="25"/>
                      <a:pt x="224" y="21"/>
                      <a:pt x="229" y="21"/>
                    </a:cubicBezTo>
                    <a:cubicBezTo>
                      <a:pt x="230" y="23"/>
                      <a:pt x="228" y="23"/>
                      <a:pt x="228" y="25"/>
                    </a:cubicBezTo>
                    <a:cubicBezTo>
                      <a:pt x="231" y="26"/>
                      <a:pt x="232" y="24"/>
                      <a:pt x="234" y="23"/>
                    </a:cubicBezTo>
                    <a:cubicBezTo>
                      <a:pt x="234" y="23"/>
                      <a:pt x="235" y="23"/>
                      <a:pt x="236" y="23"/>
                    </a:cubicBezTo>
                    <a:cubicBezTo>
                      <a:pt x="236" y="25"/>
                      <a:pt x="235" y="25"/>
                      <a:pt x="235" y="26"/>
                    </a:cubicBezTo>
                    <a:cubicBezTo>
                      <a:pt x="236" y="27"/>
                      <a:pt x="236" y="26"/>
                      <a:pt x="237" y="25"/>
                    </a:cubicBezTo>
                    <a:cubicBezTo>
                      <a:pt x="248" y="22"/>
                      <a:pt x="257" y="29"/>
                      <a:pt x="268" y="30"/>
                    </a:cubicBezTo>
                    <a:cubicBezTo>
                      <a:pt x="266" y="32"/>
                      <a:pt x="263" y="32"/>
                      <a:pt x="261" y="33"/>
                    </a:cubicBezTo>
                    <a:cubicBezTo>
                      <a:pt x="266" y="39"/>
                      <a:pt x="280" y="31"/>
                      <a:pt x="286" y="36"/>
                    </a:cubicBezTo>
                    <a:cubicBezTo>
                      <a:pt x="287" y="39"/>
                      <a:pt x="282" y="37"/>
                      <a:pt x="283" y="39"/>
                    </a:cubicBezTo>
                    <a:cubicBezTo>
                      <a:pt x="283" y="42"/>
                      <a:pt x="285" y="38"/>
                      <a:pt x="287" y="39"/>
                    </a:cubicBezTo>
                    <a:cubicBezTo>
                      <a:pt x="287" y="36"/>
                      <a:pt x="289" y="35"/>
                      <a:pt x="288" y="31"/>
                    </a:cubicBezTo>
                    <a:cubicBezTo>
                      <a:pt x="291" y="32"/>
                      <a:pt x="292" y="30"/>
                      <a:pt x="294" y="29"/>
                    </a:cubicBezTo>
                    <a:cubicBezTo>
                      <a:pt x="297" y="28"/>
                      <a:pt x="299" y="28"/>
                      <a:pt x="303" y="28"/>
                    </a:cubicBezTo>
                    <a:cubicBezTo>
                      <a:pt x="303" y="30"/>
                      <a:pt x="302" y="30"/>
                      <a:pt x="302" y="31"/>
                    </a:cubicBezTo>
                    <a:cubicBezTo>
                      <a:pt x="304" y="31"/>
                      <a:pt x="305" y="33"/>
                      <a:pt x="308" y="32"/>
                    </a:cubicBezTo>
                    <a:cubicBezTo>
                      <a:pt x="314" y="35"/>
                      <a:pt x="324" y="32"/>
                      <a:pt x="330" y="31"/>
                    </a:cubicBezTo>
                    <a:cubicBezTo>
                      <a:pt x="332" y="31"/>
                      <a:pt x="334" y="31"/>
                      <a:pt x="335" y="31"/>
                    </a:cubicBezTo>
                    <a:close/>
                    <a:moveTo>
                      <a:pt x="318" y="367"/>
                    </a:moveTo>
                    <a:cubicBezTo>
                      <a:pt x="319" y="370"/>
                      <a:pt x="316" y="369"/>
                      <a:pt x="316" y="372"/>
                    </a:cubicBezTo>
                    <a:cubicBezTo>
                      <a:pt x="317" y="373"/>
                      <a:pt x="318" y="374"/>
                      <a:pt x="318" y="376"/>
                    </a:cubicBezTo>
                    <a:cubicBezTo>
                      <a:pt x="319" y="376"/>
                      <a:pt x="320" y="375"/>
                      <a:pt x="321" y="375"/>
                    </a:cubicBezTo>
                    <a:cubicBezTo>
                      <a:pt x="321" y="371"/>
                      <a:pt x="321" y="368"/>
                      <a:pt x="318" y="367"/>
                    </a:cubicBezTo>
                    <a:close/>
                    <a:moveTo>
                      <a:pt x="244" y="359"/>
                    </a:moveTo>
                    <a:cubicBezTo>
                      <a:pt x="244" y="359"/>
                      <a:pt x="244" y="360"/>
                      <a:pt x="244" y="360"/>
                    </a:cubicBezTo>
                    <a:cubicBezTo>
                      <a:pt x="246" y="362"/>
                      <a:pt x="245" y="360"/>
                      <a:pt x="246" y="363"/>
                    </a:cubicBezTo>
                    <a:cubicBezTo>
                      <a:pt x="247" y="363"/>
                      <a:pt x="248" y="363"/>
                      <a:pt x="249" y="363"/>
                    </a:cubicBezTo>
                    <a:cubicBezTo>
                      <a:pt x="249" y="360"/>
                      <a:pt x="247" y="359"/>
                      <a:pt x="244" y="359"/>
                    </a:cubicBezTo>
                    <a:close/>
                    <a:moveTo>
                      <a:pt x="131" y="134"/>
                    </a:moveTo>
                    <a:cubicBezTo>
                      <a:pt x="132" y="134"/>
                      <a:pt x="133" y="134"/>
                      <a:pt x="133" y="133"/>
                    </a:cubicBezTo>
                    <a:cubicBezTo>
                      <a:pt x="132" y="133"/>
                      <a:pt x="130" y="133"/>
                      <a:pt x="129" y="133"/>
                    </a:cubicBezTo>
                    <a:cubicBezTo>
                      <a:pt x="128" y="137"/>
                      <a:pt x="132" y="141"/>
                      <a:pt x="128" y="143"/>
                    </a:cubicBezTo>
                    <a:cubicBezTo>
                      <a:pt x="130" y="143"/>
                      <a:pt x="131" y="144"/>
                      <a:pt x="132" y="145"/>
                    </a:cubicBezTo>
                    <a:cubicBezTo>
                      <a:pt x="135" y="143"/>
                      <a:pt x="134" y="138"/>
                      <a:pt x="135" y="135"/>
                    </a:cubicBezTo>
                    <a:cubicBezTo>
                      <a:pt x="133" y="135"/>
                      <a:pt x="131" y="135"/>
                      <a:pt x="131" y="134"/>
                    </a:cubicBezTo>
                    <a:close/>
                    <a:moveTo>
                      <a:pt x="128" y="91"/>
                    </a:moveTo>
                    <a:cubicBezTo>
                      <a:pt x="128" y="90"/>
                      <a:pt x="128" y="89"/>
                      <a:pt x="128" y="89"/>
                    </a:cubicBezTo>
                    <a:cubicBezTo>
                      <a:pt x="127" y="89"/>
                      <a:pt x="127" y="88"/>
                      <a:pt x="126" y="88"/>
                    </a:cubicBezTo>
                    <a:cubicBezTo>
                      <a:pt x="127" y="90"/>
                      <a:pt x="124" y="90"/>
                      <a:pt x="123" y="91"/>
                    </a:cubicBezTo>
                    <a:cubicBezTo>
                      <a:pt x="123" y="89"/>
                      <a:pt x="124" y="89"/>
                      <a:pt x="124" y="88"/>
                    </a:cubicBezTo>
                    <a:cubicBezTo>
                      <a:pt x="120" y="88"/>
                      <a:pt x="123" y="91"/>
                      <a:pt x="121" y="93"/>
                    </a:cubicBezTo>
                    <a:cubicBezTo>
                      <a:pt x="124" y="92"/>
                      <a:pt x="125" y="91"/>
                      <a:pt x="128" y="91"/>
                    </a:cubicBezTo>
                    <a:close/>
                    <a:moveTo>
                      <a:pt x="129" y="86"/>
                    </a:moveTo>
                    <a:cubicBezTo>
                      <a:pt x="129" y="85"/>
                      <a:pt x="131" y="85"/>
                      <a:pt x="131" y="84"/>
                    </a:cubicBezTo>
                    <a:cubicBezTo>
                      <a:pt x="126" y="83"/>
                      <a:pt x="133" y="81"/>
                      <a:pt x="130" y="79"/>
                    </a:cubicBezTo>
                    <a:cubicBezTo>
                      <a:pt x="129" y="81"/>
                      <a:pt x="125" y="85"/>
                      <a:pt x="129" y="86"/>
                    </a:cubicBezTo>
                    <a:close/>
                    <a:moveTo>
                      <a:pt x="225" y="41"/>
                    </a:moveTo>
                    <a:cubicBezTo>
                      <a:pt x="227" y="45"/>
                      <a:pt x="217" y="45"/>
                      <a:pt x="214" y="48"/>
                    </a:cubicBezTo>
                    <a:cubicBezTo>
                      <a:pt x="220" y="49"/>
                      <a:pt x="221" y="44"/>
                      <a:pt x="227" y="46"/>
                    </a:cubicBezTo>
                    <a:cubicBezTo>
                      <a:pt x="227" y="47"/>
                      <a:pt x="226" y="47"/>
                      <a:pt x="226" y="47"/>
                    </a:cubicBezTo>
                    <a:cubicBezTo>
                      <a:pt x="231" y="45"/>
                      <a:pt x="242" y="45"/>
                      <a:pt x="241" y="41"/>
                    </a:cubicBezTo>
                    <a:cubicBezTo>
                      <a:pt x="240" y="42"/>
                      <a:pt x="233" y="42"/>
                      <a:pt x="232" y="41"/>
                    </a:cubicBezTo>
                    <a:cubicBezTo>
                      <a:pt x="233" y="40"/>
                      <a:pt x="237" y="41"/>
                      <a:pt x="238" y="39"/>
                    </a:cubicBezTo>
                    <a:cubicBezTo>
                      <a:pt x="235" y="37"/>
                      <a:pt x="230" y="41"/>
                      <a:pt x="225" y="41"/>
                    </a:cubicBezTo>
                    <a:close/>
                    <a:moveTo>
                      <a:pt x="231" y="63"/>
                    </a:moveTo>
                    <a:cubicBezTo>
                      <a:pt x="234" y="69"/>
                      <a:pt x="222" y="67"/>
                      <a:pt x="216" y="68"/>
                    </a:cubicBezTo>
                    <a:cubicBezTo>
                      <a:pt x="224" y="74"/>
                      <a:pt x="241" y="68"/>
                      <a:pt x="246" y="63"/>
                    </a:cubicBezTo>
                    <a:cubicBezTo>
                      <a:pt x="241" y="63"/>
                      <a:pt x="236" y="63"/>
                      <a:pt x="231" y="63"/>
                    </a:cubicBezTo>
                    <a:close/>
                    <a:moveTo>
                      <a:pt x="260" y="114"/>
                    </a:moveTo>
                    <a:cubicBezTo>
                      <a:pt x="264" y="113"/>
                      <a:pt x="257" y="116"/>
                      <a:pt x="260" y="120"/>
                    </a:cubicBezTo>
                    <a:cubicBezTo>
                      <a:pt x="264" y="118"/>
                      <a:pt x="261" y="122"/>
                      <a:pt x="264" y="122"/>
                    </a:cubicBezTo>
                    <a:cubicBezTo>
                      <a:pt x="266" y="120"/>
                      <a:pt x="268" y="110"/>
                      <a:pt x="263" y="110"/>
                    </a:cubicBezTo>
                    <a:cubicBezTo>
                      <a:pt x="262" y="111"/>
                      <a:pt x="260" y="112"/>
                      <a:pt x="260" y="114"/>
                    </a:cubicBezTo>
                    <a:close/>
                    <a:moveTo>
                      <a:pt x="260" y="129"/>
                    </a:moveTo>
                    <a:cubicBezTo>
                      <a:pt x="262" y="129"/>
                      <a:pt x="265" y="125"/>
                      <a:pt x="263" y="123"/>
                    </a:cubicBezTo>
                    <a:cubicBezTo>
                      <a:pt x="262" y="125"/>
                      <a:pt x="261" y="127"/>
                      <a:pt x="260" y="129"/>
                    </a:cubicBezTo>
                    <a:close/>
                    <a:moveTo>
                      <a:pt x="270" y="151"/>
                    </a:moveTo>
                    <a:cubicBezTo>
                      <a:pt x="280" y="150"/>
                      <a:pt x="293" y="150"/>
                      <a:pt x="305" y="152"/>
                    </a:cubicBezTo>
                    <a:cubicBezTo>
                      <a:pt x="304" y="148"/>
                      <a:pt x="306" y="147"/>
                      <a:pt x="307" y="144"/>
                    </a:cubicBezTo>
                    <a:cubicBezTo>
                      <a:pt x="304" y="144"/>
                      <a:pt x="302" y="142"/>
                      <a:pt x="302" y="139"/>
                    </a:cubicBezTo>
                    <a:cubicBezTo>
                      <a:pt x="288" y="140"/>
                      <a:pt x="281" y="145"/>
                      <a:pt x="270" y="151"/>
                    </a:cubicBezTo>
                    <a:close/>
                    <a:moveTo>
                      <a:pt x="312" y="154"/>
                    </a:moveTo>
                    <a:cubicBezTo>
                      <a:pt x="309" y="155"/>
                      <a:pt x="308" y="153"/>
                      <a:pt x="306" y="153"/>
                    </a:cubicBezTo>
                    <a:cubicBezTo>
                      <a:pt x="302" y="156"/>
                      <a:pt x="294" y="157"/>
                      <a:pt x="289" y="157"/>
                    </a:cubicBezTo>
                    <a:cubicBezTo>
                      <a:pt x="286" y="164"/>
                      <a:pt x="278" y="172"/>
                      <a:pt x="278" y="181"/>
                    </a:cubicBezTo>
                    <a:cubicBezTo>
                      <a:pt x="288" y="176"/>
                      <a:pt x="289" y="160"/>
                      <a:pt x="301" y="157"/>
                    </a:cubicBezTo>
                    <a:cubicBezTo>
                      <a:pt x="303" y="157"/>
                      <a:pt x="305" y="158"/>
                      <a:pt x="307" y="160"/>
                    </a:cubicBezTo>
                    <a:cubicBezTo>
                      <a:pt x="307" y="164"/>
                      <a:pt x="300" y="166"/>
                      <a:pt x="302" y="168"/>
                    </a:cubicBezTo>
                    <a:cubicBezTo>
                      <a:pt x="302" y="167"/>
                      <a:pt x="304" y="167"/>
                      <a:pt x="306" y="167"/>
                    </a:cubicBezTo>
                    <a:cubicBezTo>
                      <a:pt x="306" y="168"/>
                      <a:pt x="305" y="172"/>
                      <a:pt x="307" y="172"/>
                    </a:cubicBezTo>
                    <a:cubicBezTo>
                      <a:pt x="310" y="168"/>
                      <a:pt x="313" y="163"/>
                      <a:pt x="316" y="160"/>
                    </a:cubicBezTo>
                    <a:cubicBezTo>
                      <a:pt x="316" y="161"/>
                      <a:pt x="316" y="162"/>
                      <a:pt x="316" y="164"/>
                    </a:cubicBezTo>
                    <a:cubicBezTo>
                      <a:pt x="319" y="164"/>
                      <a:pt x="319" y="162"/>
                      <a:pt x="322" y="163"/>
                    </a:cubicBezTo>
                    <a:cubicBezTo>
                      <a:pt x="321" y="160"/>
                      <a:pt x="321" y="157"/>
                      <a:pt x="318" y="156"/>
                    </a:cubicBezTo>
                    <a:cubicBezTo>
                      <a:pt x="317" y="154"/>
                      <a:pt x="314" y="155"/>
                      <a:pt x="312" y="154"/>
                    </a:cubicBezTo>
                    <a:close/>
                    <a:moveTo>
                      <a:pt x="319" y="172"/>
                    </a:moveTo>
                    <a:cubicBezTo>
                      <a:pt x="325" y="170"/>
                      <a:pt x="335" y="171"/>
                      <a:pt x="338" y="166"/>
                    </a:cubicBezTo>
                    <a:cubicBezTo>
                      <a:pt x="333" y="169"/>
                      <a:pt x="320" y="165"/>
                      <a:pt x="319" y="172"/>
                    </a:cubicBezTo>
                    <a:close/>
                    <a:moveTo>
                      <a:pt x="297" y="181"/>
                    </a:moveTo>
                    <a:cubicBezTo>
                      <a:pt x="306" y="183"/>
                      <a:pt x="315" y="178"/>
                      <a:pt x="321" y="174"/>
                    </a:cubicBezTo>
                    <a:cubicBezTo>
                      <a:pt x="312" y="176"/>
                      <a:pt x="304" y="178"/>
                      <a:pt x="297" y="181"/>
                    </a:cubicBezTo>
                    <a:close/>
                    <a:moveTo>
                      <a:pt x="337" y="528"/>
                    </a:moveTo>
                    <a:cubicBezTo>
                      <a:pt x="337" y="524"/>
                      <a:pt x="333" y="524"/>
                      <a:pt x="331" y="522"/>
                    </a:cubicBezTo>
                    <a:cubicBezTo>
                      <a:pt x="330" y="527"/>
                      <a:pt x="335" y="526"/>
                      <a:pt x="337" y="528"/>
                    </a:cubicBezTo>
                    <a:close/>
                    <a:moveTo>
                      <a:pt x="124" y="100"/>
                    </a:moveTo>
                    <a:cubicBezTo>
                      <a:pt x="124" y="99"/>
                      <a:pt x="126" y="96"/>
                      <a:pt x="124" y="94"/>
                    </a:cubicBezTo>
                    <a:cubicBezTo>
                      <a:pt x="125" y="95"/>
                      <a:pt x="123" y="95"/>
                      <a:pt x="122" y="96"/>
                    </a:cubicBezTo>
                    <a:cubicBezTo>
                      <a:pt x="125" y="96"/>
                      <a:pt x="122" y="101"/>
                      <a:pt x="124" y="100"/>
                    </a:cubicBezTo>
                    <a:close/>
                    <a:moveTo>
                      <a:pt x="438" y="20"/>
                    </a:moveTo>
                    <a:cubicBezTo>
                      <a:pt x="447" y="23"/>
                      <a:pt x="442" y="15"/>
                      <a:pt x="438" y="20"/>
                    </a:cubicBezTo>
                    <a:close/>
                    <a:moveTo>
                      <a:pt x="426" y="39"/>
                    </a:moveTo>
                    <a:cubicBezTo>
                      <a:pt x="425" y="44"/>
                      <a:pt x="432" y="43"/>
                      <a:pt x="433" y="40"/>
                    </a:cubicBezTo>
                    <a:cubicBezTo>
                      <a:pt x="431" y="39"/>
                      <a:pt x="429" y="38"/>
                      <a:pt x="426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73" name="Freeform 48"/>
              <p:cNvSpPr>
                <a:spLocks/>
              </p:cNvSpPr>
              <p:nvPr/>
            </p:nvSpPr>
            <p:spPr bwMode="auto">
              <a:xfrm>
                <a:off x="3684" y="759"/>
                <a:ext cx="15" cy="17"/>
              </a:xfrm>
              <a:custGeom>
                <a:avLst/>
                <a:gdLst>
                  <a:gd name="T0" fmla="*/ 6 w 6"/>
                  <a:gd name="T1" fmla="*/ 4 h 7"/>
                  <a:gd name="T2" fmla="*/ 0 w 6"/>
                  <a:gd name="T3" fmla="*/ 4 h 7"/>
                  <a:gd name="T4" fmla="*/ 2 w 6"/>
                  <a:gd name="T5" fmla="*/ 3 h 7"/>
                  <a:gd name="T6" fmla="*/ 3 w 6"/>
                  <a:gd name="T7" fmla="*/ 0 h 7"/>
                  <a:gd name="T8" fmla="*/ 6 w 6"/>
                  <a:gd name="T9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6" y="4"/>
                    </a:moveTo>
                    <a:cubicBezTo>
                      <a:pt x="5" y="7"/>
                      <a:pt x="2" y="4"/>
                      <a:pt x="0" y="4"/>
                    </a:cubicBezTo>
                    <a:cubicBezTo>
                      <a:pt x="0" y="3"/>
                      <a:pt x="1" y="4"/>
                      <a:pt x="2" y="3"/>
                    </a:cubicBezTo>
                    <a:cubicBezTo>
                      <a:pt x="5" y="4"/>
                      <a:pt x="3" y="1"/>
                      <a:pt x="3" y="0"/>
                    </a:cubicBezTo>
                    <a:cubicBezTo>
                      <a:pt x="5" y="1"/>
                      <a:pt x="5" y="3"/>
                      <a:pt x="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74" name="Freeform 49"/>
              <p:cNvSpPr>
                <a:spLocks/>
              </p:cNvSpPr>
              <p:nvPr/>
            </p:nvSpPr>
            <p:spPr bwMode="auto">
              <a:xfrm>
                <a:off x="3935" y="764"/>
                <a:ext cx="33" cy="14"/>
              </a:xfrm>
              <a:custGeom>
                <a:avLst/>
                <a:gdLst>
                  <a:gd name="T0" fmla="*/ 2 w 14"/>
                  <a:gd name="T1" fmla="*/ 5 h 6"/>
                  <a:gd name="T2" fmla="*/ 0 w 14"/>
                  <a:gd name="T3" fmla="*/ 5 h 6"/>
                  <a:gd name="T4" fmla="*/ 14 w 14"/>
                  <a:gd name="T5" fmla="*/ 4 h 6"/>
                  <a:gd name="T6" fmla="*/ 2 w 14"/>
                  <a:gd name="T7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6">
                    <a:moveTo>
                      <a:pt x="2" y="5"/>
                    </a:moveTo>
                    <a:cubicBezTo>
                      <a:pt x="1" y="5"/>
                      <a:pt x="1" y="5"/>
                      <a:pt x="0" y="5"/>
                    </a:cubicBezTo>
                    <a:cubicBezTo>
                      <a:pt x="2" y="0"/>
                      <a:pt x="9" y="5"/>
                      <a:pt x="14" y="4"/>
                    </a:cubicBezTo>
                    <a:cubicBezTo>
                      <a:pt x="12" y="6"/>
                      <a:pt x="6" y="5"/>
                      <a:pt x="2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75" name="Freeform 50"/>
              <p:cNvSpPr>
                <a:spLocks/>
              </p:cNvSpPr>
              <p:nvPr/>
            </p:nvSpPr>
            <p:spPr bwMode="auto">
              <a:xfrm>
                <a:off x="2047" y="1769"/>
                <a:ext cx="19" cy="24"/>
              </a:xfrm>
              <a:custGeom>
                <a:avLst/>
                <a:gdLst>
                  <a:gd name="T0" fmla="*/ 7 w 8"/>
                  <a:gd name="T1" fmla="*/ 0 h 10"/>
                  <a:gd name="T2" fmla="*/ 7 w 8"/>
                  <a:gd name="T3" fmla="*/ 3 h 10"/>
                  <a:gd name="T4" fmla="*/ 5 w 8"/>
                  <a:gd name="T5" fmla="*/ 7 h 10"/>
                  <a:gd name="T6" fmla="*/ 0 w 8"/>
                  <a:gd name="T7" fmla="*/ 7 h 10"/>
                  <a:gd name="T8" fmla="*/ 7 w 8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0">
                    <a:moveTo>
                      <a:pt x="7" y="0"/>
                    </a:moveTo>
                    <a:cubicBezTo>
                      <a:pt x="7" y="0"/>
                      <a:pt x="8" y="1"/>
                      <a:pt x="7" y="3"/>
                    </a:cubicBezTo>
                    <a:cubicBezTo>
                      <a:pt x="6" y="5"/>
                      <a:pt x="0" y="4"/>
                      <a:pt x="5" y="7"/>
                    </a:cubicBezTo>
                    <a:cubicBezTo>
                      <a:pt x="3" y="7"/>
                      <a:pt x="1" y="10"/>
                      <a:pt x="0" y="7"/>
                    </a:cubicBezTo>
                    <a:cubicBezTo>
                      <a:pt x="1" y="4"/>
                      <a:pt x="4" y="2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76" name="Freeform 51"/>
              <p:cNvSpPr>
                <a:spLocks/>
              </p:cNvSpPr>
              <p:nvPr/>
            </p:nvSpPr>
            <p:spPr bwMode="auto">
              <a:xfrm>
                <a:off x="2251" y="792"/>
                <a:ext cx="26" cy="17"/>
              </a:xfrm>
              <a:custGeom>
                <a:avLst/>
                <a:gdLst>
                  <a:gd name="T0" fmla="*/ 4 w 11"/>
                  <a:gd name="T1" fmla="*/ 0 h 7"/>
                  <a:gd name="T2" fmla="*/ 10 w 11"/>
                  <a:gd name="T3" fmla="*/ 7 h 7"/>
                  <a:gd name="T4" fmla="*/ 8 w 11"/>
                  <a:gd name="T5" fmla="*/ 6 h 7"/>
                  <a:gd name="T6" fmla="*/ 4 w 11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7">
                    <a:moveTo>
                      <a:pt x="4" y="0"/>
                    </a:moveTo>
                    <a:cubicBezTo>
                      <a:pt x="7" y="1"/>
                      <a:pt x="9" y="3"/>
                      <a:pt x="10" y="7"/>
                    </a:cubicBezTo>
                    <a:cubicBezTo>
                      <a:pt x="9" y="6"/>
                      <a:pt x="8" y="7"/>
                      <a:pt x="8" y="6"/>
                    </a:cubicBezTo>
                    <a:cubicBezTo>
                      <a:pt x="11" y="3"/>
                      <a:pt x="0" y="4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77" name="Freeform 52"/>
              <p:cNvSpPr>
                <a:spLocks/>
              </p:cNvSpPr>
              <p:nvPr/>
            </p:nvSpPr>
            <p:spPr bwMode="auto">
              <a:xfrm>
                <a:off x="2083" y="795"/>
                <a:ext cx="21" cy="19"/>
              </a:xfrm>
              <a:custGeom>
                <a:avLst/>
                <a:gdLst>
                  <a:gd name="T0" fmla="*/ 0 w 9"/>
                  <a:gd name="T1" fmla="*/ 5 h 8"/>
                  <a:gd name="T2" fmla="*/ 0 w 9"/>
                  <a:gd name="T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" h="8">
                    <a:moveTo>
                      <a:pt x="0" y="5"/>
                    </a:moveTo>
                    <a:cubicBezTo>
                      <a:pt x="4" y="0"/>
                      <a:pt x="9" y="8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78" name="Freeform 53"/>
              <p:cNvSpPr>
                <a:spLocks/>
              </p:cNvSpPr>
              <p:nvPr/>
            </p:nvSpPr>
            <p:spPr bwMode="auto">
              <a:xfrm>
                <a:off x="2923" y="804"/>
                <a:ext cx="14" cy="12"/>
              </a:xfrm>
              <a:custGeom>
                <a:avLst/>
                <a:gdLst>
                  <a:gd name="T0" fmla="*/ 2 w 6"/>
                  <a:gd name="T1" fmla="*/ 3 h 5"/>
                  <a:gd name="T2" fmla="*/ 4 w 6"/>
                  <a:gd name="T3" fmla="*/ 0 h 5"/>
                  <a:gd name="T4" fmla="*/ 3 w 6"/>
                  <a:gd name="T5" fmla="*/ 2 h 5"/>
                  <a:gd name="T6" fmla="*/ 6 w 6"/>
                  <a:gd name="T7" fmla="*/ 2 h 5"/>
                  <a:gd name="T8" fmla="*/ 3 w 6"/>
                  <a:gd name="T9" fmla="*/ 4 h 5"/>
                  <a:gd name="T10" fmla="*/ 2 w 6"/>
                  <a:gd name="T11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5">
                    <a:moveTo>
                      <a:pt x="2" y="3"/>
                    </a:moveTo>
                    <a:cubicBezTo>
                      <a:pt x="0" y="0"/>
                      <a:pt x="4" y="2"/>
                      <a:pt x="4" y="0"/>
                    </a:cubicBezTo>
                    <a:cubicBezTo>
                      <a:pt x="6" y="0"/>
                      <a:pt x="4" y="1"/>
                      <a:pt x="3" y="2"/>
                    </a:cubicBezTo>
                    <a:cubicBezTo>
                      <a:pt x="4" y="5"/>
                      <a:pt x="5" y="3"/>
                      <a:pt x="6" y="2"/>
                    </a:cubicBezTo>
                    <a:cubicBezTo>
                      <a:pt x="6" y="4"/>
                      <a:pt x="5" y="5"/>
                      <a:pt x="3" y="4"/>
                    </a:cubicBezTo>
                    <a:cubicBezTo>
                      <a:pt x="3" y="4"/>
                      <a:pt x="3" y="3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79" name="Freeform 54"/>
              <p:cNvSpPr>
                <a:spLocks/>
              </p:cNvSpPr>
              <p:nvPr/>
            </p:nvSpPr>
            <p:spPr bwMode="auto">
              <a:xfrm>
                <a:off x="3251" y="804"/>
                <a:ext cx="19" cy="17"/>
              </a:xfrm>
              <a:custGeom>
                <a:avLst/>
                <a:gdLst>
                  <a:gd name="T0" fmla="*/ 8 w 8"/>
                  <a:gd name="T1" fmla="*/ 4 h 7"/>
                  <a:gd name="T2" fmla="*/ 0 w 8"/>
                  <a:gd name="T3" fmla="*/ 4 h 7"/>
                  <a:gd name="T4" fmla="*/ 8 w 8"/>
                  <a:gd name="T5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7">
                    <a:moveTo>
                      <a:pt x="8" y="4"/>
                    </a:moveTo>
                    <a:cubicBezTo>
                      <a:pt x="6" y="7"/>
                      <a:pt x="2" y="3"/>
                      <a:pt x="0" y="4"/>
                    </a:cubicBezTo>
                    <a:cubicBezTo>
                      <a:pt x="2" y="0"/>
                      <a:pt x="6" y="4"/>
                      <a:pt x="8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80" name="Freeform 55"/>
              <p:cNvSpPr>
                <a:spLocks/>
              </p:cNvSpPr>
              <p:nvPr/>
            </p:nvSpPr>
            <p:spPr bwMode="auto">
              <a:xfrm>
                <a:off x="1820" y="814"/>
                <a:ext cx="47" cy="19"/>
              </a:xfrm>
              <a:custGeom>
                <a:avLst/>
                <a:gdLst>
                  <a:gd name="T0" fmla="*/ 4 w 20"/>
                  <a:gd name="T1" fmla="*/ 6 h 8"/>
                  <a:gd name="T2" fmla="*/ 0 w 20"/>
                  <a:gd name="T3" fmla="*/ 5 h 8"/>
                  <a:gd name="T4" fmla="*/ 8 w 20"/>
                  <a:gd name="T5" fmla="*/ 0 h 8"/>
                  <a:gd name="T6" fmla="*/ 11 w 20"/>
                  <a:gd name="T7" fmla="*/ 7 h 8"/>
                  <a:gd name="T8" fmla="*/ 4 w 20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8">
                    <a:moveTo>
                      <a:pt x="4" y="6"/>
                    </a:moveTo>
                    <a:cubicBezTo>
                      <a:pt x="2" y="7"/>
                      <a:pt x="1" y="6"/>
                      <a:pt x="0" y="5"/>
                    </a:cubicBezTo>
                    <a:cubicBezTo>
                      <a:pt x="2" y="3"/>
                      <a:pt x="7" y="4"/>
                      <a:pt x="8" y="0"/>
                    </a:cubicBezTo>
                    <a:cubicBezTo>
                      <a:pt x="13" y="0"/>
                      <a:pt x="20" y="8"/>
                      <a:pt x="11" y="7"/>
                    </a:cubicBezTo>
                    <a:cubicBezTo>
                      <a:pt x="8" y="8"/>
                      <a:pt x="6" y="7"/>
                      <a:pt x="4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81" name="Freeform 56"/>
              <p:cNvSpPr>
                <a:spLocks/>
              </p:cNvSpPr>
              <p:nvPr/>
            </p:nvSpPr>
            <p:spPr bwMode="auto">
              <a:xfrm>
                <a:off x="3166" y="819"/>
                <a:ext cx="17" cy="11"/>
              </a:xfrm>
              <a:custGeom>
                <a:avLst/>
                <a:gdLst>
                  <a:gd name="T0" fmla="*/ 0 w 7"/>
                  <a:gd name="T1" fmla="*/ 3 h 5"/>
                  <a:gd name="T2" fmla="*/ 1 w 7"/>
                  <a:gd name="T3" fmla="*/ 0 h 5"/>
                  <a:gd name="T4" fmla="*/ 7 w 7"/>
                  <a:gd name="T5" fmla="*/ 1 h 5"/>
                  <a:gd name="T6" fmla="*/ 0 w 7"/>
                  <a:gd name="T7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5">
                    <a:moveTo>
                      <a:pt x="0" y="3"/>
                    </a:moveTo>
                    <a:cubicBezTo>
                      <a:pt x="0" y="2"/>
                      <a:pt x="1" y="2"/>
                      <a:pt x="1" y="0"/>
                    </a:cubicBezTo>
                    <a:cubicBezTo>
                      <a:pt x="3" y="0"/>
                      <a:pt x="4" y="2"/>
                      <a:pt x="7" y="1"/>
                    </a:cubicBezTo>
                    <a:cubicBezTo>
                      <a:pt x="7" y="4"/>
                      <a:pt x="2" y="5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82" name="Freeform 57"/>
              <p:cNvSpPr>
                <a:spLocks/>
              </p:cNvSpPr>
              <p:nvPr/>
            </p:nvSpPr>
            <p:spPr bwMode="auto">
              <a:xfrm>
                <a:off x="2019" y="823"/>
                <a:ext cx="30" cy="22"/>
              </a:xfrm>
              <a:custGeom>
                <a:avLst/>
                <a:gdLst>
                  <a:gd name="T0" fmla="*/ 13 w 13"/>
                  <a:gd name="T1" fmla="*/ 3 h 9"/>
                  <a:gd name="T2" fmla="*/ 7 w 13"/>
                  <a:gd name="T3" fmla="*/ 1 h 9"/>
                  <a:gd name="T4" fmla="*/ 7 w 13"/>
                  <a:gd name="T5" fmla="*/ 4 h 9"/>
                  <a:gd name="T6" fmla="*/ 12 w 13"/>
                  <a:gd name="T7" fmla="*/ 6 h 9"/>
                  <a:gd name="T8" fmla="*/ 7 w 13"/>
                  <a:gd name="T9" fmla="*/ 7 h 9"/>
                  <a:gd name="T10" fmla="*/ 6 w 13"/>
                  <a:gd name="T11" fmla="*/ 4 h 9"/>
                  <a:gd name="T12" fmla="*/ 4 w 13"/>
                  <a:gd name="T13" fmla="*/ 3 h 9"/>
                  <a:gd name="T14" fmla="*/ 6 w 13"/>
                  <a:gd name="T15" fmla="*/ 0 h 9"/>
                  <a:gd name="T16" fmla="*/ 13 w 13"/>
                  <a:gd name="T17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9">
                    <a:moveTo>
                      <a:pt x="13" y="3"/>
                    </a:moveTo>
                    <a:cubicBezTo>
                      <a:pt x="10" y="4"/>
                      <a:pt x="11" y="0"/>
                      <a:pt x="7" y="1"/>
                    </a:cubicBezTo>
                    <a:cubicBezTo>
                      <a:pt x="8" y="2"/>
                      <a:pt x="11" y="4"/>
                      <a:pt x="7" y="4"/>
                    </a:cubicBezTo>
                    <a:cubicBezTo>
                      <a:pt x="8" y="6"/>
                      <a:pt x="10" y="6"/>
                      <a:pt x="12" y="6"/>
                    </a:cubicBezTo>
                    <a:cubicBezTo>
                      <a:pt x="11" y="8"/>
                      <a:pt x="8" y="9"/>
                      <a:pt x="7" y="7"/>
                    </a:cubicBezTo>
                    <a:cubicBezTo>
                      <a:pt x="7" y="5"/>
                      <a:pt x="6" y="5"/>
                      <a:pt x="6" y="4"/>
                    </a:cubicBezTo>
                    <a:cubicBezTo>
                      <a:pt x="10" y="4"/>
                      <a:pt x="4" y="0"/>
                      <a:pt x="4" y="3"/>
                    </a:cubicBezTo>
                    <a:cubicBezTo>
                      <a:pt x="0" y="2"/>
                      <a:pt x="6" y="2"/>
                      <a:pt x="6" y="0"/>
                    </a:cubicBezTo>
                    <a:cubicBezTo>
                      <a:pt x="10" y="0"/>
                      <a:pt x="11" y="2"/>
                      <a:pt x="1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83" name="Freeform 58"/>
              <p:cNvSpPr>
                <a:spLocks/>
              </p:cNvSpPr>
              <p:nvPr/>
            </p:nvSpPr>
            <p:spPr bwMode="auto">
              <a:xfrm>
                <a:off x="2859" y="821"/>
                <a:ext cx="28" cy="19"/>
              </a:xfrm>
              <a:custGeom>
                <a:avLst/>
                <a:gdLst>
                  <a:gd name="T0" fmla="*/ 3 w 12"/>
                  <a:gd name="T1" fmla="*/ 8 h 8"/>
                  <a:gd name="T2" fmla="*/ 6 w 12"/>
                  <a:gd name="T3" fmla="*/ 6 h 8"/>
                  <a:gd name="T4" fmla="*/ 0 w 12"/>
                  <a:gd name="T5" fmla="*/ 4 h 8"/>
                  <a:gd name="T6" fmla="*/ 6 w 12"/>
                  <a:gd name="T7" fmla="*/ 0 h 8"/>
                  <a:gd name="T8" fmla="*/ 10 w 12"/>
                  <a:gd name="T9" fmla="*/ 3 h 8"/>
                  <a:gd name="T10" fmla="*/ 12 w 12"/>
                  <a:gd name="T11" fmla="*/ 5 h 8"/>
                  <a:gd name="T12" fmla="*/ 3 w 12"/>
                  <a:gd name="T1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8">
                    <a:moveTo>
                      <a:pt x="3" y="8"/>
                    </a:moveTo>
                    <a:cubicBezTo>
                      <a:pt x="3" y="6"/>
                      <a:pt x="5" y="6"/>
                      <a:pt x="6" y="6"/>
                    </a:cubicBezTo>
                    <a:cubicBezTo>
                      <a:pt x="5" y="5"/>
                      <a:pt x="2" y="5"/>
                      <a:pt x="0" y="4"/>
                    </a:cubicBezTo>
                    <a:cubicBezTo>
                      <a:pt x="3" y="4"/>
                      <a:pt x="3" y="0"/>
                      <a:pt x="6" y="0"/>
                    </a:cubicBezTo>
                    <a:cubicBezTo>
                      <a:pt x="4" y="4"/>
                      <a:pt x="7" y="2"/>
                      <a:pt x="10" y="3"/>
                    </a:cubicBezTo>
                    <a:cubicBezTo>
                      <a:pt x="10" y="5"/>
                      <a:pt x="12" y="4"/>
                      <a:pt x="12" y="5"/>
                    </a:cubicBezTo>
                    <a:cubicBezTo>
                      <a:pt x="7" y="4"/>
                      <a:pt x="7" y="8"/>
                      <a:pt x="3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84" name="Freeform 59"/>
              <p:cNvSpPr>
                <a:spLocks/>
              </p:cNvSpPr>
              <p:nvPr/>
            </p:nvSpPr>
            <p:spPr bwMode="auto">
              <a:xfrm>
                <a:off x="1742" y="819"/>
                <a:ext cx="33" cy="19"/>
              </a:xfrm>
              <a:custGeom>
                <a:avLst/>
                <a:gdLst>
                  <a:gd name="T0" fmla="*/ 14 w 14"/>
                  <a:gd name="T1" fmla="*/ 7 h 8"/>
                  <a:gd name="T2" fmla="*/ 8 w 14"/>
                  <a:gd name="T3" fmla="*/ 6 h 8"/>
                  <a:gd name="T4" fmla="*/ 9 w 14"/>
                  <a:gd name="T5" fmla="*/ 3 h 8"/>
                  <a:gd name="T6" fmla="*/ 0 w 14"/>
                  <a:gd name="T7" fmla="*/ 4 h 8"/>
                  <a:gd name="T8" fmla="*/ 0 w 14"/>
                  <a:gd name="T9" fmla="*/ 3 h 8"/>
                  <a:gd name="T10" fmla="*/ 11 w 14"/>
                  <a:gd name="T11" fmla="*/ 4 h 8"/>
                  <a:gd name="T12" fmla="*/ 14 w 14"/>
                  <a:gd name="T13" fmla="*/ 7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" h="8">
                    <a:moveTo>
                      <a:pt x="14" y="7"/>
                    </a:moveTo>
                    <a:cubicBezTo>
                      <a:pt x="11" y="8"/>
                      <a:pt x="10" y="6"/>
                      <a:pt x="8" y="6"/>
                    </a:cubicBezTo>
                    <a:cubicBezTo>
                      <a:pt x="8" y="5"/>
                      <a:pt x="9" y="5"/>
                      <a:pt x="9" y="3"/>
                    </a:cubicBezTo>
                    <a:cubicBezTo>
                      <a:pt x="5" y="3"/>
                      <a:pt x="3" y="3"/>
                      <a:pt x="0" y="4"/>
                    </a:cubicBezTo>
                    <a:cubicBezTo>
                      <a:pt x="0" y="4"/>
                      <a:pt x="0" y="4"/>
                      <a:pt x="0" y="3"/>
                    </a:cubicBezTo>
                    <a:cubicBezTo>
                      <a:pt x="3" y="1"/>
                      <a:pt x="10" y="0"/>
                      <a:pt x="11" y="4"/>
                    </a:cubicBezTo>
                    <a:cubicBezTo>
                      <a:pt x="10" y="6"/>
                      <a:pt x="13" y="5"/>
                      <a:pt x="1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85" name="Freeform 61"/>
              <p:cNvSpPr>
                <a:spLocks/>
              </p:cNvSpPr>
              <p:nvPr/>
            </p:nvSpPr>
            <p:spPr bwMode="auto">
              <a:xfrm>
                <a:off x="2490" y="861"/>
                <a:ext cx="14" cy="10"/>
              </a:xfrm>
              <a:custGeom>
                <a:avLst/>
                <a:gdLst>
                  <a:gd name="T0" fmla="*/ 6 w 6"/>
                  <a:gd name="T1" fmla="*/ 3 h 4"/>
                  <a:gd name="T2" fmla="*/ 0 w 6"/>
                  <a:gd name="T3" fmla="*/ 4 h 4"/>
                  <a:gd name="T4" fmla="*/ 5 w 6"/>
                  <a:gd name="T5" fmla="*/ 0 h 4"/>
                  <a:gd name="T6" fmla="*/ 4 w 6"/>
                  <a:gd name="T7" fmla="*/ 2 h 4"/>
                  <a:gd name="T8" fmla="*/ 6 w 6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4">
                    <a:moveTo>
                      <a:pt x="6" y="3"/>
                    </a:moveTo>
                    <a:cubicBezTo>
                      <a:pt x="4" y="3"/>
                      <a:pt x="3" y="4"/>
                      <a:pt x="0" y="4"/>
                    </a:cubicBezTo>
                    <a:cubicBezTo>
                      <a:pt x="2" y="2"/>
                      <a:pt x="3" y="1"/>
                      <a:pt x="5" y="0"/>
                    </a:cubicBezTo>
                    <a:cubicBezTo>
                      <a:pt x="5" y="0"/>
                      <a:pt x="4" y="1"/>
                      <a:pt x="4" y="2"/>
                    </a:cubicBezTo>
                    <a:cubicBezTo>
                      <a:pt x="5" y="1"/>
                      <a:pt x="6" y="2"/>
                      <a:pt x="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86" name="Freeform 63"/>
              <p:cNvSpPr>
                <a:spLocks/>
              </p:cNvSpPr>
              <p:nvPr/>
            </p:nvSpPr>
            <p:spPr bwMode="auto">
              <a:xfrm>
                <a:off x="2229" y="871"/>
                <a:ext cx="14" cy="14"/>
              </a:xfrm>
              <a:custGeom>
                <a:avLst/>
                <a:gdLst>
                  <a:gd name="T0" fmla="*/ 6 w 6"/>
                  <a:gd name="T1" fmla="*/ 4 h 6"/>
                  <a:gd name="T2" fmla="*/ 0 w 6"/>
                  <a:gd name="T3" fmla="*/ 5 h 6"/>
                  <a:gd name="T4" fmla="*/ 6 w 6"/>
                  <a:gd name="T5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6">
                    <a:moveTo>
                      <a:pt x="6" y="4"/>
                    </a:moveTo>
                    <a:cubicBezTo>
                      <a:pt x="4" y="2"/>
                      <a:pt x="3" y="6"/>
                      <a:pt x="0" y="5"/>
                    </a:cubicBezTo>
                    <a:cubicBezTo>
                      <a:pt x="0" y="4"/>
                      <a:pt x="6" y="0"/>
                      <a:pt x="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87" name="Freeform 66"/>
              <p:cNvSpPr>
                <a:spLocks/>
              </p:cNvSpPr>
              <p:nvPr/>
            </p:nvSpPr>
            <p:spPr bwMode="auto">
              <a:xfrm>
                <a:off x="1342" y="947"/>
                <a:ext cx="19" cy="16"/>
              </a:xfrm>
              <a:custGeom>
                <a:avLst/>
                <a:gdLst>
                  <a:gd name="T0" fmla="*/ 5 w 8"/>
                  <a:gd name="T1" fmla="*/ 0 h 7"/>
                  <a:gd name="T2" fmla="*/ 6 w 8"/>
                  <a:gd name="T3" fmla="*/ 5 h 7"/>
                  <a:gd name="T4" fmla="*/ 4 w 8"/>
                  <a:gd name="T5" fmla="*/ 7 h 7"/>
                  <a:gd name="T6" fmla="*/ 5 w 8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7">
                    <a:moveTo>
                      <a:pt x="5" y="0"/>
                    </a:moveTo>
                    <a:cubicBezTo>
                      <a:pt x="8" y="2"/>
                      <a:pt x="1" y="4"/>
                      <a:pt x="6" y="5"/>
                    </a:cubicBezTo>
                    <a:cubicBezTo>
                      <a:pt x="6" y="6"/>
                      <a:pt x="4" y="6"/>
                      <a:pt x="4" y="7"/>
                    </a:cubicBezTo>
                    <a:cubicBezTo>
                      <a:pt x="0" y="6"/>
                      <a:pt x="4" y="2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88" name="Freeform 67"/>
              <p:cNvSpPr>
                <a:spLocks/>
              </p:cNvSpPr>
              <p:nvPr/>
            </p:nvSpPr>
            <p:spPr bwMode="auto">
              <a:xfrm>
                <a:off x="4366" y="949"/>
                <a:ext cx="14" cy="9"/>
              </a:xfrm>
              <a:custGeom>
                <a:avLst/>
                <a:gdLst>
                  <a:gd name="T0" fmla="*/ 1 w 6"/>
                  <a:gd name="T1" fmla="*/ 0 h 4"/>
                  <a:gd name="T2" fmla="*/ 5 w 6"/>
                  <a:gd name="T3" fmla="*/ 0 h 4"/>
                  <a:gd name="T4" fmla="*/ 1 w 6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4">
                    <a:moveTo>
                      <a:pt x="1" y="0"/>
                    </a:moveTo>
                    <a:cubicBezTo>
                      <a:pt x="2" y="0"/>
                      <a:pt x="3" y="0"/>
                      <a:pt x="5" y="0"/>
                    </a:cubicBezTo>
                    <a:cubicBezTo>
                      <a:pt x="6" y="4"/>
                      <a:pt x="0" y="4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89" name="Freeform 68"/>
              <p:cNvSpPr>
                <a:spLocks/>
              </p:cNvSpPr>
              <p:nvPr/>
            </p:nvSpPr>
            <p:spPr bwMode="auto">
              <a:xfrm>
                <a:off x="2646" y="951"/>
                <a:ext cx="92" cy="121"/>
              </a:xfrm>
              <a:custGeom>
                <a:avLst/>
                <a:gdLst>
                  <a:gd name="T0" fmla="*/ 17 w 39"/>
                  <a:gd name="T1" fmla="*/ 2 h 51"/>
                  <a:gd name="T2" fmla="*/ 12 w 39"/>
                  <a:gd name="T3" fmla="*/ 6 h 51"/>
                  <a:gd name="T4" fmla="*/ 19 w 39"/>
                  <a:gd name="T5" fmla="*/ 7 h 51"/>
                  <a:gd name="T6" fmla="*/ 16 w 39"/>
                  <a:gd name="T7" fmla="*/ 15 h 51"/>
                  <a:gd name="T8" fmla="*/ 28 w 39"/>
                  <a:gd name="T9" fmla="*/ 35 h 51"/>
                  <a:gd name="T10" fmla="*/ 34 w 39"/>
                  <a:gd name="T11" fmla="*/ 34 h 51"/>
                  <a:gd name="T12" fmla="*/ 33 w 39"/>
                  <a:gd name="T13" fmla="*/ 43 h 51"/>
                  <a:gd name="T14" fmla="*/ 0 w 39"/>
                  <a:gd name="T15" fmla="*/ 51 h 51"/>
                  <a:gd name="T16" fmla="*/ 12 w 39"/>
                  <a:gd name="T17" fmla="*/ 44 h 51"/>
                  <a:gd name="T18" fmla="*/ 3 w 39"/>
                  <a:gd name="T19" fmla="*/ 41 h 51"/>
                  <a:gd name="T20" fmla="*/ 9 w 39"/>
                  <a:gd name="T21" fmla="*/ 36 h 51"/>
                  <a:gd name="T22" fmla="*/ 7 w 39"/>
                  <a:gd name="T23" fmla="*/ 33 h 51"/>
                  <a:gd name="T24" fmla="*/ 13 w 39"/>
                  <a:gd name="T25" fmla="*/ 32 h 51"/>
                  <a:gd name="T26" fmla="*/ 15 w 39"/>
                  <a:gd name="T27" fmla="*/ 28 h 51"/>
                  <a:gd name="T28" fmla="*/ 13 w 39"/>
                  <a:gd name="T29" fmla="*/ 23 h 51"/>
                  <a:gd name="T30" fmla="*/ 5 w 39"/>
                  <a:gd name="T31" fmla="*/ 24 h 51"/>
                  <a:gd name="T32" fmla="*/ 8 w 39"/>
                  <a:gd name="T33" fmla="*/ 18 h 51"/>
                  <a:gd name="T34" fmla="*/ 5 w 39"/>
                  <a:gd name="T35" fmla="*/ 14 h 51"/>
                  <a:gd name="T36" fmla="*/ 2 w 39"/>
                  <a:gd name="T37" fmla="*/ 14 h 51"/>
                  <a:gd name="T38" fmla="*/ 4 w 39"/>
                  <a:gd name="T39" fmla="*/ 12 h 51"/>
                  <a:gd name="T40" fmla="*/ 0 w 39"/>
                  <a:gd name="T41" fmla="*/ 9 h 51"/>
                  <a:gd name="T42" fmla="*/ 17 w 39"/>
                  <a:gd name="T43" fmla="*/ 2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9" h="51">
                    <a:moveTo>
                      <a:pt x="17" y="2"/>
                    </a:moveTo>
                    <a:cubicBezTo>
                      <a:pt x="15" y="4"/>
                      <a:pt x="15" y="6"/>
                      <a:pt x="12" y="6"/>
                    </a:cubicBezTo>
                    <a:cubicBezTo>
                      <a:pt x="12" y="9"/>
                      <a:pt x="16" y="6"/>
                      <a:pt x="19" y="7"/>
                    </a:cubicBezTo>
                    <a:cubicBezTo>
                      <a:pt x="20" y="12"/>
                      <a:pt x="17" y="13"/>
                      <a:pt x="16" y="15"/>
                    </a:cubicBezTo>
                    <a:cubicBezTo>
                      <a:pt x="21" y="21"/>
                      <a:pt x="28" y="25"/>
                      <a:pt x="28" y="35"/>
                    </a:cubicBezTo>
                    <a:cubicBezTo>
                      <a:pt x="31" y="35"/>
                      <a:pt x="31" y="33"/>
                      <a:pt x="34" y="34"/>
                    </a:cubicBezTo>
                    <a:cubicBezTo>
                      <a:pt x="39" y="38"/>
                      <a:pt x="27" y="41"/>
                      <a:pt x="33" y="43"/>
                    </a:cubicBezTo>
                    <a:cubicBezTo>
                      <a:pt x="25" y="50"/>
                      <a:pt x="10" y="45"/>
                      <a:pt x="0" y="51"/>
                    </a:cubicBezTo>
                    <a:cubicBezTo>
                      <a:pt x="4" y="49"/>
                      <a:pt x="5" y="44"/>
                      <a:pt x="12" y="44"/>
                    </a:cubicBezTo>
                    <a:cubicBezTo>
                      <a:pt x="10" y="42"/>
                      <a:pt x="8" y="41"/>
                      <a:pt x="3" y="41"/>
                    </a:cubicBezTo>
                    <a:cubicBezTo>
                      <a:pt x="4" y="38"/>
                      <a:pt x="8" y="39"/>
                      <a:pt x="9" y="36"/>
                    </a:cubicBezTo>
                    <a:cubicBezTo>
                      <a:pt x="7" y="34"/>
                      <a:pt x="8" y="34"/>
                      <a:pt x="7" y="33"/>
                    </a:cubicBezTo>
                    <a:cubicBezTo>
                      <a:pt x="7" y="31"/>
                      <a:pt x="11" y="32"/>
                      <a:pt x="13" y="32"/>
                    </a:cubicBezTo>
                    <a:cubicBezTo>
                      <a:pt x="14" y="32"/>
                      <a:pt x="13" y="29"/>
                      <a:pt x="15" y="28"/>
                    </a:cubicBezTo>
                    <a:cubicBezTo>
                      <a:pt x="14" y="27"/>
                      <a:pt x="12" y="26"/>
                      <a:pt x="13" y="23"/>
                    </a:cubicBezTo>
                    <a:cubicBezTo>
                      <a:pt x="9" y="22"/>
                      <a:pt x="9" y="25"/>
                      <a:pt x="5" y="24"/>
                    </a:cubicBezTo>
                    <a:cubicBezTo>
                      <a:pt x="5" y="22"/>
                      <a:pt x="6" y="20"/>
                      <a:pt x="8" y="18"/>
                    </a:cubicBezTo>
                    <a:cubicBezTo>
                      <a:pt x="7" y="17"/>
                      <a:pt x="2" y="18"/>
                      <a:pt x="5" y="14"/>
                    </a:cubicBezTo>
                    <a:cubicBezTo>
                      <a:pt x="3" y="14"/>
                      <a:pt x="3" y="16"/>
                      <a:pt x="2" y="14"/>
                    </a:cubicBezTo>
                    <a:cubicBezTo>
                      <a:pt x="0" y="13"/>
                      <a:pt x="3" y="13"/>
                      <a:pt x="4" y="12"/>
                    </a:cubicBezTo>
                    <a:cubicBezTo>
                      <a:pt x="3" y="10"/>
                      <a:pt x="2" y="10"/>
                      <a:pt x="0" y="9"/>
                    </a:cubicBezTo>
                    <a:cubicBezTo>
                      <a:pt x="6" y="9"/>
                      <a:pt x="7" y="0"/>
                      <a:pt x="17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90" name="Freeform 69"/>
              <p:cNvSpPr>
                <a:spLocks/>
              </p:cNvSpPr>
              <p:nvPr/>
            </p:nvSpPr>
            <p:spPr bwMode="auto">
              <a:xfrm>
                <a:off x="1155" y="956"/>
                <a:ext cx="19" cy="12"/>
              </a:xfrm>
              <a:custGeom>
                <a:avLst/>
                <a:gdLst>
                  <a:gd name="T0" fmla="*/ 7 w 8"/>
                  <a:gd name="T1" fmla="*/ 1 h 5"/>
                  <a:gd name="T2" fmla="*/ 1 w 8"/>
                  <a:gd name="T3" fmla="*/ 2 h 5"/>
                  <a:gd name="T4" fmla="*/ 7 w 8"/>
                  <a:gd name="T5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5">
                    <a:moveTo>
                      <a:pt x="7" y="1"/>
                    </a:moveTo>
                    <a:cubicBezTo>
                      <a:pt x="8" y="3"/>
                      <a:pt x="0" y="5"/>
                      <a:pt x="1" y="2"/>
                    </a:cubicBezTo>
                    <a:cubicBezTo>
                      <a:pt x="4" y="2"/>
                      <a:pt x="4" y="0"/>
                      <a:pt x="7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91" name="Freeform 70"/>
              <p:cNvSpPr>
                <a:spLocks/>
              </p:cNvSpPr>
              <p:nvPr/>
            </p:nvSpPr>
            <p:spPr bwMode="auto">
              <a:xfrm>
                <a:off x="1330" y="968"/>
                <a:ext cx="19" cy="12"/>
              </a:xfrm>
              <a:custGeom>
                <a:avLst/>
                <a:gdLst>
                  <a:gd name="T0" fmla="*/ 1 w 8"/>
                  <a:gd name="T1" fmla="*/ 5 h 5"/>
                  <a:gd name="T2" fmla="*/ 4 w 8"/>
                  <a:gd name="T3" fmla="*/ 0 h 5"/>
                  <a:gd name="T4" fmla="*/ 3 w 8"/>
                  <a:gd name="T5" fmla="*/ 3 h 5"/>
                  <a:gd name="T6" fmla="*/ 6 w 8"/>
                  <a:gd name="T7" fmla="*/ 0 h 5"/>
                  <a:gd name="T8" fmla="*/ 8 w 8"/>
                  <a:gd name="T9" fmla="*/ 1 h 5"/>
                  <a:gd name="T10" fmla="*/ 8 w 8"/>
                  <a:gd name="T11" fmla="*/ 3 h 5"/>
                  <a:gd name="T12" fmla="*/ 1 w 8"/>
                  <a:gd name="T13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5">
                    <a:moveTo>
                      <a:pt x="1" y="5"/>
                    </a:moveTo>
                    <a:cubicBezTo>
                      <a:pt x="3" y="3"/>
                      <a:pt x="0" y="0"/>
                      <a:pt x="4" y="0"/>
                    </a:cubicBezTo>
                    <a:cubicBezTo>
                      <a:pt x="4" y="1"/>
                      <a:pt x="3" y="1"/>
                      <a:pt x="3" y="3"/>
                    </a:cubicBezTo>
                    <a:cubicBezTo>
                      <a:pt x="4" y="2"/>
                      <a:pt x="7" y="2"/>
                      <a:pt x="6" y="0"/>
                    </a:cubicBezTo>
                    <a:cubicBezTo>
                      <a:pt x="7" y="0"/>
                      <a:pt x="7" y="1"/>
                      <a:pt x="8" y="1"/>
                    </a:cubicBezTo>
                    <a:cubicBezTo>
                      <a:pt x="8" y="1"/>
                      <a:pt x="8" y="2"/>
                      <a:pt x="8" y="3"/>
                    </a:cubicBezTo>
                    <a:cubicBezTo>
                      <a:pt x="5" y="3"/>
                      <a:pt x="4" y="4"/>
                      <a:pt x="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92" name="Freeform 71"/>
              <p:cNvSpPr>
                <a:spLocks/>
              </p:cNvSpPr>
              <p:nvPr/>
            </p:nvSpPr>
            <p:spPr bwMode="auto">
              <a:xfrm>
                <a:off x="1884" y="980"/>
                <a:ext cx="16" cy="14"/>
              </a:xfrm>
              <a:custGeom>
                <a:avLst/>
                <a:gdLst>
                  <a:gd name="T0" fmla="*/ 7 w 7"/>
                  <a:gd name="T1" fmla="*/ 2 h 6"/>
                  <a:gd name="T2" fmla="*/ 0 w 7"/>
                  <a:gd name="T3" fmla="*/ 6 h 6"/>
                  <a:gd name="T4" fmla="*/ 7 w 7"/>
                  <a:gd name="T5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6">
                    <a:moveTo>
                      <a:pt x="7" y="2"/>
                    </a:moveTo>
                    <a:cubicBezTo>
                      <a:pt x="6" y="5"/>
                      <a:pt x="3" y="5"/>
                      <a:pt x="0" y="6"/>
                    </a:cubicBezTo>
                    <a:cubicBezTo>
                      <a:pt x="0" y="3"/>
                      <a:pt x="5" y="0"/>
                      <a:pt x="7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93" name="Freeform 72"/>
              <p:cNvSpPr>
                <a:spLocks/>
              </p:cNvSpPr>
              <p:nvPr/>
            </p:nvSpPr>
            <p:spPr bwMode="auto">
              <a:xfrm>
                <a:off x="1335" y="982"/>
                <a:ext cx="9" cy="17"/>
              </a:xfrm>
              <a:custGeom>
                <a:avLst/>
                <a:gdLst>
                  <a:gd name="T0" fmla="*/ 0 w 4"/>
                  <a:gd name="T1" fmla="*/ 2 h 7"/>
                  <a:gd name="T2" fmla="*/ 2 w 4"/>
                  <a:gd name="T3" fmla="*/ 0 h 7"/>
                  <a:gd name="T4" fmla="*/ 2 w 4"/>
                  <a:gd name="T5" fmla="*/ 6 h 7"/>
                  <a:gd name="T6" fmla="*/ 0 w 4"/>
                  <a:gd name="T7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7">
                    <a:moveTo>
                      <a:pt x="0" y="2"/>
                    </a:moveTo>
                    <a:cubicBezTo>
                      <a:pt x="1" y="1"/>
                      <a:pt x="3" y="1"/>
                      <a:pt x="2" y="0"/>
                    </a:cubicBezTo>
                    <a:cubicBezTo>
                      <a:pt x="4" y="2"/>
                      <a:pt x="2" y="5"/>
                      <a:pt x="2" y="6"/>
                    </a:cubicBezTo>
                    <a:cubicBezTo>
                      <a:pt x="0" y="7"/>
                      <a:pt x="3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94" name="Freeform 73"/>
              <p:cNvSpPr>
                <a:spLocks/>
              </p:cNvSpPr>
              <p:nvPr/>
            </p:nvSpPr>
            <p:spPr bwMode="auto">
              <a:xfrm>
                <a:off x="1302" y="1015"/>
                <a:ext cx="23" cy="26"/>
              </a:xfrm>
              <a:custGeom>
                <a:avLst/>
                <a:gdLst>
                  <a:gd name="T0" fmla="*/ 4 w 10"/>
                  <a:gd name="T1" fmla="*/ 0 h 11"/>
                  <a:gd name="T2" fmla="*/ 10 w 10"/>
                  <a:gd name="T3" fmla="*/ 0 h 11"/>
                  <a:gd name="T4" fmla="*/ 3 w 10"/>
                  <a:gd name="T5" fmla="*/ 11 h 11"/>
                  <a:gd name="T6" fmla="*/ 4 w 10"/>
                  <a:gd name="T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11">
                    <a:moveTo>
                      <a:pt x="4" y="0"/>
                    </a:moveTo>
                    <a:cubicBezTo>
                      <a:pt x="5" y="0"/>
                      <a:pt x="9" y="3"/>
                      <a:pt x="10" y="0"/>
                    </a:cubicBezTo>
                    <a:cubicBezTo>
                      <a:pt x="10" y="3"/>
                      <a:pt x="2" y="5"/>
                      <a:pt x="3" y="11"/>
                    </a:cubicBezTo>
                    <a:cubicBezTo>
                      <a:pt x="0" y="9"/>
                      <a:pt x="1" y="2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95" name="Freeform 74"/>
              <p:cNvSpPr>
                <a:spLocks/>
              </p:cNvSpPr>
              <p:nvPr/>
            </p:nvSpPr>
            <p:spPr bwMode="auto">
              <a:xfrm>
                <a:off x="944" y="1018"/>
                <a:ext cx="15" cy="7"/>
              </a:xfrm>
              <a:custGeom>
                <a:avLst/>
                <a:gdLst>
                  <a:gd name="T0" fmla="*/ 6 w 6"/>
                  <a:gd name="T1" fmla="*/ 0 h 3"/>
                  <a:gd name="T2" fmla="*/ 0 w 6"/>
                  <a:gd name="T3" fmla="*/ 3 h 3"/>
                  <a:gd name="T4" fmla="*/ 1 w 6"/>
                  <a:gd name="T5" fmla="*/ 0 h 3"/>
                  <a:gd name="T6" fmla="*/ 6 w 6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3">
                    <a:moveTo>
                      <a:pt x="6" y="0"/>
                    </a:moveTo>
                    <a:cubicBezTo>
                      <a:pt x="5" y="2"/>
                      <a:pt x="4" y="3"/>
                      <a:pt x="0" y="3"/>
                    </a:cubicBezTo>
                    <a:cubicBezTo>
                      <a:pt x="1" y="2"/>
                      <a:pt x="1" y="1"/>
                      <a:pt x="1" y="0"/>
                    </a:cubicBezTo>
                    <a:cubicBezTo>
                      <a:pt x="3" y="0"/>
                      <a:pt x="4" y="0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96" name="Freeform 75"/>
              <p:cNvSpPr>
                <a:spLocks/>
              </p:cNvSpPr>
              <p:nvPr/>
            </p:nvSpPr>
            <p:spPr bwMode="auto">
              <a:xfrm>
                <a:off x="1661" y="1051"/>
                <a:ext cx="12" cy="14"/>
              </a:xfrm>
              <a:custGeom>
                <a:avLst/>
                <a:gdLst>
                  <a:gd name="T0" fmla="*/ 3 w 5"/>
                  <a:gd name="T1" fmla="*/ 0 h 6"/>
                  <a:gd name="T2" fmla="*/ 0 w 5"/>
                  <a:gd name="T3" fmla="*/ 6 h 6"/>
                  <a:gd name="T4" fmla="*/ 3 w 5"/>
                  <a:gd name="T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6">
                    <a:moveTo>
                      <a:pt x="3" y="0"/>
                    </a:moveTo>
                    <a:cubicBezTo>
                      <a:pt x="5" y="2"/>
                      <a:pt x="2" y="6"/>
                      <a:pt x="0" y="6"/>
                    </a:cubicBezTo>
                    <a:cubicBezTo>
                      <a:pt x="1" y="4"/>
                      <a:pt x="2" y="2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97" name="Freeform 76"/>
              <p:cNvSpPr>
                <a:spLocks/>
              </p:cNvSpPr>
              <p:nvPr/>
            </p:nvSpPr>
            <p:spPr bwMode="auto">
              <a:xfrm>
                <a:off x="4688" y="1034"/>
                <a:ext cx="31" cy="15"/>
              </a:xfrm>
              <a:custGeom>
                <a:avLst/>
                <a:gdLst>
                  <a:gd name="T0" fmla="*/ 0 w 13"/>
                  <a:gd name="T1" fmla="*/ 4 h 6"/>
                  <a:gd name="T2" fmla="*/ 0 w 13"/>
                  <a:gd name="T3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3" h="6">
                    <a:moveTo>
                      <a:pt x="0" y="4"/>
                    </a:moveTo>
                    <a:cubicBezTo>
                      <a:pt x="5" y="0"/>
                      <a:pt x="13" y="6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98" name="Freeform 77"/>
              <p:cNvSpPr>
                <a:spLocks/>
              </p:cNvSpPr>
              <p:nvPr/>
            </p:nvSpPr>
            <p:spPr bwMode="auto">
              <a:xfrm>
                <a:off x="2049" y="1049"/>
                <a:ext cx="81" cy="71"/>
              </a:xfrm>
              <a:custGeom>
                <a:avLst/>
                <a:gdLst>
                  <a:gd name="T0" fmla="*/ 28 w 34"/>
                  <a:gd name="T1" fmla="*/ 0 h 30"/>
                  <a:gd name="T2" fmla="*/ 18 w 34"/>
                  <a:gd name="T3" fmla="*/ 10 h 30"/>
                  <a:gd name="T4" fmla="*/ 24 w 34"/>
                  <a:gd name="T5" fmla="*/ 10 h 30"/>
                  <a:gd name="T6" fmla="*/ 21 w 34"/>
                  <a:gd name="T7" fmla="*/ 12 h 30"/>
                  <a:gd name="T8" fmla="*/ 31 w 34"/>
                  <a:gd name="T9" fmla="*/ 14 h 30"/>
                  <a:gd name="T10" fmla="*/ 32 w 34"/>
                  <a:gd name="T11" fmla="*/ 18 h 30"/>
                  <a:gd name="T12" fmla="*/ 28 w 34"/>
                  <a:gd name="T13" fmla="*/ 22 h 30"/>
                  <a:gd name="T14" fmla="*/ 30 w 34"/>
                  <a:gd name="T15" fmla="*/ 21 h 30"/>
                  <a:gd name="T16" fmla="*/ 32 w 34"/>
                  <a:gd name="T17" fmla="*/ 23 h 30"/>
                  <a:gd name="T18" fmla="*/ 26 w 34"/>
                  <a:gd name="T19" fmla="*/ 30 h 30"/>
                  <a:gd name="T20" fmla="*/ 24 w 34"/>
                  <a:gd name="T21" fmla="*/ 28 h 30"/>
                  <a:gd name="T22" fmla="*/ 26 w 34"/>
                  <a:gd name="T23" fmla="*/ 24 h 30"/>
                  <a:gd name="T24" fmla="*/ 15 w 34"/>
                  <a:gd name="T25" fmla="*/ 28 h 30"/>
                  <a:gd name="T26" fmla="*/ 20 w 34"/>
                  <a:gd name="T27" fmla="*/ 25 h 30"/>
                  <a:gd name="T28" fmla="*/ 17 w 34"/>
                  <a:gd name="T29" fmla="*/ 23 h 30"/>
                  <a:gd name="T30" fmla="*/ 3 w 34"/>
                  <a:gd name="T31" fmla="*/ 25 h 30"/>
                  <a:gd name="T32" fmla="*/ 4 w 34"/>
                  <a:gd name="T33" fmla="*/ 19 h 30"/>
                  <a:gd name="T34" fmla="*/ 28 w 34"/>
                  <a:gd name="T3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4" h="30">
                    <a:moveTo>
                      <a:pt x="28" y="0"/>
                    </a:moveTo>
                    <a:cubicBezTo>
                      <a:pt x="25" y="5"/>
                      <a:pt x="21" y="6"/>
                      <a:pt x="18" y="10"/>
                    </a:cubicBezTo>
                    <a:cubicBezTo>
                      <a:pt x="18" y="12"/>
                      <a:pt x="21" y="9"/>
                      <a:pt x="24" y="10"/>
                    </a:cubicBezTo>
                    <a:cubicBezTo>
                      <a:pt x="23" y="11"/>
                      <a:pt x="23" y="12"/>
                      <a:pt x="21" y="12"/>
                    </a:cubicBezTo>
                    <a:cubicBezTo>
                      <a:pt x="24" y="14"/>
                      <a:pt x="26" y="13"/>
                      <a:pt x="31" y="14"/>
                    </a:cubicBezTo>
                    <a:cubicBezTo>
                      <a:pt x="30" y="16"/>
                      <a:pt x="27" y="20"/>
                      <a:pt x="32" y="18"/>
                    </a:cubicBezTo>
                    <a:cubicBezTo>
                      <a:pt x="32" y="21"/>
                      <a:pt x="28" y="20"/>
                      <a:pt x="28" y="22"/>
                    </a:cubicBezTo>
                    <a:cubicBezTo>
                      <a:pt x="28" y="25"/>
                      <a:pt x="30" y="21"/>
                      <a:pt x="30" y="21"/>
                    </a:cubicBezTo>
                    <a:cubicBezTo>
                      <a:pt x="34" y="21"/>
                      <a:pt x="28" y="24"/>
                      <a:pt x="32" y="23"/>
                    </a:cubicBezTo>
                    <a:cubicBezTo>
                      <a:pt x="31" y="27"/>
                      <a:pt x="29" y="29"/>
                      <a:pt x="26" y="30"/>
                    </a:cubicBezTo>
                    <a:cubicBezTo>
                      <a:pt x="26" y="28"/>
                      <a:pt x="25" y="28"/>
                      <a:pt x="24" y="28"/>
                    </a:cubicBezTo>
                    <a:cubicBezTo>
                      <a:pt x="23" y="26"/>
                      <a:pt x="26" y="26"/>
                      <a:pt x="26" y="24"/>
                    </a:cubicBezTo>
                    <a:cubicBezTo>
                      <a:pt x="23" y="24"/>
                      <a:pt x="22" y="28"/>
                      <a:pt x="15" y="28"/>
                    </a:cubicBezTo>
                    <a:cubicBezTo>
                      <a:pt x="16" y="27"/>
                      <a:pt x="18" y="26"/>
                      <a:pt x="20" y="25"/>
                    </a:cubicBezTo>
                    <a:cubicBezTo>
                      <a:pt x="20" y="24"/>
                      <a:pt x="14" y="27"/>
                      <a:pt x="17" y="23"/>
                    </a:cubicBezTo>
                    <a:cubicBezTo>
                      <a:pt x="11" y="23"/>
                      <a:pt x="8" y="26"/>
                      <a:pt x="3" y="25"/>
                    </a:cubicBezTo>
                    <a:cubicBezTo>
                      <a:pt x="0" y="21"/>
                      <a:pt x="8" y="19"/>
                      <a:pt x="4" y="19"/>
                    </a:cubicBezTo>
                    <a:cubicBezTo>
                      <a:pt x="13" y="14"/>
                      <a:pt x="16" y="2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99" name="Freeform 78"/>
              <p:cNvSpPr>
                <a:spLocks/>
              </p:cNvSpPr>
              <p:nvPr/>
            </p:nvSpPr>
            <p:spPr bwMode="auto">
              <a:xfrm>
                <a:off x="3559" y="1115"/>
                <a:ext cx="17" cy="7"/>
              </a:xfrm>
              <a:custGeom>
                <a:avLst/>
                <a:gdLst>
                  <a:gd name="T0" fmla="*/ 4 w 7"/>
                  <a:gd name="T1" fmla="*/ 3 h 3"/>
                  <a:gd name="T2" fmla="*/ 0 w 7"/>
                  <a:gd name="T3" fmla="*/ 2 h 3"/>
                  <a:gd name="T4" fmla="*/ 7 w 7"/>
                  <a:gd name="T5" fmla="*/ 1 h 3"/>
                  <a:gd name="T6" fmla="*/ 4 w 7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3">
                    <a:moveTo>
                      <a:pt x="4" y="3"/>
                    </a:moveTo>
                    <a:cubicBezTo>
                      <a:pt x="2" y="3"/>
                      <a:pt x="1" y="2"/>
                      <a:pt x="0" y="2"/>
                    </a:cubicBezTo>
                    <a:cubicBezTo>
                      <a:pt x="1" y="0"/>
                      <a:pt x="5" y="2"/>
                      <a:pt x="7" y="1"/>
                    </a:cubicBezTo>
                    <a:cubicBezTo>
                      <a:pt x="7" y="3"/>
                      <a:pt x="4" y="2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00" name="Freeform 81"/>
              <p:cNvSpPr>
                <a:spLocks/>
              </p:cNvSpPr>
              <p:nvPr/>
            </p:nvSpPr>
            <p:spPr bwMode="auto">
              <a:xfrm>
                <a:off x="1990" y="1113"/>
                <a:ext cx="24" cy="19"/>
              </a:xfrm>
              <a:custGeom>
                <a:avLst/>
                <a:gdLst>
                  <a:gd name="T0" fmla="*/ 6 w 10"/>
                  <a:gd name="T1" fmla="*/ 7 h 8"/>
                  <a:gd name="T2" fmla="*/ 1 w 10"/>
                  <a:gd name="T3" fmla="*/ 5 h 8"/>
                  <a:gd name="T4" fmla="*/ 2 w 10"/>
                  <a:gd name="T5" fmla="*/ 0 h 8"/>
                  <a:gd name="T6" fmla="*/ 10 w 10"/>
                  <a:gd name="T7" fmla="*/ 5 h 8"/>
                  <a:gd name="T8" fmla="*/ 6 w 10"/>
                  <a:gd name="T9" fmla="*/ 7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8">
                    <a:moveTo>
                      <a:pt x="6" y="7"/>
                    </a:moveTo>
                    <a:cubicBezTo>
                      <a:pt x="7" y="4"/>
                      <a:pt x="3" y="5"/>
                      <a:pt x="1" y="5"/>
                    </a:cubicBezTo>
                    <a:cubicBezTo>
                      <a:pt x="0" y="3"/>
                      <a:pt x="1" y="1"/>
                      <a:pt x="2" y="0"/>
                    </a:cubicBezTo>
                    <a:cubicBezTo>
                      <a:pt x="1" y="5"/>
                      <a:pt x="10" y="1"/>
                      <a:pt x="10" y="5"/>
                    </a:cubicBezTo>
                    <a:cubicBezTo>
                      <a:pt x="7" y="4"/>
                      <a:pt x="9" y="8"/>
                      <a:pt x="6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01" name="Freeform 82"/>
              <p:cNvSpPr>
                <a:spLocks/>
              </p:cNvSpPr>
              <p:nvPr/>
            </p:nvSpPr>
            <p:spPr bwMode="auto">
              <a:xfrm>
                <a:off x="2019" y="1120"/>
                <a:ext cx="21" cy="14"/>
              </a:xfrm>
              <a:custGeom>
                <a:avLst/>
                <a:gdLst>
                  <a:gd name="T0" fmla="*/ 5 w 9"/>
                  <a:gd name="T1" fmla="*/ 0 h 6"/>
                  <a:gd name="T2" fmla="*/ 9 w 9"/>
                  <a:gd name="T3" fmla="*/ 2 h 6"/>
                  <a:gd name="T4" fmla="*/ 3 w 9"/>
                  <a:gd name="T5" fmla="*/ 6 h 6"/>
                  <a:gd name="T6" fmla="*/ 0 w 9"/>
                  <a:gd name="T7" fmla="*/ 4 h 6"/>
                  <a:gd name="T8" fmla="*/ 5 w 9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6">
                    <a:moveTo>
                      <a:pt x="5" y="0"/>
                    </a:moveTo>
                    <a:cubicBezTo>
                      <a:pt x="7" y="1"/>
                      <a:pt x="6" y="3"/>
                      <a:pt x="9" y="2"/>
                    </a:cubicBezTo>
                    <a:cubicBezTo>
                      <a:pt x="9" y="5"/>
                      <a:pt x="3" y="3"/>
                      <a:pt x="3" y="6"/>
                    </a:cubicBezTo>
                    <a:cubicBezTo>
                      <a:pt x="2" y="5"/>
                      <a:pt x="2" y="4"/>
                      <a:pt x="0" y="4"/>
                    </a:cubicBezTo>
                    <a:cubicBezTo>
                      <a:pt x="1" y="1"/>
                      <a:pt x="4" y="2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02" name="Freeform 84"/>
              <p:cNvSpPr>
                <a:spLocks/>
              </p:cNvSpPr>
              <p:nvPr/>
            </p:nvSpPr>
            <p:spPr bwMode="auto">
              <a:xfrm>
                <a:off x="4290" y="1134"/>
                <a:ext cx="59" cy="64"/>
              </a:xfrm>
              <a:custGeom>
                <a:avLst/>
                <a:gdLst>
                  <a:gd name="T0" fmla="*/ 22 w 25"/>
                  <a:gd name="T1" fmla="*/ 8 h 27"/>
                  <a:gd name="T2" fmla="*/ 25 w 25"/>
                  <a:gd name="T3" fmla="*/ 14 h 27"/>
                  <a:gd name="T4" fmla="*/ 19 w 25"/>
                  <a:gd name="T5" fmla="*/ 21 h 27"/>
                  <a:gd name="T6" fmla="*/ 6 w 25"/>
                  <a:gd name="T7" fmla="*/ 18 h 27"/>
                  <a:gd name="T8" fmla="*/ 10 w 25"/>
                  <a:gd name="T9" fmla="*/ 22 h 27"/>
                  <a:gd name="T10" fmla="*/ 1 w 25"/>
                  <a:gd name="T11" fmla="*/ 13 h 27"/>
                  <a:gd name="T12" fmla="*/ 5 w 25"/>
                  <a:gd name="T13" fmla="*/ 14 h 27"/>
                  <a:gd name="T14" fmla="*/ 0 w 25"/>
                  <a:gd name="T15" fmla="*/ 0 h 27"/>
                  <a:gd name="T16" fmla="*/ 22 w 25"/>
                  <a:gd name="T17" fmla="*/ 8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27">
                    <a:moveTo>
                      <a:pt x="22" y="8"/>
                    </a:moveTo>
                    <a:cubicBezTo>
                      <a:pt x="22" y="11"/>
                      <a:pt x="25" y="11"/>
                      <a:pt x="25" y="14"/>
                    </a:cubicBezTo>
                    <a:cubicBezTo>
                      <a:pt x="23" y="16"/>
                      <a:pt x="19" y="17"/>
                      <a:pt x="19" y="21"/>
                    </a:cubicBezTo>
                    <a:cubicBezTo>
                      <a:pt x="16" y="18"/>
                      <a:pt x="9" y="18"/>
                      <a:pt x="6" y="18"/>
                    </a:cubicBezTo>
                    <a:cubicBezTo>
                      <a:pt x="4" y="19"/>
                      <a:pt x="9" y="21"/>
                      <a:pt x="10" y="22"/>
                    </a:cubicBezTo>
                    <a:cubicBezTo>
                      <a:pt x="6" y="27"/>
                      <a:pt x="1" y="19"/>
                      <a:pt x="1" y="13"/>
                    </a:cubicBezTo>
                    <a:cubicBezTo>
                      <a:pt x="3" y="13"/>
                      <a:pt x="4" y="14"/>
                      <a:pt x="5" y="14"/>
                    </a:cubicBezTo>
                    <a:cubicBezTo>
                      <a:pt x="5" y="8"/>
                      <a:pt x="1" y="6"/>
                      <a:pt x="0" y="0"/>
                    </a:cubicBezTo>
                    <a:cubicBezTo>
                      <a:pt x="7" y="3"/>
                      <a:pt x="13" y="7"/>
                      <a:pt x="2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03" name="Freeform 85"/>
              <p:cNvSpPr>
                <a:spLocks/>
              </p:cNvSpPr>
              <p:nvPr/>
            </p:nvSpPr>
            <p:spPr bwMode="auto">
              <a:xfrm>
                <a:off x="4354" y="1132"/>
                <a:ext cx="14" cy="19"/>
              </a:xfrm>
              <a:custGeom>
                <a:avLst/>
                <a:gdLst>
                  <a:gd name="T0" fmla="*/ 6 w 6"/>
                  <a:gd name="T1" fmla="*/ 1 h 8"/>
                  <a:gd name="T2" fmla="*/ 2 w 6"/>
                  <a:gd name="T3" fmla="*/ 8 h 8"/>
                  <a:gd name="T4" fmla="*/ 6 w 6"/>
                  <a:gd name="T5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8">
                    <a:moveTo>
                      <a:pt x="6" y="1"/>
                    </a:moveTo>
                    <a:cubicBezTo>
                      <a:pt x="6" y="4"/>
                      <a:pt x="3" y="5"/>
                      <a:pt x="2" y="8"/>
                    </a:cubicBezTo>
                    <a:cubicBezTo>
                      <a:pt x="0" y="6"/>
                      <a:pt x="2" y="0"/>
                      <a:pt x="6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04" name="Freeform 89"/>
              <p:cNvSpPr>
                <a:spLocks/>
              </p:cNvSpPr>
              <p:nvPr/>
            </p:nvSpPr>
            <p:spPr bwMode="auto">
              <a:xfrm>
                <a:off x="4248" y="1193"/>
                <a:ext cx="109" cy="112"/>
              </a:xfrm>
              <a:custGeom>
                <a:avLst/>
                <a:gdLst>
                  <a:gd name="T0" fmla="*/ 10 w 46"/>
                  <a:gd name="T1" fmla="*/ 42 h 47"/>
                  <a:gd name="T2" fmla="*/ 7 w 46"/>
                  <a:gd name="T3" fmla="*/ 45 h 47"/>
                  <a:gd name="T4" fmla="*/ 0 w 46"/>
                  <a:gd name="T5" fmla="*/ 43 h 47"/>
                  <a:gd name="T6" fmla="*/ 6 w 46"/>
                  <a:gd name="T7" fmla="*/ 34 h 47"/>
                  <a:gd name="T8" fmla="*/ 20 w 46"/>
                  <a:gd name="T9" fmla="*/ 34 h 47"/>
                  <a:gd name="T10" fmla="*/ 22 w 46"/>
                  <a:gd name="T11" fmla="*/ 25 h 47"/>
                  <a:gd name="T12" fmla="*/ 23 w 46"/>
                  <a:gd name="T13" fmla="*/ 28 h 47"/>
                  <a:gd name="T14" fmla="*/ 32 w 46"/>
                  <a:gd name="T15" fmla="*/ 20 h 47"/>
                  <a:gd name="T16" fmla="*/ 27 w 46"/>
                  <a:gd name="T17" fmla="*/ 1 h 47"/>
                  <a:gd name="T18" fmla="*/ 31 w 46"/>
                  <a:gd name="T19" fmla="*/ 3 h 47"/>
                  <a:gd name="T20" fmla="*/ 28 w 46"/>
                  <a:gd name="T21" fmla="*/ 0 h 47"/>
                  <a:gd name="T22" fmla="*/ 41 w 46"/>
                  <a:gd name="T23" fmla="*/ 18 h 47"/>
                  <a:gd name="T24" fmla="*/ 39 w 46"/>
                  <a:gd name="T25" fmla="*/ 17 h 47"/>
                  <a:gd name="T26" fmla="*/ 44 w 46"/>
                  <a:gd name="T27" fmla="*/ 37 h 47"/>
                  <a:gd name="T28" fmla="*/ 39 w 46"/>
                  <a:gd name="T29" fmla="*/ 40 h 47"/>
                  <a:gd name="T30" fmla="*/ 30 w 46"/>
                  <a:gd name="T31" fmla="*/ 39 h 47"/>
                  <a:gd name="T32" fmla="*/ 27 w 46"/>
                  <a:gd name="T33" fmla="*/ 47 h 47"/>
                  <a:gd name="T34" fmla="*/ 21 w 46"/>
                  <a:gd name="T35" fmla="*/ 43 h 47"/>
                  <a:gd name="T36" fmla="*/ 21 w 46"/>
                  <a:gd name="T37" fmla="*/ 39 h 47"/>
                  <a:gd name="T38" fmla="*/ 15 w 46"/>
                  <a:gd name="T39" fmla="*/ 40 h 47"/>
                  <a:gd name="T40" fmla="*/ 10 w 46"/>
                  <a:gd name="T41" fmla="*/ 42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6" h="47">
                    <a:moveTo>
                      <a:pt x="10" y="42"/>
                    </a:moveTo>
                    <a:cubicBezTo>
                      <a:pt x="7" y="42"/>
                      <a:pt x="6" y="42"/>
                      <a:pt x="7" y="45"/>
                    </a:cubicBezTo>
                    <a:cubicBezTo>
                      <a:pt x="4" y="45"/>
                      <a:pt x="1" y="44"/>
                      <a:pt x="0" y="43"/>
                    </a:cubicBezTo>
                    <a:cubicBezTo>
                      <a:pt x="1" y="39"/>
                      <a:pt x="6" y="39"/>
                      <a:pt x="6" y="34"/>
                    </a:cubicBezTo>
                    <a:cubicBezTo>
                      <a:pt x="11" y="34"/>
                      <a:pt x="15" y="34"/>
                      <a:pt x="20" y="34"/>
                    </a:cubicBezTo>
                    <a:cubicBezTo>
                      <a:pt x="22" y="32"/>
                      <a:pt x="22" y="28"/>
                      <a:pt x="22" y="25"/>
                    </a:cubicBezTo>
                    <a:cubicBezTo>
                      <a:pt x="23" y="22"/>
                      <a:pt x="23" y="27"/>
                      <a:pt x="23" y="28"/>
                    </a:cubicBezTo>
                    <a:cubicBezTo>
                      <a:pt x="27" y="27"/>
                      <a:pt x="29" y="23"/>
                      <a:pt x="32" y="20"/>
                    </a:cubicBezTo>
                    <a:cubicBezTo>
                      <a:pt x="32" y="12"/>
                      <a:pt x="26" y="9"/>
                      <a:pt x="27" y="1"/>
                    </a:cubicBezTo>
                    <a:cubicBezTo>
                      <a:pt x="29" y="1"/>
                      <a:pt x="28" y="3"/>
                      <a:pt x="31" y="3"/>
                    </a:cubicBezTo>
                    <a:cubicBezTo>
                      <a:pt x="31" y="0"/>
                      <a:pt x="29" y="1"/>
                      <a:pt x="28" y="0"/>
                    </a:cubicBezTo>
                    <a:cubicBezTo>
                      <a:pt x="34" y="0"/>
                      <a:pt x="40" y="9"/>
                      <a:pt x="41" y="18"/>
                    </a:cubicBezTo>
                    <a:cubicBezTo>
                      <a:pt x="41" y="18"/>
                      <a:pt x="40" y="17"/>
                      <a:pt x="39" y="17"/>
                    </a:cubicBezTo>
                    <a:cubicBezTo>
                      <a:pt x="40" y="24"/>
                      <a:pt x="46" y="31"/>
                      <a:pt x="44" y="37"/>
                    </a:cubicBezTo>
                    <a:cubicBezTo>
                      <a:pt x="41" y="36"/>
                      <a:pt x="40" y="35"/>
                      <a:pt x="39" y="40"/>
                    </a:cubicBezTo>
                    <a:cubicBezTo>
                      <a:pt x="35" y="36"/>
                      <a:pt x="35" y="43"/>
                      <a:pt x="30" y="39"/>
                    </a:cubicBezTo>
                    <a:cubicBezTo>
                      <a:pt x="29" y="41"/>
                      <a:pt x="27" y="43"/>
                      <a:pt x="27" y="47"/>
                    </a:cubicBezTo>
                    <a:cubicBezTo>
                      <a:pt x="24" y="47"/>
                      <a:pt x="22" y="45"/>
                      <a:pt x="21" y="43"/>
                    </a:cubicBezTo>
                    <a:cubicBezTo>
                      <a:pt x="21" y="42"/>
                      <a:pt x="21" y="40"/>
                      <a:pt x="21" y="39"/>
                    </a:cubicBezTo>
                    <a:cubicBezTo>
                      <a:pt x="19" y="40"/>
                      <a:pt x="16" y="38"/>
                      <a:pt x="15" y="40"/>
                    </a:cubicBezTo>
                    <a:cubicBezTo>
                      <a:pt x="12" y="39"/>
                      <a:pt x="13" y="43"/>
                      <a:pt x="10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05" name="Freeform 90"/>
              <p:cNvSpPr>
                <a:spLocks/>
              </p:cNvSpPr>
              <p:nvPr/>
            </p:nvSpPr>
            <p:spPr bwMode="auto">
              <a:xfrm>
                <a:off x="2795" y="1193"/>
                <a:ext cx="19" cy="33"/>
              </a:xfrm>
              <a:custGeom>
                <a:avLst/>
                <a:gdLst>
                  <a:gd name="T0" fmla="*/ 3 w 8"/>
                  <a:gd name="T1" fmla="*/ 14 h 14"/>
                  <a:gd name="T2" fmla="*/ 1 w 8"/>
                  <a:gd name="T3" fmla="*/ 3 h 14"/>
                  <a:gd name="T4" fmla="*/ 7 w 8"/>
                  <a:gd name="T5" fmla="*/ 1 h 14"/>
                  <a:gd name="T6" fmla="*/ 3 w 8"/>
                  <a:gd name="T7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14">
                    <a:moveTo>
                      <a:pt x="3" y="14"/>
                    </a:moveTo>
                    <a:cubicBezTo>
                      <a:pt x="0" y="13"/>
                      <a:pt x="3" y="5"/>
                      <a:pt x="1" y="3"/>
                    </a:cubicBezTo>
                    <a:cubicBezTo>
                      <a:pt x="4" y="3"/>
                      <a:pt x="4" y="0"/>
                      <a:pt x="7" y="1"/>
                    </a:cubicBezTo>
                    <a:cubicBezTo>
                      <a:pt x="8" y="7"/>
                      <a:pt x="8" y="13"/>
                      <a:pt x="3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06" name="Freeform 91"/>
              <p:cNvSpPr>
                <a:spLocks/>
              </p:cNvSpPr>
              <p:nvPr/>
            </p:nvSpPr>
            <p:spPr bwMode="auto">
              <a:xfrm>
                <a:off x="2946" y="1231"/>
                <a:ext cx="22" cy="10"/>
              </a:xfrm>
              <a:custGeom>
                <a:avLst/>
                <a:gdLst>
                  <a:gd name="T0" fmla="*/ 0 w 9"/>
                  <a:gd name="T1" fmla="*/ 1 h 4"/>
                  <a:gd name="T2" fmla="*/ 9 w 9"/>
                  <a:gd name="T3" fmla="*/ 3 h 4"/>
                  <a:gd name="T4" fmla="*/ 0 w 9"/>
                  <a:gd name="T5" fmla="*/ 4 h 4"/>
                  <a:gd name="T6" fmla="*/ 0 w 9"/>
                  <a:gd name="T7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4">
                    <a:moveTo>
                      <a:pt x="0" y="1"/>
                    </a:moveTo>
                    <a:cubicBezTo>
                      <a:pt x="3" y="2"/>
                      <a:pt x="8" y="0"/>
                      <a:pt x="9" y="3"/>
                    </a:cubicBezTo>
                    <a:cubicBezTo>
                      <a:pt x="6" y="3"/>
                      <a:pt x="2" y="2"/>
                      <a:pt x="0" y="4"/>
                    </a:cubicBezTo>
                    <a:cubicBezTo>
                      <a:pt x="1" y="3"/>
                      <a:pt x="0" y="2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07" name="Freeform 92"/>
              <p:cNvSpPr>
                <a:spLocks/>
              </p:cNvSpPr>
              <p:nvPr/>
            </p:nvSpPr>
            <p:spPr bwMode="auto">
              <a:xfrm>
                <a:off x="3081" y="1271"/>
                <a:ext cx="26" cy="22"/>
              </a:xfrm>
              <a:custGeom>
                <a:avLst/>
                <a:gdLst>
                  <a:gd name="T0" fmla="*/ 0 w 11"/>
                  <a:gd name="T1" fmla="*/ 6 h 9"/>
                  <a:gd name="T2" fmla="*/ 9 w 11"/>
                  <a:gd name="T3" fmla="*/ 0 h 9"/>
                  <a:gd name="T4" fmla="*/ 0 w 11"/>
                  <a:gd name="T5" fmla="*/ 6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9">
                    <a:moveTo>
                      <a:pt x="0" y="6"/>
                    </a:moveTo>
                    <a:cubicBezTo>
                      <a:pt x="0" y="1"/>
                      <a:pt x="6" y="2"/>
                      <a:pt x="9" y="0"/>
                    </a:cubicBezTo>
                    <a:cubicBezTo>
                      <a:pt x="11" y="3"/>
                      <a:pt x="3" y="9"/>
                      <a:pt x="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08" name="Freeform 93"/>
              <p:cNvSpPr>
                <a:spLocks/>
              </p:cNvSpPr>
              <p:nvPr/>
            </p:nvSpPr>
            <p:spPr bwMode="auto">
              <a:xfrm>
                <a:off x="4271" y="1286"/>
                <a:ext cx="26" cy="16"/>
              </a:xfrm>
              <a:custGeom>
                <a:avLst/>
                <a:gdLst>
                  <a:gd name="T0" fmla="*/ 0 w 11"/>
                  <a:gd name="T1" fmla="*/ 3 h 7"/>
                  <a:gd name="T2" fmla="*/ 5 w 11"/>
                  <a:gd name="T3" fmla="*/ 1 h 7"/>
                  <a:gd name="T4" fmla="*/ 7 w 11"/>
                  <a:gd name="T5" fmla="*/ 3 h 7"/>
                  <a:gd name="T6" fmla="*/ 0 w 11"/>
                  <a:gd name="T7" fmla="*/ 4 h 7"/>
                  <a:gd name="T8" fmla="*/ 0 w 11"/>
                  <a:gd name="T9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7">
                    <a:moveTo>
                      <a:pt x="0" y="3"/>
                    </a:moveTo>
                    <a:cubicBezTo>
                      <a:pt x="3" y="4"/>
                      <a:pt x="2" y="0"/>
                      <a:pt x="5" y="1"/>
                    </a:cubicBezTo>
                    <a:cubicBezTo>
                      <a:pt x="9" y="0"/>
                      <a:pt x="11" y="2"/>
                      <a:pt x="7" y="3"/>
                    </a:cubicBezTo>
                    <a:cubicBezTo>
                      <a:pt x="4" y="2"/>
                      <a:pt x="3" y="7"/>
                      <a:pt x="0" y="4"/>
                    </a:cubicBezTo>
                    <a:cubicBezTo>
                      <a:pt x="0" y="4"/>
                      <a:pt x="0" y="3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09" name="Freeform 94"/>
              <p:cNvSpPr>
                <a:spLocks/>
              </p:cNvSpPr>
              <p:nvPr/>
            </p:nvSpPr>
            <p:spPr bwMode="auto">
              <a:xfrm>
                <a:off x="4283" y="1283"/>
                <a:ext cx="17" cy="22"/>
              </a:xfrm>
              <a:custGeom>
                <a:avLst/>
                <a:gdLst>
                  <a:gd name="T0" fmla="*/ 2 w 7"/>
                  <a:gd name="T1" fmla="*/ 4 h 9"/>
                  <a:gd name="T2" fmla="*/ 0 w 7"/>
                  <a:gd name="T3" fmla="*/ 2 h 9"/>
                  <a:gd name="T4" fmla="*/ 6 w 7"/>
                  <a:gd name="T5" fmla="*/ 1 h 9"/>
                  <a:gd name="T6" fmla="*/ 6 w 7"/>
                  <a:gd name="T7" fmla="*/ 5 h 9"/>
                  <a:gd name="T8" fmla="*/ 3 w 7"/>
                  <a:gd name="T9" fmla="*/ 9 h 9"/>
                  <a:gd name="T10" fmla="*/ 2 w 7"/>
                  <a:gd name="T11" fmla="*/ 5 h 9"/>
                  <a:gd name="T12" fmla="*/ 2 w 7"/>
                  <a:gd name="T13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9">
                    <a:moveTo>
                      <a:pt x="2" y="4"/>
                    </a:moveTo>
                    <a:cubicBezTo>
                      <a:pt x="6" y="3"/>
                      <a:pt x="4" y="1"/>
                      <a:pt x="0" y="2"/>
                    </a:cubicBezTo>
                    <a:cubicBezTo>
                      <a:pt x="1" y="0"/>
                      <a:pt x="4" y="2"/>
                      <a:pt x="6" y="1"/>
                    </a:cubicBezTo>
                    <a:cubicBezTo>
                      <a:pt x="6" y="2"/>
                      <a:pt x="6" y="4"/>
                      <a:pt x="6" y="5"/>
                    </a:cubicBezTo>
                    <a:cubicBezTo>
                      <a:pt x="2" y="4"/>
                      <a:pt x="7" y="9"/>
                      <a:pt x="3" y="9"/>
                    </a:cubicBezTo>
                    <a:cubicBezTo>
                      <a:pt x="5" y="8"/>
                      <a:pt x="5" y="5"/>
                      <a:pt x="2" y="5"/>
                    </a:cubicBezTo>
                    <a:cubicBezTo>
                      <a:pt x="2" y="5"/>
                      <a:pt x="2" y="4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10" name="Freeform 95"/>
              <p:cNvSpPr>
                <a:spLocks/>
              </p:cNvSpPr>
              <p:nvPr/>
            </p:nvSpPr>
            <p:spPr bwMode="auto">
              <a:xfrm>
                <a:off x="2520" y="1366"/>
                <a:ext cx="14" cy="17"/>
              </a:xfrm>
              <a:custGeom>
                <a:avLst/>
                <a:gdLst>
                  <a:gd name="T0" fmla="*/ 6 w 6"/>
                  <a:gd name="T1" fmla="*/ 0 h 7"/>
                  <a:gd name="T2" fmla="*/ 1 w 6"/>
                  <a:gd name="T3" fmla="*/ 7 h 7"/>
                  <a:gd name="T4" fmla="*/ 6 w 6"/>
                  <a:gd name="T5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7">
                    <a:moveTo>
                      <a:pt x="6" y="0"/>
                    </a:moveTo>
                    <a:cubicBezTo>
                      <a:pt x="5" y="2"/>
                      <a:pt x="3" y="4"/>
                      <a:pt x="1" y="7"/>
                    </a:cubicBezTo>
                    <a:cubicBezTo>
                      <a:pt x="0" y="5"/>
                      <a:pt x="3" y="0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11" name="Freeform 97"/>
              <p:cNvSpPr>
                <a:spLocks/>
              </p:cNvSpPr>
              <p:nvPr/>
            </p:nvSpPr>
            <p:spPr bwMode="auto">
              <a:xfrm>
                <a:off x="4200" y="1577"/>
                <a:ext cx="12" cy="15"/>
              </a:xfrm>
              <a:custGeom>
                <a:avLst/>
                <a:gdLst>
                  <a:gd name="T0" fmla="*/ 1 w 5"/>
                  <a:gd name="T1" fmla="*/ 0 h 6"/>
                  <a:gd name="T2" fmla="*/ 4 w 5"/>
                  <a:gd name="T3" fmla="*/ 0 h 6"/>
                  <a:gd name="T4" fmla="*/ 5 w 5"/>
                  <a:gd name="T5" fmla="*/ 5 h 6"/>
                  <a:gd name="T6" fmla="*/ 2 w 5"/>
                  <a:gd name="T7" fmla="*/ 6 h 6"/>
                  <a:gd name="T8" fmla="*/ 0 w 5"/>
                  <a:gd name="T9" fmla="*/ 2 h 6"/>
                  <a:gd name="T10" fmla="*/ 1 w 5"/>
                  <a:gd name="T11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6">
                    <a:moveTo>
                      <a:pt x="1" y="0"/>
                    </a:moveTo>
                    <a:cubicBezTo>
                      <a:pt x="2" y="1"/>
                      <a:pt x="2" y="0"/>
                      <a:pt x="4" y="0"/>
                    </a:cubicBezTo>
                    <a:cubicBezTo>
                      <a:pt x="2" y="2"/>
                      <a:pt x="4" y="3"/>
                      <a:pt x="5" y="5"/>
                    </a:cubicBezTo>
                    <a:cubicBezTo>
                      <a:pt x="4" y="5"/>
                      <a:pt x="3" y="6"/>
                      <a:pt x="2" y="6"/>
                    </a:cubicBezTo>
                    <a:cubicBezTo>
                      <a:pt x="2" y="3"/>
                      <a:pt x="3" y="2"/>
                      <a:pt x="0" y="2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12" name="Freeform 98"/>
              <p:cNvSpPr>
                <a:spLocks/>
              </p:cNvSpPr>
              <p:nvPr/>
            </p:nvSpPr>
            <p:spPr bwMode="auto">
              <a:xfrm>
                <a:off x="4205" y="1575"/>
                <a:ext cx="28" cy="24"/>
              </a:xfrm>
              <a:custGeom>
                <a:avLst/>
                <a:gdLst>
                  <a:gd name="T0" fmla="*/ 2 w 12"/>
                  <a:gd name="T1" fmla="*/ 1 h 10"/>
                  <a:gd name="T2" fmla="*/ 6 w 12"/>
                  <a:gd name="T3" fmla="*/ 3 h 10"/>
                  <a:gd name="T4" fmla="*/ 10 w 12"/>
                  <a:gd name="T5" fmla="*/ 3 h 10"/>
                  <a:gd name="T6" fmla="*/ 12 w 12"/>
                  <a:gd name="T7" fmla="*/ 10 h 10"/>
                  <a:gd name="T8" fmla="*/ 7 w 12"/>
                  <a:gd name="T9" fmla="*/ 9 h 10"/>
                  <a:gd name="T10" fmla="*/ 3 w 12"/>
                  <a:gd name="T11" fmla="*/ 6 h 10"/>
                  <a:gd name="T12" fmla="*/ 2 w 12"/>
                  <a:gd name="T13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10">
                    <a:moveTo>
                      <a:pt x="2" y="1"/>
                    </a:moveTo>
                    <a:cubicBezTo>
                      <a:pt x="3" y="1"/>
                      <a:pt x="7" y="0"/>
                      <a:pt x="6" y="3"/>
                    </a:cubicBezTo>
                    <a:cubicBezTo>
                      <a:pt x="9" y="2"/>
                      <a:pt x="7" y="2"/>
                      <a:pt x="10" y="3"/>
                    </a:cubicBezTo>
                    <a:cubicBezTo>
                      <a:pt x="8" y="6"/>
                      <a:pt x="12" y="7"/>
                      <a:pt x="12" y="10"/>
                    </a:cubicBezTo>
                    <a:cubicBezTo>
                      <a:pt x="11" y="10"/>
                      <a:pt x="8" y="7"/>
                      <a:pt x="7" y="9"/>
                    </a:cubicBezTo>
                    <a:cubicBezTo>
                      <a:pt x="7" y="6"/>
                      <a:pt x="3" y="4"/>
                      <a:pt x="3" y="6"/>
                    </a:cubicBezTo>
                    <a:cubicBezTo>
                      <a:pt x="2" y="4"/>
                      <a:pt x="0" y="3"/>
                      <a:pt x="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13" name="Freeform 99"/>
              <p:cNvSpPr>
                <a:spLocks/>
              </p:cNvSpPr>
              <p:nvPr/>
            </p:nvSpPr>
            <p:spPr bwMode="auto">
              <a:xfrm>
                <a:off x="4224" y="1599"/>
                <a:ext cx="12" cy="14"/>
              </a:xfrm>
              <a:custGeom>
                <a:avLst/>
                <a:gdLst>
                  <a:gd name="T0" fmla="*/ 5 w 5"/>
                  <a:gd name="T1" fmla="*/ 6 h 6"/>
                  <a:gd name="T2" fmla="*/ 0 w 5"/>
                  <a:gd name="T3" fmla="*/ 2 h 6"/>
                  <a:gd name="T4" fmla="*/ 5 w 5"/>
                  <a:gd name="T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6">
                    <a:moveTo>
                      <a:pt x="5" y="6"/>
                    </a:moveTo>
                    <a:cubicBezTo>
                      <a:pt x="4" y="5"/>
                      <a:pt x="1" y="4"/>
                      <a:pt x="0" y="2"/>
                    </a:cubicBezTo>
                    <a:cubicBezTo>
                      <a:pt x="3" y="0"/>
                      <a:pt x="4" y="4"/>
                      <a:pt x="5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14" name="Freeform 101"/>
              <p:cNvSpPr>
                <a:spLocks/>
              </p:cNvSpPr>
              <p:nvPr/>
            </p:nvSpPr>
            <p:spPr bwMode="auto">
              <a:xfrm>
                <a:off x="4158" y="1618"/>
                <a:ext cx="23" cy="42"/>
              </a:xfrm>
              <a:custGeom>
                <a:avLst/>
                <a:gdLst>
                  <a:gd name="T0" fmla="*/ 10 w 10"/>
                  <a:gd name="T1" fmla="*/ 0 h 18"/>
                  <a:gd name="T2" fmla="*/ 0 w 10"/>
                  <a:gd name="T3" fmla="*/ 18 h 18"/>
                  <a:gd name="T4" fmla="*/ 10 w 10"/>
                  <a:gd name="T5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18">
                    <a:moveTo>
                      <a:pt x="10" y="0"/>
                    </a:moveTo>
                    <a:cubicBezTo>
                      <a:pt x="10" y="9"/>
                      <a:pt x="4" y="13"/>
                      <a:pt x="0" y="18"/>
                    </a:cubicBezTo>
                    <a:cubicBezTo>
                      <a:pt x="0" y="13"/>
                      <a:pt x="7" y="5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15" name="Freeform 103"/>
              <p:cNvSpPr>
                <a:spLocks/>
              </p:cNvSpPr>
              <p:nvPr/>
            </p:nvSpPr>
            <p:spPr bwMode="auto">
              <a:xfrm>
                <a:off x="4215" y="1615"/>
                <a:ext cx="54" cy="86"/>
              </a:xfrm>
              <a:custGeom>
                <a:avLst/>
                <a:gdLst>
                  <a:gd name="T0" fmla="*/ 6 w 23"/>
                  <a:gd name="T1" fmla="*/ 18 h 36"/>
                  <a:gd name="T2" fmla="*/ 8 w 23"/>
                  <a:gd name="T3" fmla="*/ 21 h 36"/>
                  <a:gd name="T4" fmla="*/ 18 w 23"/>
                  <a:gd name="T5" fmla="*/ 15 h 36"/>
                  <a:gd name="T6" fmla="*/ 10 w 23"/>
                  <a:gd name="T7" fmla="*/ 0 h 36"/>
                  <a:gd name="T8" fmla="*/ 23 w 23"/>
                  <a:gd name="T9" fmla="*/ 17 h 36"/>
                  <a:gd name="T10" fmla="*/ 23 w 23"/>
                  <a:gd name="T11" fmla="*/ 30 h 36"/>
                  <a:gd name="T12" fmla="*/ 21 w 23"/>
                  <a:gd name="T13" fmla="*/ 25 h 36"/>
                  <a:gd name="T14" fmla="*/ 19 w 23"/>
                  <a:gd name="T15" fmla="*/ 36 h 36"/>
                  <a:gd name="T16" fmla="*/ 11 w 23"/>
                  <a:gd name="T17" fmla="*/ 32 h 36"/>
                  <a:gd name="T18" fmla="*/ 8 w 23"/>
                  <a:gd name="T19" fmla="*/ 22 h 36"/>
                  <a:gd name="T20" fmla="*/ 3 w 23"/>
                  <a:gd name="T21" fmla="*/ 22 h 36"/>
                  <a:gd name="T22" fmla="*/ 0 w 23"/>
                  <a:gd name="T23" fmla="*/ 27 h 36"/>
                  <a:gd name="T24" fmla="*/ 6 w 23"/>
                  <a:gd name="T25" fmla="*/ 18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3" h="36">
                    <a:moveTo>
                      <a:pt x="6" y="18"/>
                    </a:moveTo>
                    <a:cubicBezTo>
                      <a:pt x="8" y="17"/>
                      <a:pt x="8" y="19"/>
                      <a:pt x="8" y="21"/>
                    </a:cubicBezTo>
                    <a:cubicBezTo>
                      <a:pt x="13" y="21"/>
                      <a:pt x="13" y="15"/>
                      <a:pt x="18" y="15"/>
                    </a:cubicBezTo>
                    <a:cubicBezTo>
                      <a:pt x="16" y="8"/>
                      <a:pt x="12" y="8"/>
                      <a:pt x="10" y="0"/>
                    </a:cubicBezTo>
                    <a:cubicBezTo>
                      <a:pt x="15" y="1"/>
                      <a:pt x="18" y="13"/>
                      <a:pt x="23" y="17"/>
                    </a:cubicBezTo>
                    <a:cubicBezTo>
                      <a:pt x="23" y="21"/>
                      <a:pt x="23" y="26"/>
                      <a:pt x="23" y="30"/>
                    </a:cubicBezTo>
                    <a:cubicBezTo>
                      <a:pt x="21" y="29"/>
                      <a:pt x="21" y="27"/>
                      <a:pt x="21" y="25"/>
                    </a:cubicBezTo>
                    <a:cubicBezTo>
                      <a:pt x="15" y="27"/>
                      <a:pt x="22" y="32"/>
                      <a:pt x="19" y="36"/>
                    </a:cubicBezTo>
                    <a:cubicBezTo>
                      <a:pt x="18" y="33"/>
                      <a:pt x="15" y="32"/>
                      <a:pt x="11" y="32"/>
                    </a:cubicBezTo>
                    <a:cubicBezTo>
                      <a:pt x="11" y="28"/>
                      <a:pt x="12" y="23"/>
                      <a:pt x="8" y="22"/>
                    </a:cubicBezTo>
                    <a:cubicBezTo>
                      <a:pt x="7" y="24"/>
                      <a:pt x="5" y="25"/>
                      <a:pt x="3" y="22"/>
                    </a:cubicBezTo>
                    <a:cubicBezTo>
                      <a:pt x="1" y="23"/>
                      <a:pt x="3" y="28"/>
                      <a:pt x="0" y="27"/>
                    </a:cubicBezTo>
                    <a:cubicBezTo>
                      <a:pt x="0" y="22"/>
                      <a:pt x="3" y="19"/>
                      <a:pt x="6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16" name="Freeform 104"/>
              <p:cNvSpPr>
                <a:spLocks/>
              </p:cNvSpPr>
              <p:nvPr/>
            </p:nvSpPr>
            <p:spPr bwMode="auto">
              <a:xfrm>
                <a:off x="4042" y="1679"/>
                <a:ext cx="139" cy="159"/>
              </a:xfrm>
              <a:custGeom>
                <a:avLst/>
                <a:gdLst>
                  <a:gd name="T0" fmla="*/ 59 w 59"/>
                  <a:gd name="T1" fmla="*/ 12 h 67"/>
                  <a:gd name="T2" fmla="*/ 53 w 59"/>
                  <a:gd name="T3" fmla="*/ 13 h 67"/>
                  <a:gd name="T4" fmla="*/ 55 w 59"/>
                  <a:gd name="T5" fmla="*/ 17 h 67"/>
                  <a:gd name="T6" fmla="*/ 51 w 59"/>
                  <a:gd name="T7" fmla="*/ 18 h 67"/>
                  <a:gd name="T8" fmla="*/ 50 w 59"/>
                  <a:gd name="T9" fmla="*/ 21 h 67"/>
                  <a:gd name="T10" fmla="*/ 58 w 59"/>
                  <a:gd name="T11" fmla="*/ 36 h 67"/>
                  <a:gd name="T12" fmla="*/ 51 w 59"/>
                  <a:gd name="T13" fmla="*/ 41 h 67"/>
                  <a:gd name="T14" fmla="*/ 44 w 59"/>
                  <a:gd name="T15" fmla="*/ 66 h 67"/>
                  <a:gd name="T16" fmla="*/ 35 w 59"/>
                  <a:gd name="T17" fmla="*/ 67 h 67"/>
                  <a:gd name="T18" fmla="*/ 34 w 59"/>
                  <a:gd name="T19" fmla="*/ 63 h 67"/>
                  <a:gd name="T20" fmla="*/ 22 w 59"/>
                  <a:gd name="T21" fmla="*/ 64 h 67"/>
                  <a:gd name="T22" fmla="*/ 12 w 59"/>
                  <a:gd name="T23" fmla="*/ 60 h 67"/>
                  <a:gd name="T24" fmla="*/ 8 w 59"/>
                  <a:gd name="T25" fmla="*/ 30 h 67"/>
                  <a:gd name="T26" fmla="*/ 15 w 59"/>
                  <a:gd name="T27" fmla="*/ 34 h 67"/>
                  <a:gd name="T28" fmla="*/ 19 w 59"/>
                  <a:gd name="T29" fmla="*/ 25 h 67"/>
                  <a:gd name="T30" fmla="*/ 39 w 59"/>
                  <a:gd name="T31" fmla="*/ 13 h 67"/>
                  <a:gd name="T32" fmla="*/ 45 w 59"/>
                  <a:gd name="T33" fmla="*/ 0 h 67"/>
                  <a:gd name="T34" fmla="*/ 47 w 59"/>
                  <a:gd name="T35" fmla="*/ 0 h 67"/>
                  <a:gd name="T36" fmla="*/ 59 w 59"/>
                  <a:gd name="T37" fmla="*/ 12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9" h="67">
                    <a:moveTo>
                      <a:pt x="59" y="12"/>
                    </a:moveTo>
                    <a:cubicBezTo>
                      <a:pt x="56" y="11"/>
                      <a:pt x="56" y="13"/>
                      <a:pt x="53" y="13"/>
                    </a:cubicBezTo>
                    <a:cubicBezTo>
                      <a:pt x="53" y="15"/>
                      <a:pt x="56" y="14"/>
                      <a:pt x="55" y="17"/>
                    </a:cubicBezTo>
                    <a:cubicBezTo>
                      <a:pt x="53" y="16"/>
                      <a:pt x="52" y="17"/>
                      <a:pt x="51" y="18"/>
                    </a:cubicBezTo>
                    <a:cubicBezTo>
                      <a:pt x="52" y="20"/>
                      <a:pt x="51" y="20"/>
                      <a:pt x="50" y="21"/>
                    </a:cubicBezTo>
                    <a:cubicBezTo>
                      <a:pt x="52" y="27"/>
                      <a:pt x="53" y="33"/>
                      <a:pt x="58" y="36"/>
                    </a:cubicBezTo>
                    <a:cubicBezTo>
                      <a:pt x="55" y="37"/>
                      <a:pt x="52" y="37"/>
                      <a:pt x="51" y="41"/>
                    </a:cubicBezTo>
                    <a:cubicBezTo>
                      <a:pt x="51" y="50"/>
                      <a:pt x="41" y="55"/>
                      <a:pt x="44" y="66"/>
                    </a:cubicBezTo>
                    <a:cubicBezTo>
                      <a:pt x="42" y="62"/>
                      <a:pt x="39" y="67"/>
                      <a:pt x="35" y="67"/>
                    </a:cubicBezTo>
                    <a:cubicBezTo>
                      <a:pt x="34" y="66"/>
                      <a:pt x="34" y="64"/>
                      <a:pt x="34" y="63"/>
                    </a:cubicBezTo>
                    <a:cubicBezTo>
                      <a:pt x="28" y="62"/>
                      <a:pt x="26" y="60"/>
                      <a:pt x="22" y="64"/>
                    </a:cubicBezTo>
                    <a:cubicBezTo>
                      <a:pt x="20" y="61"/>
                      <a:pt x="18" y="59"/>
                      <a:pt x="12" y="60"/>
                    </a:cubicBezTo>
                    <a:cubicBezTo>
                      <a:pt x="11" y="49"/>
                      <a:pt x="0" y="40"/>
                      <a:pt x="8" y="30"/>
                    </a:cubicBezTo>
                    <a:cubicBezTo>
                      <a:pt x="11" y="31"/>
                      <a:pt x="13" y="32"/>
                      <a:pt x="15" y="34"/>
                    </a:cubicBezTo>
                    <a:cubicBezTo>
                      <a:pt x="17" y="32"/>
                      <a:pt x="17" y="28"/>
                      <a:pt x="19" y="25"/>
                    </a:cubicBezTo>
                    <a:cubicBezTo>
                      <a:pt x="30" y="26"/>
                      <a:pt x="29" y="11"/>
                      <a:pt x="39" y="13"/>
                    </a:cubicBezTo>
                    <a:cubicBezTo>
                      <a:pt x="38" y="8"/>
                      <a:pt x="45" y="7"/>
                      <a:pt x="45" y="0"/>
                    </a:cubicBezTo>
                    <a:cubicBezTo>
                      <a:pt x="46" y="1"/>
                      <a:pt x="47" y="1"/>
                      <a:pt x="47" y="0"/>
                    </a:cubicBezTo>
                    <a:cubicBezTo>
                      <a:pt x="50" y="5"/>
                      <a:pt x="55" y="8"/>
                      <a:pt x="59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17" name="Freeform 105"/>
              <p:cNvSpPr>
                <a:spLocks/>
              </p:cNvSpPr>
              <p:nvPr/>
            </p:nvSpPr>
            <p:spPr bwMode="auto">
              <a:xfrm>
                <a:off x="4110" y="1883"/>
                <a:ext cx="22" cy="12"/>
              </a:xfrm>
              <a:custGeom>
                <a:avLst/>
                <a:gdLst>
                  <a:gd name="T0" fmla="*/ 0 w 9"/>
                  <a:gd name="T1" fmla="*/ 3 h 5"/>
                  <a:gd name="T2" fmla="*/ 4 w 9"/>
                  <a:gd name="T3" fmla="*/ 5 h 5"/>
                  <a:gd name="T4" fmla="*/ 9 w 9"/>
                  <a:gd name="T5" fmla="*/ 5 h 5"/>
                  <a:gd name="T6" fmla="*/ 4 w 9"/>
                  <a:gd name="T7" fmla="*/ 5 h 5"/>
                  <a:gd name="T8" fmla="*/ 0 w 9"/>
                  <a:gd name="T9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5">
                    <a:moveTo>
                      <a:pt x="0" y="3"/>
                    </a:moveTo>
                    <a:cubicBezTo>
                      <a:pt x="1" y="0"/>
                      <a:pt x="5" y="2"/>
                      <a:pt x="4" y="5"/>
                    </a:cubicBezTo>
                    <a:cubicBezTo>
                      <a:pt x="6" y="5"/>
                      <a:pt x="9" y="3"/>
                      <a:pt x="9" y="5"/>
                    </a:cubicBezTo>
                    <a:cubicBezTo>
                      <a:pt x="7" y="5"/>
                      <a:pt x="6" y="5"/>
                      <a:pt x="4" y="5"/>
                    </a:cubicBezTo>
                    <a:cubicBezTo>
                      <a:pt x="3" y="4"/>
                      <a:pt x="4" y="2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18" name="Freeform 106"/>
              <p:cNvSpPr>
                <a:spLocks/>
              </p:cNvSpPr>
              <p:nvPr/>
            </p:nvSpPr>
            <p:spPr bwMode="auto">
              <a:xfrm>
                <a:off x="3881" y="1701"/>
                <a:ext cx="137" cy="161"/>
              </a:xfrm>
              <a:custGeom>
                <a:avLst/>
                <a:gdLst>
                  <a:gd name="T0" fmla="*/ 58 w 58"/>
                  <a:gd name="T1" fmla="*/ 52 h 68"/>
                  <a:gd name="T2" fmla="*/ 56 w 58"/>
                  <a:gd name="T3" fmla="*/ 68 h 68"/>
                  <a:gd name="T4" fmla="*/ 49 w 58"/>
                  <a:gd name="T5" fmla="*/ 68 h 68"/>
                  <a:gd name="T6" fmla="*/ 24 w 58"/>
                  <a:gd name="T7" fmla="*/ 34 h 68"/>
                  <a:gd name="T8" fmla="*/ 21 w 58"/>
                  <a:gd name="T9" fmla="*/ 32 h 68"/>
                  <a:gd name="T10" fmla="*/ 14 w 58"/>
                  <a:gd name="T11" fmla="*/ 20 h 68"/>
                  <a:gd name="T12" fmla="*/ 0 w 58"/>
                  <a:gd name="T13" fmla="*/ 0 h 68"/>
                  <a:gd name="T14" fmla="*/ 13 w 58"/>
                  <a:gd name="T15" fmla="*/ 2 h 68"/>
                  <a:gd name="T16" fmla="*/ 44 w 58"/>
                  <a:gd name="T17" fmla="*/ 30 h 68"/>
                  <a:gd name="T18" fmla="*/ 44 w 58"/>
                  <a:gd name="T19" fmla="*/ 36 h 68"/>
                  <a:gd name="T20" fmla="*/ 50 w 58"/>
                  <a:gd name="T21" fmla="*/ 48 h 68"/>
                  <a:gd name="T22" fmla="*/ 55 w 58"/>
                  <a:gd name="T23" fmla="*/ 47 h 68"/>
                  <a:gd name="T24" fmla="*/ 58 w 58"/>
                  <a:gd name="T25" fmla="*/ 52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8" h="68">
                    <a:moveTo>
                      <a:pt x="58" y="52"/>
                    </a:moveTo>
                    <a:cubicBezTo>
                      <a:pt x="57" y="57"/>
                      <a:pt x="56" y="62"/>
                      <a:pt x="56" y="68"/>
                    </a:cubicBezTo>
                    <a:cubicBezTo>
                      <a:pt x="54" y="67"/>
                      <a:pt x="51" y="64"/>
                      <a:pt x="49" y="68"/>
                    </a:cubicBezTo>
                    <a:cubicBezTo>
                      <a:pt x="39" y="59"/>
                      <a:pt x="30" y="48"/>
                      <a:pt x="24" y="34"/>
                    </a:cubicBezTo>
                    <a:cubicBezTo>
                      <a:pt x="24" y="32"/>
                      <a:pt x="22" y="32"/>
                      <a:pt x="21" y="32"/>
                    </a:cubicBezTo>
                    <a:cubicBezTo>
                      <a:pt x="21" y="25"/>
                      <a:pt x="20" y="20"/>
                      <a:pt x="14" y="20"/>
                    </a:cubicBezTo>
                    <a:cubicBezTo>
                      <a:pt x="13" y="9"/>
                      <a:pt x="1" y="11"/>
                      <a:pt x="0" y="0"/>
                    </a:cubicBezTo>
                    <a:cubicBezTo>
                      <a:pt x="5" y="0"/>
                      <a:pt x="7" y="3"/>
                      <a:pt x="13" y="2"/>
                    </a:cubicBezTo>
                    <a:cubicBezTo>
                      <a:pt x="20" y="14"/>
                      <a:pt x="35" y="23"/>
                      <a:pt x="44" y="30"/>
                    </a:cubicBezTo>
                    <a:cubicBezTo>
                      <a:pt x="45" y="31"/>
                      <a:pt x="47" y="36"/>
                      <a:pt x="44" y="36"/>
                    </a:cubicBezTo>
                    <a:cubicBezTo>
                      <a:pt x="46" y="39"/>
                      <a:pt x="53" y="43"/>
                      <a:pt x="50" y="48"/>
                    </a:cubicBezTo>
                    <a:cubicBezTo>
                      <a:pt x="51" y="51"/>
                      <a:pt x="52" y="45"/>
                      <a:pt x="55" y="47"/>
                    </a:cubicBezTo>
                    <a:cubicBezTo>
                      <a:pt x="56" y="48"/>
                      <a:pt x="56" y="51"/>
                      <a:pt x="58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19" name="Freeform 107"/>
              <p:cNvSpPr>
                <a:spLocks/>
              </p:cNvSpPr>
              <p:nvPr/>
            </p:nvSpPr>
            <p:spPr bwMode="auto">
              <a:xfrm>
                <a:off x="4281" y="1748"/>
                <a:ext cx="21" cy="47"/>
              </a:xfrm>
              <a:custGeom>
                <a:avLst/>
                <a:gdLst>
                  <a:gd name="T0" fmla="*/ 4 w 9"/>
                  <a:gd name="T1" fmla="*/ 0 h 20"/>
                  <a:gd name="T2" fmla="*/ 4 w 9"/>
                  <a:gd name="T3" fmla="*/ 6 h 20"/>
                  <a:gd name="T4" fmla="*/ 9 w 9"/>
                  <a:gd name="T5" fmla="*/ 4 h 20"/>
                  <a:gd name="T6" fmla="*/ 9 w 9"/>
                  <a:gd name="T7" fmla="*/ 12 h 20"/>
                  <a:gd name="T8" fmla="*/ 7 w 9"/>
                  <a:gd name="T9" fmla="*/ 18 h 20"/>
                  <a:gd name="T10" fmla="*/ 1 w 9"/>
                  <a:gd name="T11" fmla="*/ 15 h 20"/>
                  <a:gd name="T12" fmla="*/ 4 w 9"/>
                  <a:gd name="T13" fmla="*/ 16 h 20"/>
                  <a:gd name="T14" fmla="*/ 4 w 9"/>
                  <a:gd name="T15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20">
                    <a:moveTo>
                      <a:pt x="4" y="0"/>
                    </a:moveTo>
                    <a:cubicBezTo>
                      <a:pt x="6" y="0"/>
                      <a:pt x="5" y="5"/>
                      <a:pt x="4" y="6"/>
                    </a:cubicBezTo>
                    <a:cubicBezTo>
                      <a:pt x="6" y="9"/>
                      <a:pt x="6" y="3"/>
                      <a:pt x="9" y="4"/>
                    </a:cubicBezTo>
                    <a:cubicBezTo>
                      <a:pt x="9" y="8"/>
                      <a:pt x="6" y="8"/>
                      <a:pt x="9" y="12"/>
                    </a:cubicBezTo>
                    <a:cubicBezTo>
                      <a:pt x="3" y="9"/>
                      <a:pt x="5" y="15"/>
                      <a:pt x="7" y="18"/>
                    </a:cubicBezTo>
                    <a:cubicBezTo>
                      <a:pt x="5" y="17"/>
                      <a:pt x="2" y="20"/>
                      <a:pt x="1" y="15"/>
                    </a:cubicBezTo>
                    <a:cubicBezTo>
                      <a:pt x="3" y="15"/>
                      <a:pt x="3" y="16"/>
                      <a:pt x="4" y="16"/>
                    </a:cubicBezTo>
                    <a:cubicBezTo>
                      <a:pt x="4" y="12"/>
                      <a:pt x="0" y="4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20" name="Freeform 108"/>
              <p:cNvSpPr>
                <a:spLocks/>
              </p:cNvSpPr>
              <p:nvPr/>
            </p:nvSpPr>
            <p:spPr bwMode="auto">
              <a:xfrm>
                <a:off x="4219" y="1841"/>
                <a:ext cx="12" cy="18"/>
              </a:xfrm>
              <a:custGeom>
                <a:avLst/>
                <a:gdLst>
                  <a:gd name="T0" fmla="*/ 5 w 5"/>
                  <a:gd name="T1" fmla="*/ 1 h 8"/>
                  <a:gd name="T2" fmla="*/ 3 w 5"/>
                  <a:gd name="T3" fmla="*/ 8 h 8"/>
                  <a:gd name="T4" fmla="*/ 1 w 5"/>
                  <a:gd name="T5" fmla="*/ 2 h 8"/>
                  <a:gd name="T6" fmla="*/ 2 w 5"/>
                  <a:gd name="T7" fmla="*/ 4 h 8"/>
                  <a:gd name="T8" fmla="*/ 5 w 5"/>
                  <a:gd name="T9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8">
                    <a:moveTo>
                      <a:pt x="5" y="1"/>
                    </a:moveTo>
                    <a:cubicBezTo>
                      <a:pt x="5" y="4"/>
                      <a:pt x="2" y="4"/>
                      <a:pt x="3" y="8"/>
                    </a:cubicBezTo>
                    <a:cubicBezTo>
                      <a:pt x="0" y="8"/>
                      <a:pt x="0" y="4"/>
                      <a:pt x="1" y="2"/>
                    </a:cubicBezTo>
                    <a:cubicBezTo>
                      <a:pt x="2" y="2"/>
                      <a:pt x="2" y="4"/>
                      <a:pt x="2" y="4"/>
                    </a:cubicBezTo>
                    <a:cubicBezTo>
                      <a:pt x="5" y="5"/>
                      <a:pt x="2" y="0"/>
                      <a:pt x="5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21" name="Freeform 109"/>
              <p:cNvSpPr>
                <a:spLocks/>
              </p:cNvSpPr>
              <p:nvPr/>
            </p:nvSpPr>
            <p:spPr bwMode="auto">
              <a:xfrm>
                <a:off x="4177" y="1753"/>
                <a:ext cx="82" cy="109"/>
              </a:xfrm>
              <a:custGeom>
                <a:avLst/>
                <a:gdLst>
                  <a:gd name="T0" fmla="*/ 29 w 35"/>
                  <a:gd name="T1" fmla="*/ 5 h 46"/>
                  <a:gd name="T2" fmla="*/ 35 w 35"/>
                  <a:gd name="T3" fmla="*/ 1 h 46"/>
                  <a:gd name="T4" fmla="*/ 8 w 35"/>
                  <a:gd name="T5" fmla="*/ 10 h 46"/>
                  <a:gd name="T6" fmla="*/ 11 w 35"/>
                  <a:gd name="T7" fmla="*/ 19 h 46"/>
                  <a:gd name="T8" fmla="*/ 25 w 35"/>
                  <a:gd name="T9" fmla="*/ 15 h 46"/>
                  <a:gd name="T10" fmla="*/ 23 w 35"/>
                  <a:gd name="T11" fmla="*/ 17 h 46"/>
                  <a:gd name="T12" fmla="*/ 20 w 35"/>
                  <a:gd name="T13" fmla="*/ 19 h 46"/>
                  <a:gd name="T14" fmla="*/ 15 w 35"/>
                  <a:gd name="T15" fmla="*/ 22 h 46"/>
                  <a:gd name="T16" fmla="*/ 21 w 35"/>
                  <a:gd name="T17" fmla="*/ 37 h 46"/>
                  <a:gd name="T18" fmla="*/ 15 w 35"/>
                  <a:gd name="T19" fmla="*/ 40 h 46"/>
                  <a:gd name="T20" fmla="*/ 12 w 35"/>
                  <a:gd name="T21" fmla="*/ 27 h 46"/>
                  <a:gd name="T22" fmla="*/ 3 w 35"/>
                  <a:gd name="T23" fmla="*/ 45 h 46"/>
                  <a:gd name="T24" fmla="*/ 4 w 35"/>
                  <a:gd name="T25" fmla="*/ 34 h 46"/>
                  <a:gd name="T26" fmla="*/ 0 w 35"/>
                  <a:gd name="T27" fmla="*/ 31 h 46"/>
                  <a:gd name="T28" fmla="*/ 12 w 35"/>
                  <a:gd name="T29" fmla="*/ 3 h 46"/>
                  <a:gd name="T30" fmla="*/ 19 w 35"/>
                  <a:gd name="T31" fmla="*/ 5 h 46"/>
                  <a:gd name="T32" fmla="*/ 29 w 35"/>
                  <a:gd name="T33" fmla="*/ 5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5" h="46">
                    <a:moveTo>
                      <a:pt x="29" y="5"/>
                    </a:moveTo>
                    <a:cubicBezTo>
                      <a:pt x="32" y="5"/>
                      <a:pt x="31" y="0"/>
                      <a:pt x="35" y="1"/>
                    </a:cubicBezTo>
                    <a:cubicBezTo>
                      <a:pt x="34" y="16"/>
                      <a:pt x="17" y="4"/>
                      <a:pt x="8" y="10"/>
                    </a:cubicBezTo>
                    <a:cubicBezTo>
                      <a:pt x="8" y="14"/>
                      <a:pt x="10" y="16"/>
                      <a:pt x="11" y="19"/>
                    </a:cubicBezTo>
                    <a:cubicBezTo>
                      <a:pt x="15" y="18"/>
                      <a:pt x="21" y="14"/>
                      <a:pt x="25" y="15"/>
                    </a:cubicBezTo>
                    <a:cubicBezTo>
                      <a:pt x="26" y="17"/>
                      <a:pt x="24" y="17"/>
                      <a:pt x="23" y="17"/>
                    </a:cubicBezTo>
                    <a:cubicBezTo>
                      <a:pt x="23" y="18"/>
                      <a:pt x="21" y="18"/>
                      <a:pt x="20" y="19"/>
                    </a:cubicBezTo>
                    <a:cubicBezTo>
                      <a:pt x="17" y="19"/>
                      <a:pt x="18" y="23"/>
                      <a:pt x="15" y="22"/>
                    </a:cubicBezTo>
                    <a:cubicBezTo>
                      <a:pt x="18" y="26"/>
                      <a:pt x="20" y="32"/>
                      <a:pt x="21" y="37"/>
                    </a:cubicBezTo>
                    <a:cubicBezTo>
                      <a:pt x="19" y="38"/>
                      <a:pt x="17" y="40"/>
                      <a:pt x="15" y="40"/>
                    </a:cubicBezTo>
                    <a:cubicBezTo>
                      <a:pt x="13" y="37"/>
                      <a:pt x="14" y="31"/>
                      <a:pt x="12" y="27"/>
                    </a:cubicBezTo>
                    <a:cubicBezTo>
                      <a:pt x="4" y="27"/>
                      <a:pt x="14" y="46"/>
                      <a:pt x="3" y="45"/>
                    </a:cubicBezTo>
                    <a:cubicBezTo>
                      <a:pt x="1" y="42"/>
                      <a:pt x="5" y="39"/>
                      <a:pt x="4" y="34"/>
                    </a:cubicBezTo>
                    <a:cubicBezTo>
                      <a:pt x="3" y="32"/>
                      <a:pt x="1" y="32"/>
                      <a:pt x="0" y="31"/>
                    </a:cubicBezTo>
                    <a:cubicBezTo>
                      <a:pt x="4" y="21"/>
                      <a:pt x="4" y="9"/>
                      <a:pt x="12" y="3"/>
                    </a:cubicBezTo>
                    <a:cubicBezTo>
                      <a:pt x="14" y="4"/>
                      <a:pt x="17" y="4"/>
                      <a:pt x="19" y="5"/>
                    </a:cubicBezTo>
                    <a:cubicBezTo>
                      <a:pt x="20" y="6"/>
                      <a:pt x="28" y="6"/>
                      <a:pt x="29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22" name="Freeform 110"/>
              <p:cNvSpPr>
                <a:spLocks/>
              </p:cNvSpPr>
              <p:nvPr/>
            </p:nvSpPr>
            <p:spPr bwMode="auto">
              <a:xfrm>
                <a:off x="3907" y="1758"/>
                <a:ext cx="12" cy="11"/>
              </a:xfrm>
              <a:custGeom>
                <a:avLst/>
                <a:gdLst>
                  <a:gd name="T0" fmla="*/ 4 w 5"/>
                  <a:gd name="T1" fmla="*/ 5 h 5"/>
                  <a:gd name="T2" fmla="*/ 0 w 5"/>
                  <a:gd name="T3" fmla="*/ 0 h 5"/>
                  <a:gd name="T4" fmla="*/ 4 w 5"/>
                  <a:gd name="T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5">
                    <a:moveTo>
                      <a:pt x="4" y="5"/>
                    </a:moveTo>
                    <a:cubicBezTo>
                      <a:pt x="2" y="4"/>
                      <a:pt x="0" y="3"/>
                      <a:pt x="0" y="0"/>
                    </a:cubicBezTo>
                    <a:cubicBezTo>
                      <a:pt x="2" y="1"/>
                      <a:pt x="5" y="1"/>
                      <a:pt x="4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23" name="Freeform 112"/>
              <p:cNvSpPr>
                <a:spLocks/>
              </p:cNvSpPr>
              <p:nvPr/>
            </p:nvSpPr>
            <p:spPr bwMode="auto">
              <a:xfrm>
                <a:off x="4465" y="1883"/>
                <a:ext cx="33" cy="19"/>
              </a:xfrm>
              <a:custGeom>
                <a:avLst/>
                <a:gdLst>
                  <a:gd name="T0" fmla="*/ 14 w 14"/>
                  <a:gd name="T1" fmla="*/ 2 h 8"/>
                  <a:gd name="T2" fmla="*/ 6 w 14"/>
                  <a:gd name="T3" fmla="*/ 8 h 8"/>
                  <a:gd name="T4" fmla="*/ 0 w 14"/>
                  <a:gd name="T5" fmla="*/ 6 h 8"/>
                  <a:gd name="T6" fmla="*/ 14 w 14"/>
                  <a:gd name="T7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8">
                    <a:moveTo>
                      <a:pt x="14" y="2"/>
                    </a:moveTo>
                    <a:cubicBezTo>
                      <a:pt x="10" y="3"/>
                      <a:pt x="7" y="5"/>
                      <a:pt x="6" y="8"/>
                    </a:cubicBezTo>
                    <a:cubicBezTo>
                      <a:pt x="4" y="8"/>
                      <a:pt x="4" y="6"/>
                      <a:pt x="0" y="6"/>
                    </a:cubicBezTo>
                    <a:cubicBezTo>
                      <a:pt x="6" y="7"/>
                      <a:pt x="10" y="0"/>
                      <a:pt x="14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24" name="Freeform 113"/>
              <p:cNvSpPr>
                <a:spLocks/>
              </p:cNvSpPr>
              <p:nvPr/>
            </p:nvSpPr>
            <p:spPr bwMode="auto">
              <a:xfrm>
                <a:off x="4387" y="1786"/>
                <a:ext cx="12" cy="12"/>
              </a:xfrm>
              <a:custGeom>
                <a:avLst/>
                <a:gdLst>
                  <a:gd name="T0" fmla="*/ 4 w 5"/>
                  <a:gd name="T1" fmla="*/ 5 h 5"/>
                  <a:gd name="T2" fmla="*/ 0 w 5"/>
                  <a:gd name="T3" fmla="*/ 2 h 5"/>
                  <a:gd name="T4" fmla="*/ 4 w 5"/>
                  <a:gd name="T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5">
                    <a:moveTo>
                      <a:pt x="4" y="5"/>
                    </a:moveTo>
                    <a:cubicBezTo>
                      <a:pt x="2" y="5"/>
                      <a:pt x="1" y="3"/>
                      <a:pt x="0" y="2"/>
                    </a:cubicBezTo>
                    <a:cubicBezTo>
                      <a:pt x="1" y="0"/>
                      <a:pt x="5" y="3"/>
                      <a:pt x="4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25" name="Freeform 114"/>
              <p:cNvSpPr>
                <a:spLocks/>
              </p:cNvSpPr>
              <p:nvPr/>
            </p:nvSpPr>
            <p:spPr bwMode="auto">
              <a:xfrm>
                <a:off x="3926" y="1791"/>
                <a:ext cx="7" cy="14"/>
              </a:xfrm>
              <a:custGeom>
                <a:avLst/>
                <a:gdLst>
                  <a:gd name="T0" fmla="*/ 0 w 3"/>
                  <a:gd name="T1" fmla="*/ 0 h 6"/>
                  <a:gd name="T2" fmla="*/ 3 w 3"/>
                  <a:gd name="T3" fmla="*/ 6 h 6"/>
                  <a:gd name="T4" fmla="*/ 0 w 3"/>
                  <a:gd name="T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6">
                    <a:moveTo>
                      <a:pt x="0" y="0"/>
                    </a:moveTo>
                    <a:cubicBezTo>
                      <a:pt x="3" y="0"/>
                      <a:pt x="3" y="3"/>
                      <a:pt x="3" y="6"/>
                    </a:cubicBezTo>
                    <a:cubicBezTo>
                      <a:pt x="1" y="5"/>
                      <a:pt x="0" y="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26" name="Freeform 115"/>
              <p:cNvSpPr>
                <a:spLocks/>
              </p:cNvSpPr>
              <p:nvPr/>
            </p:nvSpPr>
            <p:spPr bwMode="auto">
              <a:xfrm>
                <a:off x="2071" y="1795"/>
                <a:ext cx="14" cy="17"/>
              </a:xfrm>
              <a:custGeom>
                <a:avLst/>
                <a:gdLst>
                  <a:gd name="T0" fmla="*/ 6 w 6"/>
                  <a:gd name="T1" fmla="*/ 1 h 7"/>
                  <a:gd name="T2" fmla="*/ 1 w 6"/>
                  <a:gd name="T3" fmla="*/ 7 h 7"/>
                  <a:gd name="T4" fmla="*/ 0 w 6"/>
                  <a:gd name="T5" fmla="*/ 2 h 7"/>
                  <a:gd name="T6" fmla="*/ 5 w 6"/>
                  <a:gd name="T7" fmla="*/ 0 h 7"/>
                  <a:gd name="T8" fmla="*/ 6 w 6"/>
                  <a:gd name="T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6" y="1"/>
                    </a:moveTo>
                    <a:cubicBezTo>
                      <a:pt x="4" y="2"/>
                      <a:pt x="3" y="5"/>
                      <a:pt x="1" y="7"/>
                    </a:cubicBezTo>
                    <a:cubicBezTo>
                      <a:pt x="2" y="4"/>
                      <a:pt x="0" y="4"/>
                      <a:pt x="0" y="2"/>
                    </a:cubicBezTo>
                    <a:cubicBezTo>
                      <a:pt x="3" y="3"/>
                      <a:pt x="4" y="1"/>
                      <a:pt x="5" y="0"/>
                    </a:cubicBezTo>
                    <a:cubicBezTo>
                      <a:pt x="5" y="1"/>
                      <a:pt x="6" y="1"/>
                      <a:pt x="6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27" name="Freeform 116"/>
              <p:cNvSpPr>
                <a:spLocks/>
              </p:cNvSpPr>
              <p:nvPr/>
            </p:nvSpPr>
            <p:spPr bwMode="auto">
              <a:xfrm>
                <a:off x="4009" y="1800"/>
                <a:ext cx="19" cy="24"/>
              </a:xfrm>
              <a:custGeom>
                <a:avLst/>
                <a:gdLst>
                  <a:gd name="T0" fmla="*/ 2 w 8"/>
                  <a:gd name="T1" fmla="*/ 4 h 10"/>
                  <a:gd name="T2" fmla="*/ 0 w 8"/>
                  <a:gd name="T3" fmla="*/ 4 h 10"/>
                  <a:gd name="T4" fmla="*/ 0 w 8"/>
                  <a:gd name="T5" fmla="*/ 1 h 10"/>
                  <a:gd name="T6" fmla="*/ 2 w 8"/>
                  <a:gd name="T7" fmla="*/ 0 h 10"/>
                  <a:gd name="T8" fmla="*/ 8 w 8"/>
                  <a:gd name="T9" fmla="*/ 6 h 10"/>
                  <a:gd name="T10" fmla="*/ 6 w 8"/>
                  <a:gd name="T11" fmla="*/ 10 h 10"/>
                  <a:gd name="T12" fmla="*/ 2 w 8"/>
                  <a:gd name="T13" fmla="*/ 4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10">
                    <a:moveTo>
                      <a:pt x="2" y="4"/>
                    </a:moveTo>
                    <a:cubicBezTo>
                      <a:pt x="2" y="4"/>
                      <a:pt x="1" y="4"/>
                      <a:pt x="0" y="4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1" y="1"/>
                      <a:pt x="2" y="1"/>
                      <a:pt x="2" y="0"/>
                    </a:cubicBezTo>
                    <a:cubicBezTo>
                      <a:pt x="6" y="0"/>
                      <a:pt x="3" y="7"/>
                      <a:pt x="8" y="6"/>
                    </a:cubicBezTo>
                    <a:cubicBezTo>
                      <a:pt x="7" y="7"/>
                      <a:pt x="8" y="10"/>
                      <a:pt x="6" y="10"/>
                    </a:cubicBezTo>
                    <a:cubicBezTo>
                      <a:pt x="4" y="8"/>
                      <a:pt x="4" y="5"/>
                      <a:pt x="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28" name="Freeform 117"/>
              <p:cNvSpPr>
                <a:spLocks/>
              </p:cNvSpPr>
              <p:nvPr/>
            </p:nvSpPr>
            <p:spPr bwMode="auto">
              <a:xfrm>
                <a:off x="4011" y="1810"/>
                <a:ext cx="12" cy="14"/>
              </a:xfrm>
              <a:custGeom>
                <a:avLst/>
                <a:gdLst>
                  <a:gd name="T0" fmla="*/ 1 w 5"/>
                  <a:gd name="T1" fmla="*/ 0 h 6"/>
                  <a:gd name="T2" fmla="*/ 5 w 5"/>
                  <a:gd name="T3" fmla="*/ 6 h 6"/>
                  <a:gd name="T4" fmla="*/ 3 w 5"/>
                  <a:gd name="T5" fmla="*/ 6 h 6"/>
                  <a:gd name="T6" fmla="*/ 0 w 5"/>
                  <a:gd name="T7" fmla="*/ 1 h 6"/>
                  <a:gd name="T8" fmla="*/ 1 w 5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6">
                    <a:moveTo>
                      <a:pt x="1" y="0"/>
                    </a:moveTo>
                    <a:cubicBezTo>
                      <a:pt x="3" y="1"/>
                      <a:pt x="3" y="4"/>
                      <a:pt x="5" y="6"/>
                    </a:cubicBezTo>
                    <a:cubicBezTo>
                      <a:pt x="4" y="5"/>
                      <a:pt x="3" y="5"/>
                      <a:pt x="3" y="6"/>
                    </a:cubicBezTo>
                    <a:cubicBezTo>
                      <a:pt x="1" y="5"/>
                      <a:pt x="1" y="2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29" name="Freeform 118"/>
              <p:cNvSpPr>
                <a:spLocks/>
              </p:cNvSpPr>
              <p:nvPr/>
            </p:nvSpPr>
            <p:spPr bwMode="auto">
              <a:xfrm>
                <a:off x="4035" y="1817"/>
                <a:ext cx="12" cy="7"/>
              </a:xfrm>
              <a:custGeom>
                <a:avLst/>
                <a:gdLst>
                  <a:gd name="T0" fmla="*/ 5 w 5"/>
                  <a:gd name="T1" fmla="*/ 0 h 3"/>
                  <a:gd name="T2" fmla="*/ 5 w 5"/>
                  <a:gd name="T3" fmla="*/ 3 h 3"/>
                  <a:gd name="T4" fmla="*/ 0 w 5"/>
                  <a:gd name="T5" fmla="*/ 2 h 3"/>
                  <a:gd name="T6" fmla="*/ 5 w 5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5" y="0"/>
                    </a:moveTo>
                    <a:cubicBezTo>
                      <a:pt x="5" y="1"/>
                      <a:pt x="5" y="2"/>
                      <a:pt x="5" y="3"/>
                    </a:cubicBezTo>
                    <a:cubicBezTo>
                      <a:pt x="2" y="3"/>
                      <a:pt x="1" y="3"/>
                      <a:pt x="0" y="2"/>
                    </a:cubicBezTo>
                    <a:cubicBezTo>
                      <a:pt x="1" y="0"/>
                      <a:pt x="2" y="0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30" name="Freeform 119"/>
              <p:cNvSpPr>
                <a:spLocks/>
              </p:cNvSpPr>
              <p:nvPr/>
            </p:nvSpPr>
            <p:spPr bwMode="auto">
              <a:xfrm>
                <a:off x="4577" y="1812"/>
                <a:ext cx="19" cy="19"/>
              </a:xfrm>
              <a:custGeom>
                <a:avLst/>
                <a:gdLst>
                  <a:gd name="T0" fmla="*/ 8 w 8"/>
                  <a:gd name="T1" fmla="*/ 6 h 8"/>
                  <a:gd name="T2" fmla="*/ 0 w 8"/>
                  <a:gd name="T3" fmla="*/ 1 h 8"/>
                  <a:gd name="T4" fmla="*/ 8 w 8"/>
                  <a:gd name="T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8">
                    <a:moveTo>
                      <a:pt x="8" y="6"/>
                    </a:moveTo>
                    <a:cubicBezTo>
                      <a:pt x="6" y="8"/>
                      <a:pt x="0" y="5"/>
                      <a:pt x="0" y="1"/>
                    </a:cubicBezTo>
                    <a:cubicBezTo>
                      <a:pt x="5" y="0"/>
                      <a:pt x="5" y="4"/>
                      <a:pt x="8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31" name="Freeform 120"/>
              <p:cNvSpPr>
                <a:spLocks/>
              </p:cNvSpPr>
              <p:nvPr/>
            </p:nvSpPr>
            <p:spPr bwMode="auto">
              <a:xfrm>
                <a:off x="4622" y="1850"/>
                <a:ext cx="16" cy="28"/>
              </a:xfrm>
              <a:custGeom>
                <a:avLst/>
                <a:gdLst>
                  <a:gd name="T0" fmla="*/ 0 w 7"/>
                  <a:gd name="T1" fmla="*/ 0 h 12"/>
                  <a:gd name="T2" fmla="*/ 7 w 7"/>
                  <a:gd name="T3" fmla="*/ 12 h 12"/>
                  <a:gd name="T4" fmla="*/ 0 w 7"/>
                  <a:gd name="T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12">
                    <a:moveTo>
                      <a:pt x="0" y="0"/>
                    </a:moveTo>
                    <a:cubicBezTo>
                      <a:pt x="2" y="4"/>
                      <a:pt x="6" y="7"/>
                      <a:pt x="7" y="12"/>
                    </a:cubicBezTo>
                    <a:cubicBezTo>
                      <a:pt x="5" y="12"/>
                      <a:pt x="0" y="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32" name="Freeform 122"/>
              <p:cNvSpPr>
                <a:spLocks/>
              </p:cNvSpPr>
              <p:nvPr/>
            </p:nvSpPr>
            <p:spPr bwMode="auto">
              <a:xfrm>
                <a:off x="4645" y="1871"/>
                <a:ext cx="12" cy="15"/>
              </a:xfrm>
              <a:custGeom>
                <a:avLst/>
                <a:gdLst>
                  <a:gd name="T0" fmla="*/ 5 w 5"/>
                  <a:gd name="T1" fmla="*/ 6 h 6"/>
                  <a:gd name="T2" fmla="*/ 0 w 5"/>
                  <a:gd name="T3" fmla="*/ 2 h 6"/>
                  <a:gd name="T4" fmla="*/ 5 w 5"/>
                  <a:gd name="T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6">
                    <a:moveTo>
                      <a:pt x="5" y="6"/>
                    </a:moveTo>
                    <a:cubicBezTo>
                      <a:pt x="2" y="6"/>
                      <a:pt x="2" y="3"/>
                      <a:pt x="0" y="2"/>
                    </a:cubicBezTo>
                    <a:cubicBezTo>
                      <a:pt x="1" y="0"/>
                      <a:pt x="5" y="3"/>
                      <a:pt x="5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33" name="Freeform 123"/>
              <p:cNvSpPr>
                <a:spLocks/>
              </p:cNvSpPr>
              <p:nvPr/>
            </p:nvSpPr>
            <p:spPr bwMode="auto">
              <a:xfrm>
                <a:off x="4326" y="1881"/>
                <a:ext cx="16" cy="14"/>
              </a:xfrm>
              <a:custGeom>
                <a:avLst/>
                <a:gdLst>
                  <a:gd name="T0" fmla="*/ 3 w 7"/>
                  <a:gd name="T1" fmla="*/ 0 h 6"/>
                  <a:gd name="T2" fmla="*/ 1 w 7"/>
                  <a:gd name="T3" fmla="*/ 6 h 6"/>
                  <a:gd name="T4" fmla="*/ 3 w 7"/>
                  <a:gd name="T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6">
                    <a:moveTo>
                      <a:pt x="3" y="0"/>
                    </a:moveTo>
                    <a:cubicBezTo>
                      <a:pt x="7" y="0"/>
                      <a:pt x="3" y="6"/>
                      <a:pt x="1" y="6"/>
                    </a:cubicBezTo>
                    <a:cubicBezTo>
                      <a:pt x="0" y="2"/>
                      <a:pt x="3" y="3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34" name="Freeform 124"/>
              <p:cNvSpPr>
                <a:spLocks/>
              </p:cNvSpPr>
              <p:nvPr/>
            </p:nvSpPr>
            <p:spPr bwMode="auto">
              <a:xfrm>
                <a:off x="4671" y="1886"/>
                <a:ext cx="14" cy="14"/>
              </a:xfrm>
              <a:custGeom>
                <a:avLst/>
                <a:gdLst>
                  <a:gd name="T0" fmla="*/ 0 w 6"/>
                  <a:gd name="T1" fmla="*/ 2 h 6"/>
                  <a:gd name="T2" fmla="*/ 6 w 6"/>
                  <a:gd name="T3" fmla="*/ 6 h 6"/>
                  <a:gd name="T4" fmla="*/ 0 w 6"/>
                  <a:gd name="T5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6">
                    <a:moveTo>
                      <a:pt x="0" y="2"/>
                    </a:moveTo>
                    <a:cubicBezTo>
                      <a:pt x="2" y="0"/>
                      <a:pt x="6" y="3"/>
                      <a:pt x="6" y="6"/>
                    </a:cubicBezTo>
                    <a:cubicBezTo>
                      <a:pt x="3" y="6"/>
                      <a:pt x="2" y="3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35" name="Freeform 125"/>
              <p:cNvSpPr>
                <a:spLocks/>
              </p:cNvSpPr>
              <p:nvPr/>
            </p:nvSpPr>
            <p:spPr bwMode="auto">
              <a:xfrm>
                <a:off x="4144" y="1888"/>
                <a:ext cx="37" cy="21"/>
              </a:xfrm>
              <a:custGeom>
                <a:avLst/>
                <a:gdLst>
                  <a:gd name="T0" fmla="*/ 14 w 16"/>
                  <a:gd name="T1" fmla="*/ 3 h 9"/>
                  <a:gd name="T2" fmla="*/ 16 w 16"/>
                  <a:gd name="T3" fmla="*/ 5 h 9"/>
                  <a:gd name="T4" fmla="*/ 2 w 16"/>
                  <a:gd name="T5" fmla="*/ 8 h 9"/>
                  <a:gd name="T6" fmla="*/ 8 w 16"/>
                  <a:gd name="T7" fmla="*/ 3 h 9"/>
                  <a:gd name="T8" fmla="*/ 14 w 16"/>
                  <a:gd name="T9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9">
                    <a:moveTo>
                      <a:pt x="14" y="3"/>
                    </a:moveTo>
                    <a:cubicBezTo>
                      <a:pt x="14" y="5"/>
                      <a:pt x="15" y="5"/>
                      <a:pt x="16" y="5"/>
                    </a:cubicBezTo>
                    <a:cubicBezTo>
                      <a:pt x="12" y="8"/>
                      <a:pt x="8" y="6"/>
                      <a:pt x="2" y="8"/>
                    </a:cubicBezTo>
                    <a:cubicBezTo>
                      <a:pt x="0" y="0"/>
                      <a:pt x="11" y="9"/>
                      <a:pt x="8" y="3"/>
                    </a:cubicBezTo>
                    <a:cubicBezTo>
                      <a:pt x="10" y="3"/>
                      <a:pt x="11" y="4"/>
                      <a:pt x="1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36" name="Freeform 126"/>
              <p:cNvSpPr>
                <a:spLocks/>
              </p:cNvSpPr>
              <p:nvPr/>
            </p:nvSpPr>
            <p:spPr bwMode="auto">
              <a:xfrm>
                <a:off x="4695" y="1895"/>
                <a:ext cx="9" cy="21"/>
              </a:xfrm>
              <a:custGeom>
                <a:avLst/>
                <a:gdLst>
                  <a:gd name="T0" fmla="*/ 0 w 4"/>
                  <a:gd name="T1" fmla="*/ 0 h 9"/>
                  <a:gd name="T2" fmla="*/ 4 w 4"/>
                  <a:gd name="T3" fmla="*/ 9 h 9"/>
                  <a:gd name="T4" fmla="*/ 0 w 4"/>
                  <a:gd name="T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9">
                    <a:moveTo>
                      <a:pt x="0" y="0"/>
                    </a:moveTo>
                    <a:cubicBezTo>
                      <a:pt x="3" y="2"/>
                      <a:pt x="3" y="6"/>
                      <a:pt x="4" y="9"/>
                    </a:cubicBezTo>
                    <a:cubicBezTo>
                      <a:pt x="1" y="8"/>
                      <a:pt x="0" y="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37" name="Freeform 127"/>
              <p:cNvSpPr>
                <a:spLocks/>
              </p:cNvSpPr>
              <p:nvPr/>
            </p:nvSpPr>
            <p:spPr bwMode="auto">
              <a:xfrm>
                <a:off x="4174" y="1909"/>
                <a:ext cx="22" cy="17"/>
              </a:xfrm>
              <a:custGeom>
                <a:avLst/>
                <a:gdLst>
                  <a:gd name="T0" fmla="*/ 9 w 9"/>
                  <a:gd name="T1" fmla="*/ 7 h 7"/>
                  <a:gd name="T2" fmla="*/ 0 w 9"/>
                  <a:gd name="T3" fmla="*/ 1 h 7"/>
                  <a:gd name="T4" fmla="*/ 9 w 9"/>
                  <a:gd name="T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" h="7">
                    <a:moveTo>
                      <a:pt x="9" y="7"/>
                    </a:moveTo>
                    <a:cubicBezTo>
                      <a:pt x="6" y="5"/>
                      <a:pt x="1" y="5"/>
                      <a:pt x="0" y="1"/>
                    </a:cubicBezTo>
                    <a:cubicBezTo>
                      <a:pt x="6" y="0"/>
                      <a:pt x="9" y="2"/>
                      <a:pt x="9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38" name="Freeform 128"/>
              <p:cNvSpPr>
                <a:spLocks/>
              </p:cNvSpPr>
              <p:nvPr/>
            </p:nvSpPr>
            <p:spPr bwMode="auto">
              <a:xfrm>
                <a:off x="4681" y="1909"/>
                <a:ext cx="16" cy="12"/>
              </a:xfrm>
              <a:custGeom>
                <a:avLst/>
                <a:gdLst>
                  <a:gd name="T0" fmla="*/ 0 w 7"/>
                  <a:gd name="T1" fmla="*/ 2 h 5"/>
                  <a:gd name="T2" fmla="*/ 6 w 7"/>
                  <a:gd name="T3" fmla="*/ 5 h 5"/>
                  <a:gd name="T4" fmla="*/ 0 w 7"/>
                  <a:gd name="T5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5">
                    <a:moveTo>
                      <a:pt x="0" y="2"/>
                    </a:moveTo>
                    <a:cubicBezTo>
                      <a:pt x="2" y="0"/>
                      <a:pt x="7" y="2"/>
                      <a:pt x="6" y="5"/>
                    </a:cubicBezTo>
                    <a:cubicBezTo>
                      <a:pt x="3" y="5"/>
                      <a:pt x="3" y="3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39" name="Freeform 130"/>
              <p:cNvSpPr>
                <a:spLocks/>
              </p:cNvSpPr>
              <p:nvPr/>
            </p:nvSpPr>
            <p:spPr bwMode="auto">
              <a:xfrm>
                <a:off x="4700" y="1921"/>
                <a:ext cx="14" cy="14"/>
              </a:xfrm>
              <a:custGeom>
                <a:avLst/>
                <a:gdLst>
                  <a:gd name="T0" fmla="*/ 6 w 6"/>
                  <a:gd name="T1" fmla="*/ 4 h 6"/>
                  <a:gd name="T2" fmla="*/ 0 w 6"/>
                  <a:gd name="T3" fmla="*/ 1 h 6"/>
                  <a:gd name="T4" fmla="*/ 6 w 6"/>
                  <a:gd name="T5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6">
                    <a:moveTo>
                      <a:pt x="6" y="4"/>
                    </a:moveTo>
                    <a:cubicBezTo>
                      <a:pt x="4" y="6"/>
                      <a:pt x="0" y="4"/>
                      <a:pt x="0" y="1"/>
                    </a:cubicBezTo>
                    <a:cubicBezTo>
                      <a:pt x="4" y="0"/>
                      <a:pt x="4" y="3"/>
                      <a:pt x="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40" name="Freeform 131"/>
              <p:cNvSpPr>
                <a:spLocks/>
              </p:cNvSpPr>
              <p:nvPr/>
            </p:nvSpPr>
            <p:spPr bwMode="auto">
              <a:xfrm>
                <a:off x="4058" y="1933"/>
                <a:ext cx="502" cy="401"/>
              </a:xfrm>
              <a:custGeom>
                <a:avLst/>
                <a:gdLst>
                  <a:gd name="T0" fmla="*/ 9 w 212"/>
                  <a:gd name="T1" fmla="*/ 83 h 169"/>
                  <a:gd name="T2" fmla="*/ 13 w 212"/>
                  <a:gd name="T3" fmla="*/ 66 h 169"/>
                  <a:gd name="T4" fmla="*/ 15 w 212"/>
                  <a:gd name="T5" fmla="*/ 68 h 169"/>
                  <a:gd name="T6" fmla="*/ 41 w 212"/>
                  <a:gd name="T7" fmla="*/ 55 h 169"/>
                  <a:gd name="T8" fmla="*/ 65 w 212"/>
                  <a:gd name="T9" fmla="*/ 33 h 169"/>
                  <a:gd name="T10" fmla="*/ 69 w 212"/>
                  <a:gd name="T11" fmla="*/ 37 h 169"/>
                  <a:gd name="T12" fmla="*/ 68 w 212"/>
                  <a:gd name="T13" fmla="*/ 33 h 169"/>
                  <a:gd name="T14" fmla="*/ 72 w 212"/>
                  <a:gd name="T15" fmla="*/ 32 h 169"/>
                  <a:gd name="T16" fmla="*/ 88 w 212"/>
                  <a:gd name="T17" fmla="*/ 17 h 169"/>
                  <a:gd name="T18" fmla="*/ 93 w 212"/>
                  <a:gd name="T19" fmla="*/ 26 h 169"/>
                  <a:gd name="T20" fmla="*/ 102 w 212"/>
                  <a:gd name="T21" fmla="*/ 25 h 169"/>
                  <a:gd name="T22" fmla="*/ 119 w 212"/>
                  <a:gd name="T23" fmla="*/ 8 h 169"/>
                  <a:gd name="T24" fmla="*/ 117 w 212"/>
                  <a:gd name="T25" fmla="*/ 2 h 169"/>
                  <a:gd name="T26" fmla="*/ 119 w 212"/>
                  <a:gd name="T27" fmla="*/ 1 h 169"/>
                  <a:gd name="T28" fmla="*/ 140 w 212"/>
                  <a:gd name="T29" fmla="*/ 7 h 169"/>
                  <a:gd name="T30" fmla="*/ 133 w 212"/>
                  <a:gd name="T31" fmla="*/ 23 h 169"/>
                  <a:gd name="T32" fmla="*/ 154 w 212"/>
                  <a:gd name="T33" fmla="*/ 41 h 169"/>
                  <a:gd name="T34" fmla="*/ 170 w 212"/>
                  <a:gd name="T35" fmla="*/ 0 h 169"/>
                  <a:gd name="T36" fmla="*/ 176 w 212"/>
                  <a:gd name="T37" fmla="*/ 18 h 169"/>
                  <a:gd name="T38" fmla="*/ 183 w 212"/>
                  <a:gd name="T39" fmla="*/ 21 h 169"/>
                  <a:gd name="T40" fmla="*/ 185 w 212"/>
                  <a:gd name="T41" fmla="*/ 47 h 169"/>
                  <a:gd name="T42" fmla="*/ 196 w 212"/>
                  <a:gd name="T43" fmla="*/ 56 h 169"/>
                  <a:gd name="T44" fmla="*/ 198 w 212"/>
                  <a:gd name="T45" fmla="*/ 68 h 169"/>
                  <a:gd name="T46" fmla="*/ 203 w 212"/>
                  <a:gd name="T47" fmla="*/ 69 h 169"/>
                  <a:gd name="T48" fmla="*/ 202 w 212"/>
                  <a:gd name="T49" fmla="*/ 75 h 169"/>
                  <a:gd name="T50" fmla="*/ 210 w 212"/>
                  <a:gd name="T51" fmla="*/ 87 h 169"/>
                  <a:gd name="T52" fmla="*/ 212 w 212"/>
                  <a:gd name="T53" fmla="*/ 84 h 169"/>
                  <a:gd name="T54" fmla="*/ 208 w 212"/>
                  <a:gd name="T55" fmla="*/ 98 h 169"/>
                  <a:gd name="T56" fmla="*/ 210 w 212"/>
                  <a:gd name="T57" fmla="*/ 100 h 169"/>
                  <a:gd name="T58" fmla="*/ 165 w 212"/>
                  <a:gd name="T59" fmla="*/ 161 h 169"/>
                  <a:gd name="T60" fmla="*/ 144 w 212"/>
                  <a:gd name="T61" fmla="*/ 169 h 169"/>
                  <a:gd name="T62" fmla="*/ 130 w 212"/>
                  <a:gd name="T63" fmla="*/ 168 h 169"/>
                  <a:gd name="T64" fmla="*/ 117 w 212"/>
                  <a:gd name="T65" fmla="*/ 162 h 169"/>
                  <a:gd name="T66" fmla="*/ 118 w 212"/>
                  <a:gd name="T67" fmla="*/ 153 h 169"/>
                  <a:gd name="T68" fmla="*/ 113 w 212"/>
                  <a:gd name="T69" fmla="*/ 149 h 169"/>
                  <a:gd name="T70" fmla="*/ 117 w 212"/>
                  <a:gd name="T71" fmla="*/ 141 h 169"/>
                  <a:gd name="T72" fmla="*/ 108 w 212"/>
                  <a:gd name="T73" fmla="*/ 146 h 169"/>
                  <a:gd name="T74" fmla="*/ 117 w 212"/>
                  <a:gd name="T75" fmla="*/ 133 h 169"/>
                  <a:gd name="T76" fmla="*/ 102 w 212"/>
                  <a:gd name="T77" fmla="*/ 145 h 169"/>
                  <a:gd name="T78" fmla="*/ 100 w 212"/>
                  <a:gd name="T79" fmla="*/ 130 h 169"/>
                  <a:gd name="T80" fmla="*/ 45 w 212"/>
                  <a:gd name="T81" fmla="*/ 138 h 169"/>
                  <a:gd name="T82" fmla="*/ 0 w 212"/>
                  <a:gd name="T83" fmla="*/ 139 h 169"/>
                  <a:gd name="T84" fmla="*/ 5 w 212"/>
                  <a:gd name="T85" fmla="*/ 90 h 169"/>
                  <a:gd name="T86" fmla="*/ 6 w 212"/>
                  <a:gd name="T87" fmla="*/ 93 h 169"/>
                  <a:gd name="T88" fmla="*/ 7 w 212"/>
                  <a:gd name="T89" fmla="*/ 88 h 169"/>
                  <a:gd name="T90" fmla="*/ 9 w 212"/>
                  <a:gd name="T91" fmla="*/ 83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12" h="169">
                    <a:moveTo>
                      <a:pt x="9" y="83"/>
                    </a:moveTo>
                    <a:cubicBezTo>
                      <a:pt x="8" y="76"/>
                      <a:pt x="11" y="71"/>
                      <a:pt x="13" y="66"/>
                    </a:cubicBezTo>
                    <a:cubicBezTo>
                      <a:pt x="14" y="66"/>
                      <a:pt x="15" y="67"/>
                      <a:pt x="15" y="68"/>
                    </a:cubicBezTo>
                    <a:cubicBezTo>
                      <a:pt x="21" y="61"/>
                      <a:pt x="33" y="60"/>
                      <a:pt x="41" y="55"/>
                    </a:cubicBezTo>
                    <a:cubicBezTo>
                      <a:pt x="56" y="55"/>
                      <a:pt x="58" y="42"/>
                      <a:pt x="65" y="33"/>
                    </a:cubicBezTo>
                    <a:cubicBezTo>
                      <a:pt x="67" y="34"/>
                      <a:pt x="65" y="38"/>
                      <a:pt x="69" y="37"/>
                    </a:cubicBezTo>
                    <a:cubicBezTo>
                      <a:pt x="72" y="36"/>
                      <a:pt x="66" y="36"/>
                      <a:pt x="68" y="33"/>
                    </a:cubicBezTo>
                    <a:cubicBezTo>
                      <a:pt x="70" y="32"/>
                      <a:pt x="69" y="31"/>
                      <a:pt x="72" y="32"/>
                    </a:cubicBezTo>
                    <a:cubicBezTo>
                      <a:pt x="77" y="23"/>
                      <a:pt x="80" y="23"/>
                      <a:pt x="88" y="17"/>
                    </a:cubicBezTo>
                    <a:cubicBezTo>
                      <a:pt x="91" y="19"/>
                      <a:pt x="92" y="22"/>
                      <a:pt x="93" y="26"/>
                    </a:cubicBezTo>
                    <a:cubicBezTo>
                      <a:pt x="95" y="23"/>
                      <a:pt x="99" y="23"/>
                      <a:pt x="102" y="25"/>
                    </a:cubicBezTo>
                    <a:cubicBezTo>
                      <a:pt x="101" y="16"/>
                      <a:pt x="107" y="7"/>
                      <a:pt x="119" y="8"/>
                    </a:cubicBezTo>
                    <a:cubicBezTo>
                      <a:pt x="123" y="6"/>
                      <a:pt x="114" y="4"/>
                      <a:pt x="117" y="2"/>
                    </a:cubicBezTo>
                    <a:cubicBezTo>
                      <a:pt x="118" y="2"/>
                      <a:pt x="119" y="2"/>
                      <a:pt x="119" y="1"/>
                    </a:cubicBezTo>
                    <a:cubicBezTo>
                      <a:pt x="123" y="6"/>
                      <a:pt x="136" y="9"/>
                      <a:pt x="140" y="7"/>
                    </a:cubicBezTo>
                    <a:cubicBezTo>
                      <a:pt x="143" y="13"/>
                      <a:pt x="135" y="17"/>
                      <a:pt x="133" y="23"/>
                    </a:cubicBezTo>
                    <a:cubicBezTo>
                      <a:pt x="137" y="31"/>
                      <a:pt x="148" y="34"/>
                      <a:pt x="154" y="41"/>
                    </a:cubicBezTo>
                    <a:cubicBezTo>
                      <a:pt x="167" y="33"/>
                      <a:pt x="164" y="12"/>
                      <a:pt x="170" y="0"/>
                    </a:cubicBezTo>
                    <a:cubicBezTo>
                      <a:pt x="177" y="1"/>
                      <a:pt x="176" y="10"/>
                      <a:pt x="176" y="18"/>
                    </a:cubicBezTo>
                    <a:cubicBezTo>
                      <a:pt x="176" y="21"/>
                      <a:pt x="181" y="19"/>
                      <a:pt x="183" y="21"/>
                    </a:cubicBezTo>
                    <a:cubicBezTo>
                      <a:pt x="181" y="32"/>
                      <a:pt x="188" y="42"/>
                      <a:pt x="185" y="47"/>
                    </a:cubicBezTo>
                    <a:cubicBezTo>
                      <a:pt x="188" y="51"/>
                      <a:pt x="191" y="54"/>
                      <a:pt x="196" y="56"/>
                    </a:cubicBezTo>
                    <a:cubicBezTo>
                      <a:pt x="194" y="61"/>
                      <a:pt x="199" y="62"/>
                      <a:pt x="198" y="68"/>
                    </a:cubicBezTo>
                    <a:cubicBezTo>
                      <a:pt x="199" y="69"/>
                      <a:pt x="201" y="68"/>
                      <a:pt x="203" y="69"/>
                    </a:cubicBezTo>
                    <a:cubicBezTo>
                      <a:pt x="202" y="71"/>
                      <a:pt x="204" y="75"/>
                      <a:pt x="202" y="75"/>
                    </a:cubicBezTo>
                    <a:cubicBezTo>
                      <a:pt x="206" y="78"/>
                      <a:pt x="208" y="82"/>
                      <a:pt x="210" y="87"/>
                    </a:cubicBezTo>
                    <a:cubicBezTo>
                      <a:pt x="211" y="87"/>
                      <a:pt x="212" y="86"/>
                      <a:pt x="212" y="84"/>
                    </a:cubicBezTo>
                    <a:cubicBezTo>
                      <a:pt x="212" y="87"/>
                      <a:pt x="209" y="99"/>
                      <a:pt x="208" y="98"/>
                    </a:cubicBezTo>
                    <a:cubicBezTo>
                      <a:pt x="207" y="99"/>
                      <a:pt x="208" y="100"/>
                      <a:pt x="210" y="100"/>
                    </a:cubicBezTo>
                    <a:cubicBezTo>
                      <a:pt x="202" y="128"/>
                      <a:pt x="177" y="138"/>
                      <a:pt x="165" y="161"/>
                    </a:cubicBezTo>
                    <a:cubicBezTo>
                      <a:pt x="155" y="161"/>
                      <a:pt x="149" y="164"/>
                      <a:pt x="144" y="169"/>
                    </a:cubicBezTo>
                    <a:cubicBezTo>
                      <a:pt x="141" y="165"/>
                      <a:pt x="134" y="163"/>
                      <a:pt x="130" y="168"/>
                    </a:cubicBezTo>
                    <a:cubicBezTo>
                      <a:pt x="126" y="165"/>
                      <a:pt x="121" y="164"/>
                      <a:pt x="117" y="162"/>
                    </a:cubicBezTo>
                    <a:cubicBezTo>
                      <a:pt x="115" y="158"/>
                      <a:pt x="116" y="156"/>
                      <a:pt x="118" y="153"/>
                    </a:cubicBezTo>
                    <a:cubicBezTo>
                      <a:pt x="117" y="151"/>
                      <a:pt x="117" y="147"/>
                      <a:pt x="113" y="149"/>
                    </a:cubicBezTo>
                    <a:cubicBezTo>
                      <a:pt x="114" y="146"/>
                      <a:pt x="117" y="145"/>
                      <a:pt x="117" y="141"/>
                    </a:cubicBezTo>
                    <a:cubicBezTo>
                      <a:pt x="112" y="141"/>
                      <a:pt x="114" y="147"/>
                      <a:pt x="108" y="146"/>
                    </a:cubicBezTo>
                    <a:cubicBezTo>
                      <a:pt x="112" y="142"/>
                      <a:pt x="115" y="138"/>
                      <a:pt x="117" y="133"/>
                    </a:cubicBezTo>
                    <a:cubicBezTo>
                      <a:pt x="114" y="135"/>
                      <a:pt x="106" y="140"/>
                      <a:pt x="102" y="145"/>
                    </a:cubicBezTo>
                    <a:cubicBezTo>
                      <a:pt x="99" y="141"/>
                      <a:pt x="102" y="134"/>
                      <a:pt x="100" y="130"/>
                    </a:cubicBezTo>
                    <a:cubicBezTo>
                      <a:pt x="92" y="116"/>
                      <a:pt x="52" y="129"/>
                      <a:pt x="45" y="138"/>
                    </a:cubicBezTo>
                    <a:cubicBezTo>
                      <a:pt x="24" y="132"/>
                      <a:pt x="12" y="155"/>
                      <a:pt x="0" y="139"/>
                    </a:cubicBezTo>
                    <a:cubicBezTo>
                      <a:pt x="14" y="131"/>
                      <a:pt x="7" y="98"/>
                      <a:pt x="5" y="90"/>
                    </a:cubicBezTo>
                    <a:cubicBezTo>
                      <a:pt x="6" y="91"/>
                      <a:pt x="6" y="92"/>
                      <a:pt x="6" y="93"/>
                    </a:cubicBezTo>
                    <a:cubicBezTo>
                      <a:pt x="8" y="93"/>
                      <a:pt x="7" y="90"/>
                      <a:pt x="7" y="88"/>
                    </a:cubicBezTo>
                    <a:cubicBezTo>
                      <a:pt x="10" y="92"/>
                      <a:pt x="9" y="87"/>
                      <a:pt x="9" y="8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41" name="Freeform 132"/>
              <p:cNvSpPr>
                <a:spLocks/>
              </p:cNvSpPr>
              <p:nvPr/>
            </p:nvSpPr>
            <p:spPr bwMode="auto">
              <a:xfrm>
                <a:off x="4307" y="1938"/>
                <a:ext cx="21" cy="12"/>
              </a:xfrm>
              <a:custGeom>
                <a:avLst/>
                <a:gdLst>
                  <a:gd name="T0" fmla="*/ 3 w 9"/>
                  <a:gd name="T1" fmla="*/ 0 h 5"/>
                  <a:gd name="T2" fmla="*/ 9 w 9"/>
                  <a:gd name="T3" fmla="*/ 1 h 5"/>
                  <a:gd name="T4" fmla="*/ 1 w 9"/>
                  <a:gd name="T5" fmla="*/ 5 h 5"/>
                  <a:gd name="T6" fmla="*/ 3 w 9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5">
                    <a:moveTo>
                      <a:pt x="3" y="0"/>
                    </a:moveTo>
                    <a:cubicBezTo>
                      <a:pt x="4" y="1"/>
                      <a:pt x="6" y="1"/>
                      <a:pt x="9" y="1"/>
                    </a:cubicBezTo>
                    <a:cubicBezTo>
                      <a:pt x="9" y="5"/>
                      <a:pt x="4" y="4"/>
                      <a:pt x="1" y="5"/>
                    </a:cubicBezTo>
                    <a:cubicBezTo>
                      <a:pt x="0" y="2"/>
                      <a:pt x="4" y="3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42" name="Freeform 133"/>
              <p:cNvSpPr>
                <a:spLocks/>
              </p:cNvSpPr>
              <p:nvPr/>
            </p:nvSpPr>
            <p:spPr bwMode="auto">
              <a:xfrm>
                <a:off x="3221" y="1950"/>
                <a:ext cx="94" cy="206"/>
              </a:xfrm>
              <a:custGeom>
                <a:avLst/>
                <a:gdLst>
                  <a:gd name="T0" fmla="*/ 37 w 40"/>
                  <a:gd name="T1" fmla="*/ 0 h 87"/>
                  <a:gd name="T2" fmla="*/ 39 w 40"/>
                  <a:gd name="T3" fmla="*/ 24 h 87"/>
                  <a:gd name="T4" fmla="*/ 39 w 40"/>
                  <a:gd name="T5" fmla="*/ 22 h 87"/>
                  <a:gd name="T6" fmla="*/ 17 w 40"/>
                  <a:gd name="T7" fmla="*/ 80 h 87"/>
                  <a:gd name="T8" fmla="*/ 1 w 40"/>
                  <a:gd name="T9" fmla="*/ 62 h 87"/>
                  <a:gd name="T10" fmla="*/ 19 w 40"/>
                  <a:gd name="T11" fmla="*/ 23 h 87"/>
                  <a:gd name="T12" fmla="*/ 28 w 40"/>
                  <a:gd name="T13" fmla="*/ 9 h 87"/>
                  <a:gd name="T14" fmla="*/ 37 w 40"/>
                  <a:gd name="T15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" h="87">
                    <a:moveTo>
                      <a:pt x="37" y="0"/>
                    </a:moveTo>
                    <a:cubicBezTo>
                      <a:pt x="37" y="8"/>
                      <a:pt x="40" y="14"/>
                      <a:pt x="39" y="24"/>
                    </a:cubicBezTo>
                    <a:cubicBezTo>
                      <a:pt x="39" y="24"/>
                      <a:pt x="39" y="22"/>
                      <a:pt x="39" y="22"/>
                    </a:cubicBezTo>
                    <a:cubicBezTo>
                      <a:pt x="32" y="34"/>
                      <a:pt x="30" y="72"/>
                      <a:pt x="17" y="80"/>
                    </a:cubicBezTo>
                    <a:cubicBezTo>
                      <a:pt x="7" y="87"/>
                      <a:pt x="2" y="73"/>
                      <a:pt x="1" y="62"/>
                    </a:cubicBezTo>
                    <a:cubicBezTo>
                      <a:pt x="13" y="54"/>
                      <a:pt x="0" y="20"/>
                      <a:pt x="19" y="23"/>
                    </a:cubicBezTo>
                    <a:cubicBezTo>
                      <a:pt x="23" y="18"/>
                      <a:pt x="30" y="18"/>
                      <a:pt x="28" y="9"/>
                    </a:cubicBezTo>
                    <a:cubicBezTo>
                      <a:pt x="34" y="12"/>
                      <a:pt x="32" y="0"/>
                      <a:pt x="3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43" name="Freeform 134"/>
              <p:cNvSpPr>
                <a:spLocks/>
              </p:cNvSpPr>
              <p:nvPr/>
            </p:nvSpPr>
            <p:spPr bwMode="auto">
              <a:xfrm>
                <a:off x="4913" y="2006"/>
                <a:ext cx="11" cy="19"/>
              </a:xfrm>
              <a:custGeom>
                <a:avLst/>
                <a:gdLst>
                  <a:gd name="T0" fmla="*/ 0 w 5"/>
                  <a:gd name="T1" fmla="*/ 5 h 8"/>
                  <a:gd name="T2" fmla="*/ 2 w 5"/>
                  <a:gd name="T3" fmla="*/ 5 h 8"/>
                  <a:gd name="T4" fmla="*/ 0 w 5"/>
                  <a:gd name="T5" fmla="*/ 1 h 8"/>
                  <a:gd name="T6" fmla="*/ 3 w 5"/>
                  <a:gd name="T7" fmla="*/ 1 h 8"/>
                  <a:gd name="T8" fmla="*/ 0 w 5"/>
                  <a:gd name="T9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8">
                    <a:moveTo>
                      <a:pt x="0" y="5"/>
                    </a:moveTo>
                    <a:cubicBezTo>
                      <a:pt x="1" y="4"/>
                      <a:pt x="1" y="5"/>
                      <a:pt x="2" y="5"/>
                    </a:cubicBezTo>
                    <a:cubicBezTo>
                      <a:pt x="0" y="4"/>
                      <a:pt x="1" y="2"/>
                      <a:pt x="0" y="1"/>
                    </a:cubicBezTo>
                    <a:cubicBezTo>
                      <a:pt x="0" y="0"/>
                      <a:pt x="2" y="1"/>
                      <a:pt x="3" y="1"/>
                    </a:cubicBezTo>
                    <a:cubicBezTo>
                      <a:pt x="2" y="2"/>
                      <a:pt x="5" y="8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44" name="Freeform 135"/>
              <p:cNvSpPr>
                <a:spLocks/>
              </p:cNvSpPr>
              <p:nvPr/>
            </p:nvSpPr>
            <p:spPr bwMode="auto">
              <a:xfrm>
                <a:off x="4901" y="2009"/>
                <a:ext cx="16" cy="9"/>
              </a:xfrm>
              <a:custGeom>
                <a:avLst/>
                <a:gdLst>
                  <a:gd name="T0" fmla="*/ 5 w 7"/>
                  <a:gd name="T1" fmla="*/ 0 h 4"/>
                  <a:gd name="T2" fmla="*/ 7 w 7"/>
                  <a:gd name="T3" fmla="*/ 4 h 4"/>
                  <a:gd name="T4" fmla="*/ 5 w 7"/>
                  <a:gd name="T5" fmla="*/ 4 h 4"/>
                  <a:gd name="T6" fmla="*/ 0 w 7"/>
                  <a:gd name="T7" fmla="*/ 4 h 4"/>
                  <a:gd name="T8" fmla="*/ 5 w 7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4">
                    <a:moveTo>
                      <a:pt x="5" y="0"/>
                    </a:moveTo>
                    <a:cubicBezTo>
                      <a:pt x="6" y="1"/>
                      <a:pt x="5" y="3"/>
                      <a:pt x="7" y="4"/>
                    </a:cubicBezTo>
                    <a:cubicBezTo>
                      <a:pt x="6" y="4"/>
                      <a:pt x="6" y="3"/>
                      <a:pt x="5" y="4"/>
                    </a:cubicBezTo>
                    <a:cubicBezTo>
                      <a:pt x="3" y="4"/>
                      <a:pt x="1" y="4"/>
                      <a:pt x="0" y="4"/>
                    </a:cubicBezTo>
                    <a:cubicBezTo>
                      <a:pt x="0" y="2"/>
                      <a:pt x="4" y="2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45" name="Freeform 136"/>
              <p:cNvSpPr>
                <a:spLocks/>
              </p:cNvSpPr>
              <p:nvPr/>
            </p:nvSpPr>
            <p:spPr bwMode="auto">
              <a:xfrm>
                <a:off x="4704" y="2267"/>
                <a:ext cx="78" cy="100"/>
              </a:xfrm>
              <a:custGeom>
                <a:avLst/>
                <a:gdLst>
                  <a:gd name="T0" fmla="*/ 21 w 33"/>
                  <a:gd name="T1" fmla="*/ 13 h 42"/>
                  <a:gd name="T2" fmla="*/ 21 w 33"/>
                  <a:gd name="T3" fmla="*/ 18 h 42"/>
                  <a:gd name="T4" fmla="*/ 25 w 33"/>
                  <a:gd name="T5" fmla="*/ 22 h 42"/>
                  <a:gd name="T6" fmla="*/ 33 w 33"/>
                  <a:gd name="T7" fmla="*/ 19 h 42"/>
                  <a:gd name="T8" fmla="*/ 0 w 33"/>
                  <a:gd name="T9" fmla="*/ 42 h 42"/>
                  <a:gd name="T10" fmla="*/ 7 w 33"/>
                  <a:gd name="T11" fmla="*/ 35 h 42"/>
                  <a:gd name="T12" fmla="*/ 3 w 33"/>
                  <a:gd name="T13" fmla="*/ 29 h 42"/>
                  <a:gd name="T14" fmla="*/ 15 w 33"/>
                  <a:gd name="T15" fmla="*/ 0 h 42"/>
                  <a:gd name="T16" fmla="*/ 21 w 33"/>
                  <a:gd name="T17" fmla="*/ 5 h 42"/>
                  <a:gd name="T18" fmla="*/ 17 w 33"/>
                  <a:gd name="T19" fmla="*/ 14 h 42"/>
                  <a:gd name="T20" fmla="*/ 21 w 33"/>
                  <a:gd name="T21" fmla="*/ 13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3" h="42">
                    <a:moveTo>
                      <a:pt x="21" y="13"/>
                    </a:moveTo>
                    <a:cubicBezTo>
                      <a:pt x="23" y="14"/>
                      <a:pt x="22" y="18"/>
                      <a:pt x="21" y="18"/>
                    </a:cubicBezTo>
                    <a:cubicBezTo>
                      <a:pt x="21" y="21"/>
                      <a:pt x="25" y="20"/>
                      <a:pt x="25" y="22"/>
                    </a:cubicBezTo>
                    <a:cubicBezTo>
                      <a:pt x="28" y="21"/>
                      <a:pt x="28" y="18"/>
                      <a:pt x="33" y="19"/>
                    </a:cubicBezTo>
                    <a:cubicBezTo>
                      <a:pt x="24" y="29"/>
                      <a:pt x="12" y="39"/>
                      <a:pt x="0" y="42"/>
                    </a:cubicBezTo>
                    <a:cubicBezTo>
                      <a:pt x="1" y="38"/>
                      <a:pt x="6" y="38"/>
                      <a:pt x="7" y="35"/>
                    </a:cubicBezTo>
                    <a:cubicBezTo>
                      <a:pt x="7" y="31"/>
                      <a:pt x="2" y="33"/>
                      <a:pt x="3" y="29"/>
                    </a:cubicBezTo>
                    <a:cubicBezTo>
                      <a:pt x="16" y="26"/>
                      <a:pt x="16" y="12"/>
                      <a:pt x="15" y="0"/>
                    </a:cubicBezTo>
                    <a:cubicBezTo>
                      <a:pt x="16" y="2"/>
                      <a:pt x="18" y="4"/>
                      <a:pt x="21" y="5"/>
                    </a:cubicBezTo>
                    <a:cubicBezTo>
                      <a:pt x="19" y="7"/>
                      <a:pt x="20" y="12"/>
                      <a:pt x="17" y="14"/>
                    </a:cubicBezTo>
                    <a:cubicBezTo>
                      <a:pt x="19" y="16"/>
                      <a:pt x="21" y="16"/>
                      <a:pt x="21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46" name="Freeform 137"/>
              <p:cNvSpPr>
                <a:spLocks/>
              </p:cNvSpPr>
              <p:nvPr/>
            </p:nvSpPr>
            <p:spPr bwMode="auto">
              <a:xfrm>
                <a:off x="1860" y="2429"/>
                <a:ext cx="14" cy="16"/>
              </a:xfrm>
              <a:custGeom>
                <a:avLst/>
                <a:gdLst>
                  <a:gd name="T0" fmla="*/ 6 w 6"/>
                  <a:gd name="T1" fmla="*/ 5 h 7"/>
                  <a:gd name="T2" fmla="*/ 4 w 6"/>
                  <a:gd name="T3" fmla="*/ 7 h 7"/>
                  <a:gd name="T4" fmla="*/ 3 w 6"/>
                  <a:gd name="T5" fmla="*/ 1 h 7"/>
                  <a:gd name="T6" fmla="*/ 4 w 6"/>
                  <a:gd name="T7" fmla="*/ 0 h 7"/>
                  <a:gd name="T8" fmla="*/ 6 w 6"/>
                  <a:gd name="T9" fmla="*/ 0 h 7"/>
                  <a:gd name="T10" fmla="*/ 6 w 6"/>
                  <a:gd name="T11" fmla="*/ 1 h 7"/>
                  <a:gd name="T12" fmla="*/ 4 w 6"/>
                  <a:gd name="T13" fmla="*/ 4 h 7"/>
                  <a:gd name="T14" fmla="*/ 6 w 6"/>
                  <a:gd name="T15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" h="7">
                    <a:moveTo>
                      <a:pt x="6" y="5"/>
                    </a:moveTo>
                    <a:cubicBezTo>
                      <a:pt x="4" y="5"/>
                      <a:pt x="4" y="6"/>
                      <a:pt x="4" y="7"/>
                    </a:cubicBezTo>
                    <a:cubicBezTo>
                      <a:pt x="0" y="6"/>
                      <a:pt x="6" y="1"/>
                      <a:pt x="3" y="1"/>
                    </a:cubicBezTo>
                    <a:cubicBezTo>
                      <a:pt x="3" y="0"/>
                      <a:pt x="3" y="0"/>
                      <a:pt x="4" y="0"/>
                    </a:cubicBezTo>
                    <a:cubicBezTo>
                      <a:pt x="5" y="0"/>
                      <a:pt x="5" y="0"/>
                      <a:pt x="6" y="0"/>
                    </a:cubicBezTo>
                    <a:cubicBezTo>
                      <a:pt x="6" y="0"/>
                      <a:pt x="6" y="1"/>
                      <a:pt x="6" y="1"/>
                    </a:cubicBezTo>
                    <a:cubicBezTo>
                      <a:pt x="6" y="2"/>
                      <a:pt x="4" y="3"/>
                      <a:pt x="4" y="4"/>
                    </a:cubicBezTo>
                    <a:cubicBezTo>
                      <a:pt x="5" y="4"/>
                      <a:pt x="6" y="4"/>
                      <a:pt x="6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47" name="Freeform 138"/>
              <p:cNvSpPr>
                <a:spLocks/>
              </p:cNvSpPr>
              <p:nvPr/>
            </p:nvSpPr>
            <p:spPr bwMode="auto">
              <a:xfrm>
                <a:off x="3457" y="2464"/>
                <a:ext cx="22" cy="17"/>
              </a:xfrm>
              <a:custGeom>
                <a:avLst/>
                <a:gdLst>
                  <a:gd name="T0" fmla="*/ 1 w 9"/>
                  <a:gd name="T1" fmla="*/ 2 h 7"/>
                  <a:gd name="T2" fmla="*/ 9 w 9"/>
                  <a:gd name="T3" fmla="*/ 4 h 7"/>
                  <a:gd name="T4" fmla="*/ 0 w 9"/>
                  <a:gd name="T5" fmla="*/ 7 h 7"/>
                  <a:gd name="T6" fmla="*/ 1 w 9"/>
                  <a:gd name="T7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7">
                    <a:moveTo>
                      <a:pt x="1" y="2"/>
                    </a:moveTo>
                    <a:cubicBezTo>
                      <a:pt x="4" y="0"/>
                      <a:pt x="4" y="6"/>
                      <a:pt x="9" y="4"/>
                    </a:cubicBezTo>
                    <a:cubicBezTo>
                      <a:pt x="8" y="7"/>
                      <a:pt x="4" y="7"/>
                      <a:pt x="0" y="7"/>
                    </a:cubicBezTo>
                    <a:cubicBezTo>
                      <a:pt x="0" y="5"/>
                      <a:pt x="2" y="5"/>
                      <a:pt x="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48" name="Freeform 139"/>
              <p:cNvSpPr>
                <a:spLocks/>
              </p:cNvSpPr>
              <p:nvPr/>
            </p:nvSpPr>
            <p:spPr bwMode="auto">
              <a:xfrm>
                <a:off x="2059" y="2507"/>
                <a:ext cx="12" cy="14"/>
              </a:xfrm>
              <a:custGeom>
                <a:avLst/>
                <a:gdLst>
                  <a:gd name="T0" fmla="*/ 5 w 5"/>
                  <a:gd name="T1" fmla="*/ 0 h 6"/>
                  <a:gd name="T2" fmla="*/ 0 w 5"/>
                  <a:gd name="T3" fmla="*/ 4 h 6"/>
                  <a:gd name="T4" fmla="*/ 2 w 5"/>
                  <a:gd name="T5" fmla="*/ 0 h 6"/>
                  <a:gd name="T6" fmla="*/ 5 w 5"/>
                  <a:gd name="T7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6">
                    <a:moveTo>
                      <a:pt x="5" y="0"/>
                    </a:moveTo>
                    <a:cubicBezTo>
                      <a:pt x="4" y="1"/>
                      <a:pt x="2" y="6"/>
                      <a:pt x="0" y="4"/>
                    </a:cubicBezTo>
                    <a:cubicBezTo>
                      <a:pt x="2" y="2"/>
                      <a:pt x="0" y="2"/>
                      <a:pt x="2" y="0"/>
                    </a:cubicBezTo>
                    <a:cubicBezTo>
                      <a:pt x="3" y="0"/>
                      <a:pt x="4" y="0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49" name="Freeform 140"/>
              <p:cNvSpPr>
                <a:spLocks/>
              </p:cNvSpPr>
              <p:nvPr/>
            </p:nvSpPr>
            <p:spPr bwMode="auto">
              <a:xfrm>
                <a:off x="2071" y="2502"/>
                <a:ext cx="21" cy="17"/>
              </a:xfrm>
              <a:custGeom>
                <a:avLst/>
                <a:gdLst>
                  <a:gd name="T0" fmla="*/ 0 w 9"/>
                  <a:gd name="T1" fmla="*/ 7 h 7"/>
                  <a:gd name="T2" fmla="*/ 1 w 9"/>
                  <a:gd name="T3" fmla="*/ 1 h 7"/>
                  <a:gd name="T4" fmla="*/ 8 w 9"/>
                  <a:gd name="T5" fmla="*/ 4 h 7"/>
                  <a:gd name="T6" fmla="*/ 0 w 9"/>
                  <a:gd name="T7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7">
                    <a:moveTo>
                      <a:pt x="0" y="7"/>
                    </a:moveTo>
                    <a:cubicBezTo>
                      <a:pt x="1" y="3"/>
                      <a:pt x="3" y="4"/>
                      <a:pt x="1" y="1"/>
                    </a:cubicBezTo>
                    <a:cubicBezTo>
                      <a:pt x="4" y="1"/>
                      <a:pt x="9" y="0"/>
                      <a:pt x="8" y="4"/>
                    </a:cubicBezTo>
                    <a:cubicBezTo>
                      <a:pt x="4" y="3"/>
                      <a:pt x="4" y="7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50" name="Freeform 141"/>
              <p:cNvSpPr>
                <a:spLocks/>
              </p:cNvSpPr>
              <p:nvPr/>
            </p:nvSpPr>
            <p:spPr bwMode="auto">
              <a:xfrm>
                <a:off x="1952" y="2538"/>
                <a:ext cx="17" cy="11"/>
              </a:xfrm>
              <a:custGeom>
                <a:avLst/>
                <a:gdLst>
                  <a:gd name="T0" fmla="*/ 2 w 7"/>
                  <a:gd name="T1" fmla="*/ 0 h 5"/>
                  <a:gd name="T2" fmla="*/ 4 w 7"/>
                  <a:gd name="T3" fmla="*/ 1 h 5"/>
                  <a:gd name="T4" fmla="*/ 5 w 7"/>
                  <a:gd name="T5" fmla="*/ 5 h 5"/>
                  <a:gd name="T6" fmla="*/ 3 w 7"/>
                  <a:gd name="T7" fmla="*/ 5 h 5"/>
                  <a:gd name="T8" fmla="*/ 3 w 7"/>
                  <a:gd name="T9" fmla="*/ 2 h 5"/>
                  <a:gd name="T10" fmla="*/ 1 w 7"/>
                  <a:gd name="T11" fmla="*/ 3 h 5"/>
                  <a:gd name="T12" fmla="*/ 1 w 7"/>
                  <a:gd name="T13" fmla="*/ 0 h 5"/>
                  <a:gd name="T14" fmla="*/ 2 w 7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2" y="0"/>
                    </a:moveTo>
                    <a:cubicBezTo>
                      <a:pt x="3" y="1"/>
                      <a:pt x="3" y="1"/>
                      <a:pt x="4" y="1"/>
                    </a:cubicBezTo>
                    <a:cubicBezTo>
                      <a:pt x="5" y="3"/>
                      <a:pt x="7" y="3"/>
                      <a:pt x="5" y="5"/>
                    </a:cubicBezTo>
                    <a:cubicBezTo>
                      <a:pt x="5" y="5"/>
                      <a:pt x="4" y="5"/>
                      <a:pt x="3" y="5"/>
                    </a:cubicBezTo>
                    <a:cubicBezTo>
                      <a:pt x="3" y="4"/>
                      <a:pt x="3" y="3"/>
                      <a:pt x="3" y="2"/>
                    </a:cubicBezTo>
                    <a:cubicBezTo>
                      <a:pt x="2" y="2"/>
                      <a:pt x="2" y="2"/>
                      <a:pt x="1" y="3"/>
                    </a:cubicBezTo>
                    <a:cubicBezTo>
                      <a:pt x="0" y="2"/>
                      <a:pt x="1" y="1"/>
                      <a:pt x="1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51" name="Freeform 142"/>
              <p:cNvSpPr>
                <a:spLocks/>
              </p:cNvSpPr>
              <p:nvPr/>
            </p:nvSpPr>
            <p:spPr bwMode="auto">
              <a:xfrm>
                <a:off x="2511" y="672"/>
                <a:ext cx="33" cy="9"/>
              </a:xfrm>
              <a:custGeom>
                <a:avLst/>
                <a:gdLst>
                  <a:gd name="T0" fmla="*/ 10 w 14"/>
                  <a:gd name="T1" fmla="*/ 0 h 4"/>
                  <a:gd name="T2" fmla="*/ 10 w 14"/>
                  <a:gd name="T3" fmla="*/ 1 h 4"/>
                  <a:gd name="T4" fmla="*/ 14 w 14"/>
                  <a:gd name="T5" fmla="*/ 2 h 4"/>
                  <a:gd name="T6" fmla="*/ 6 w 14"/>
                  <a:gd name="T7" fmla="*/ 3 h 4"/>
                  <a:gd name="T8" fmla="*/ 7 w 14"/>
                  <a:gd name="T9" fmla="*/ 1 h 4"/>
                  <a:gd name="T10" fmla="*/ 0 w 14"/>
                  <a:gd name="T11" fmla="*/ 1 h 4"/>
                  <a:gd name="T12" fmla="*/ 0 w 14"/>
                  <a:gd name="T13" fmla="*/ 0 h 4"/>
                  <a:gd name="T14" fmla="*/ 10 w 14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" h="4">
                    <a:moveTo>
                      <a:pt x="10" y="0"/>
                    </a:moveTo>
                    <a:cubicBezTo>
                      <a:pt x="10" y="0"/>
                      <a:pt x="10" y="1"/>
                      <a:pt x="10" y="1"/>
                    </a:cubicBezTo>
                    <a:cubicBezTo>
                      <a:pt x="12" y="1"/>
                      <a:pt x="12" y="2"/>
                      <a:pt x="14" y="2"/>
                    </a:cubicBezTo>
                    <a:cubicBezTo>
                      <a:pt x="13" y="4"/>
                      <a:pt x="9" y="2"/>
                      <a:pt x="6" y="3"/>
                    </a:cubicBezTo>
                    <a:cubicBezTo>
                      <a:pt x="6" y="2"/>
                      <a:pt x="7" y="2"/>
                      <a:pt x="7" y="1"/>
                    </a:cubicBezTo>
                    <a:cubicBezTo>
                      <a:pt x="5" y="1"/>
                      <a:pt x="2" y="1"/>
                      <a:pt x="0" y="1"/>
                    </a:cubicBezTo>
                    <a:cubicBezTo>
                      <a:pt x="0" y="1"/>
                      <a:pt x="0" y="0"/>
                      <a:pt x="0" y="0"/>
                    </a:cubicBezTo>
                    <a:cubicBezTo>
                      <a:pt x="3" y="0"/>
                      <a:pt x="7" y="0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52" name="Freeform 143"/>
              <p:cNvSpPr>
                <a:spLocks/>
              </p:cNvSpPr>
              <p:nvPr/>
            </p:nvSpPr>
            <p:spPr bwMode="auto">
              <a:xfrm>
                <a:off x="2421" y="672"/>
                <a:ext cx="19" cy="14"/>
              </a:xfrm>
              <a:custGeom>
                <a:avLst/>
                <a:gdLst>
                  <a:gd name="T0" fmla="*/ 8 w 8"/>
                  <a:gd name="T1" fmla="*/ 4 h 6"/>
                  <a:gd name="T2" fmla="*/ 0 w 8"/>
                  <a:gd name="T3" fmla="*/ 2 h 6"/>
                  <a:gd name="T4" fmla="*/ 8 w 8"/>
                  <a:gd name="T5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6">
                    <a:moveTo>
                      <a:pt x="8" y="4"/>
                    </a:moveTo>
                    <a:cubicBezTo>
                      <a:pt x="6" y="2"/>
                      <a:pt x="2" y="6"/>
                      <a:pt x="0" y="2"/>
                    </a:cubicBezTo>
                    <a:cubicBezTo>
                      <a:pt x="1" y="0"/>
                      <a:pt x="8" y="1"/>
                      <a:pt x="8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53" name="Freeform 144"/>
              <p:cNvSpPr>
                <a:spLocks/>
              </p:cNvSpPr>
              <p:nvPr/>
            </p:nvSpPr>
            <p:spPr bwMode="auto">
              <a:xfrm>
                <a:off x="2480" y="676"/>
                <a:ext cx="36" cy="5"/>
              </a:xfrm>
              <a:custGeom>
                <a:avLst/>
                <a:gdLst>
                  <a:gd name="T0" fmla="*/ 15 w 15"/>
                  <a:gd name="T1" fmla="*/ 0 h 2"/>
                  <a:gd name="T2" fmla="*/ 0 w 15"/>
                  <a:gd name="T3" fmla="*/ 2 h 2"/>
                  <a:gd name="T4" fmla="*/ 15 w 15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" h="2">
                    <a:moveTo>
                      <a:pt x="15" y="0"/>
                    </a:moveTo>
                    <a:cubicBezTo>
                      <a:pt x="11" y="2"/>
                      <a:pt x="6" y="2"/>
                      <a:pt x="0" y="2"/>
                    </a:cubicBezTo>
                    <a:cubicBezTo>
                      <a:pt x="4" y="0"/>
                      <a:pt x="10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54" name="Freeform 145"/>
              <p:cNvSpPr>
                <a:spLocks/>
              </p:cNvSpPr>
              <p:nvPr/>
            </p:nvSpPr>
            <p:spPr bwMode="auto">
              <a:xfrm>
                <a:off x="2551" y="683"/>
                <a:ext cx="21" cy="10"/>
              </a:xfrm>
              <a:custGeom>
                <a:avLst/>
                <a:gdLst>
                  <a:gd name="T0" fmla="*/ 9 w 9"/>
                  <a:gd name="T1" fmla="*/ 1 h 4"/>
                  <a:gd name="T2" fmla="*/ 0 w 9"/>
                  <a:gd name="T3" fmla="*/ 0 h 4"/>
                  <a:gd name="T4" fmla="*/ 9 w 9"/>
                  <a:gd name="T5" fmla="*/ 0 h 4"/>
                  <a:gd name="T6" fmla="*/ 9 w 9"/>
                  <a:gd name="T7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4">
                    <a:moveTo>
                      <a:pt x="9" y="1"/>
                    </a:moveTo>
                    <a:cubicBezTo>
                      <a:pt x="6" y="0"/>
                      <a:pt x="0" y="4"/>
                      <a:pt x="0" y="0"/>
                    </a:cubicBezTo>
                    <a:cubicBezTo>
                      <a:pt x="3" y="0"/>
                      <a:pt x="6" y="0"/>
                      <a:pt x="9" y="0"/>
                    </a:cubicBezTo>
                    <a:cubicBezTo>
                      <a:pt x="9" y="0"/>
                      <a:pt x="9" y="0"/>
                      <a:pt x="9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55" name="Freeform 146"/>
              <p:cNvSpPr>
                <a:spLocks/>
              </p:cNvSpPr>
              <p:nvPr/>
            </p:nvSpPr>
            <p:spPr bwMode="auto">
              <a:xfrm>
                <a:off x="2234" y="686"/>
                <a:ext cx="38" cy="9"/>
              </a:xfrm>
              <a:custGeom>
                <a:avLst/>
                <a:gdLst>
                  <a:gd name="T0" fmla="*/ 4 w 16"/>
                  <a:gd name="T1" fmla="*/ 4 h 4"/>
                  <a:gd name="T2" fmla="*/ 0 w 16"/>
                  <a:gd name="T3" fmla="*/ 2 h 4"/>
                  <a:gd name="T4" fmla="*/ 16 w 16"/>
                  <a:gd name="T5" fmla="*/ 1 h 4"/>
                  <a:gd name="T6" fmla="*/ 4 w 16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4">
                    <a:moveTo>
                      <a:pt x="4" y="4"/>
                    </a:moveTo>
                    <a:cubicBezTo>
                      <a:pt x="5" y="1"/>
                      <a:pt x="0" y="4"/>
                      <a:pt x="0" y="2"/>
                    </a:cubicBezTo>
                    <a:cubicBezTo>
                      <a:pt x="6" y="1"/>
                      <a:pt x="10" y="0"/>
                      <a:pt x="16" y="1"/>
                    </a:cubicBezTo>
                    <a:cubicBezTo>
                      <a:pt x="13" y="2"/>
                      <a:pt x="7" y="2"/>
                      <a:pt x="4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56" name="Freeform 147"/>
              <p:cNvSpPr>
                <a:spLocks/>
              </p:cNvSpPr>
              <p:nvPr/>
            </p:nvSpPr>
            <p:spPr bwMode="auto">
              <a:xfrm>
                <a:off x="3223" y="691"/>
                <a:ext cx="17" cy="9"/>
              </a:xfrm>
              <a:custGeom>
                <a:avLst/>
                <a:gdLst>
                  <a:gd name="T0" fmla="*/ 7 w 7"/>
                  <a:gd name="T1" fmla="*/ 2 h 4"/>
                  <a:gd name="T2" fmla="*/ 0 w 7"/>
                  <a:gd name="T3" fmla="*/ 3 h 4"/>
                  <a:gd name="T4" fmla="*/ 7 w 7"/>
                  <a:gd name="T5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4">
                    <a:moveTo>
                      <a:pt x="7" y="2"/>
                    </a:moveTo>
                    <a:cubicBezTo>
                      <a:pt x="6" y="4"/>
                      <a:pt x="2" y="2"/>
                      <a:pt x="0" y="3"/>
                    </a:cubicBezTo>
                    <a:cubicBezTo>
                      <a:pt x="1" y="1"/>
                      <a:pt x="5" y="0"/>
                      <a:pt x="7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57" name="Freeform 148"/>
              <p:cNvSpPr>
                <a:spLocks/>
              </p:cNvSpPr>
              <p:nvPr/>
            </p:nvSpPr>
            <p:spPr bwMode="auto">
              <a:xfrm>
                <a:off x="2579" y="691"/>
                <a:ext cx="26" cy="14"/>
              </a:xfrm>
              <a:custGeom>
                <a:avLst/>
                <a:gdLst>
                  <a:gd name="T0" fmla="*/ 0 w 11"/>
                  <a:gd name="T1" fmla="*/ 4 h 6"/>
                  <a:gd name="T2" fmla="*/ 0 w 11"/>
                  <a:gd name="T3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1" h="6">
                    <a:moveTo>
                      <a:pt x="0" y="4"/>
                    </a:moveTo>
                    <a:cubicBezTo>
                      <a:pt x="11" y="0"/>
                      <a:pt x="9" y="6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58" name="Freeform 149"/>
              <p:cNvSpPr>
                <a:spLocks/>
              </p:cNvSpPr>
              <p:nvPr/>
            </p:nvSpPr>
            <p:spPr bwMode="auto">
              <a:xfrm>
                <a:off x="3100" y="693"/>
                <a:ext cx="33" cy="12"/>
              </a:xfrm>
              <a:custGeom>
                <a:avLst/>
                <a:gdLst>
                  <a:gd name="T0" fmla="*/ 14 w 14"/>
                  <a:gd name="T1" fmla="*/ 2 h 5"/>
                  <a:gd name="T2" fmla="*/ 0 w 14"/>
                  <a:gd name="T3" fmla="*/ 3 h 5"/>
                  <a:gd name="T4" fmla="*/ 1 w 14"/>
                  <a:gd name="T5" fmla="*/ 2 h 5"/>
                  <a:gd name="T6" fmla="*/ 14 w 14"/>
                  <a:gd name="T7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5">
                    <a:moveTo>
                      <a:pt x="14" y="2"/>
                    </a:moveTo>
                    <a:cubicBezTo>
                      <a:pt x="10" y="4"/>
                      <a:pt x="5" y="5"/>
                      <a:pt x="0" y="3"/>
                    </a:cubicBezTo>
                    <a:cubicBezTo>
                      <a:pt x="1" y="3"/>
                      <a:pt x="3" y="2"/>
                      <a:pt x="1" y="2"/>
                    </a:cubicBezTo>
                    <a:cubicBezTo>
                      <a:pt x="3" y="0"/>
                      <a:pt x="9" y="3"/>
                      <a:pt x="14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59" name="Freeform 150"/>
              <p:cNvSpPr>
                <a:spLocks/>
              </p:cNvSpPr>
              <p:nvPr/>
            </p:nvSpPr>
            <p:spPr bwMode="auto">
              <a:xfrm>
                <a:off x="3450" y="688"/>
                <a:ext cx="71" cy="26"/>
              </a:xfrm>
              <a:custGeom>
                <a:avLst/>
                <a:gdLst>
                  <a:gd name="T0" fmla="*/ 17 w 30"/>
                  <a:gd name="T1" fmla="*/ 10 h 11"/>
                  <a:gd name="T2" fmla="*/ 8 w 30"/>
                  <a:gd name="T3" fmla="*/ 9 h 11"/>
                  <a:gd name="T4" fmla="*/ 10 w 30"/>
                  <a:gd name="T5" fmla="*/ 6 h 11"/>
                  <a:gd name="T6" fmla="*/ 0 w 30"/>
                  <a:gd name="T7" fmla="*/ 3 h 11"/>
                  <a:gd name="T8" fmla="*/ 16 w 30"/>
                  <a:gd name="T9" fmla="*/ 3 h 11"/>
                  <a:gd name="T10" fmla="*/ 30 w 30"/>
                  <a:gd name="T11" fmla="*/ 9 h 11"/>
                  <a:gd name="T12" fmla="*/ 17 w 30"/>
                  <a:gd name="T13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11">
                    <a:moveTo>
                      <a:pt x="17" y="10"/>
                    </a:moveTo>
                    <a:cubicBezTo>
                      <a:pt x="15" y="9"/>
                      <a:pt x="11" y="9"/>
                      <a:pt x="8" y="9"/>
                    </a:cubicBezTo>
                    <a:cubicBezTo>
                      <a:pt x="8" y="8"/>
                      <a:pt x="9" y="8"/>
                      <a:pt x="10" y="6"/>
                    </a:cubicBezTo>
                    <a:cubicBezTo>
                      <a:pt x="6" y="9"/>
                      <a:pt x="0" y="9"/>
                      <a:pt x="0" y="3"/>
                    </a:cubicBezTo>
                    <a:cubicBezTo>
                      <a:pt x="5" y="0"/>
                      <a:pt x="11" y="3"/>
                      <a:pt x="16" y="3"/>
                    </a:cubicBezTo>
                    <a:cubicBezTo>
                      <a:pt x="16" y="10"/>
                      <a:pt x="27" y="5"/>
                      <a:pt x="30" y="9"/>
                    </a:cubicBezTo>
                    <a:cubicBezTo>
                      <a:pt x="27" y="11"/>
                      <a:pt x="21" y="10"/>
                      <a:pt x="17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60" name="Freeform 151"/>
              <p:cNvSpPr>
                <a:spLocks/>
              </p:cNvSpPr>
              <p:nvPr/>
            </p:nvSpPr>
            <p:spPr bwMode="auto">
              <a:xfrm>
                <a:off x="2085" y="698"/>
                <a:ext cx="19" cy="16"/>
              </a:xfrm>
              <a:custGeom>
                <a:avLst/>
                <a:gdLst>
                  <a:gd name="T0" fmla="*/ 6 w 8"/>
                  <a:gd name="T1" fmla="*/ 0 h 7"/>
                  <a:gd name="T2" fmla="*/ 8 w 8"/>
                  <a:gd name="T3" fmla="*/ 2 h 7"/>
                  <a:gd name="T4" fmla="*/ 0 w 8"/>
                  <a:gd name="T5" fmla="*/ 1 h 7"/>
                  <a:gd name="T6" fmla="*/ 6 w 8"/>
                  <a:gd name="T7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7">
                    <a:moveTo>
                      <a:pt x="6" y="0"/>
                    </a:moveTo>
                    <a:cubicBezTo>
                      <a:pt x="6" y="1"/>
                      <a:pt x="6" y="3"/>
                      <a:pt x="8" y="2"/>
                    </a:cubicBezTo>
                    <a:cubicBezTo>
                      <a:pt x="6" y="7"/>
                      <a:pt x="4" y="0"/>
                      <a:pt x="0" y="1"/>
                    </a:cubicBezTo>
                    <a:cubicBezTo>
                      <a:pt x="1" y="0"/>
                      <a:pt x="4" y="0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61" name="Freeform 152"/>
              <p:cNvSpPr>
                <a:spLocks/>
              </p:cNvSpPr>
              <p:nvPr/>
            </p:nvSpPr>
            <p:spPr bwMode="auto">
              <a:xfrm>
                <a:off x="2875" y="698"/>
                <a:ext cx="31" cy="9"/>
              </a:xfrm>
              <a:custGeom>
                <a:avLst/>
                <a:gdLst>
                  <a:gd name="T0" fmla="*/ 2 w 13"/>
                  <a:gd name="T1" fmla="*/ 3 h 4"/>
                  <a:gd name="T2" fmla="*/ 13 w 13"/>
                  <a:gd name="T3" fmla="*/ 1 h 4"/>
                  <a:gd name="T4" fmla="*/ 11 w 13"/>
                  <a:gd name="T5" fmla="*/ 2 h 4"/>
                  <a:gd name="T6" fmla="*/ 2 w 13"/>
                  <a:gd name="T7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4">
                    <a:moveTo>
                      <a:pt x="2" y="3"/>
                    </a:moveTo>
                    <a:cubicBezTo>
                      <a:pt x="0" y="0"/>
                      <a:pt x="8" y="2"/>
                      <a:pt x="13" y="1"/>
                    </a:cubicBezTo>
                    <a:cubicBezTo>
                      <a:pt x="13" y="2"/>
                      <a:pt x="12" y="2"/>
                      <a:pt x="11" y="2"/>
                    </a:cubicBezTo>
                    <a:cubicBezTo>
                      <a:pt x="8" y="3"/>
                      <a:pt x="6" y="4"/>
                      <a:pt x="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62" name="Freeform 153"/>
              <p:cNvSpPr>
                <a:spLocks/>
              </p:cNvSpPr>
              <p:nvPr/>
            </p:nvSpPr>
            <p:spPr bwMode="auto">
              <a:xfrm>
                <a:off x="2899" y="698"/>
                <a:ext cx="50" cy="12"/>
              </a:xfrm>
              <a:custGeom>
                <a:avLst/>
                <a:gdLst>
                  <a:gd name="T0" fmla="*/ 3 w 21"/>
                  <a:gd name="T1" fmla="*/ 1 h 5"/>
                  <a:gd name="T2" fmla="*/ 21 w 21"/>
                  <a:gd name="T3" fmla="*/ 2 h 5"/>
                  <a:gd name="T4" fmla="*/ 1 w 21"/>
                  <a:gd name="T5" fmla="*/ 5 h 5"/>
                  <a:gd name="T6" fmla="*/ 5 w 21"/>
                  <a:gd name="T7" fmla="*/ 4 h 5"/>
                  <a:gd name="T8" fmla="*/ 1 w 21"/>
                  <a:gd name="T9" fmla="*/ 2 h 5"/>
                  <a:gd name="T10" fmla="*/ 3 w 21"/>
                  <a:gd name="T11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" h="5">
                    <a:moveTo>
                      <a:pt x="3" y="1"/>
                    </a:moveTo>
                    <a:cubicBezTo>
                      <a:pt x="6" y="2"/>
                      <a:pt x="15" y="0"/>
                      <a:pt x="21" y="2"/>
                    </a:cubicBezTo>
                    <a:cubicBezTo>
                      <a:pt x="15" y="5"/>
                      <a:pt x="8" y="5"/>
                      <a:pt x="1" y="5"/>
                    </a:cubicBezTo>
                    <a:cubicBezTo>
                      <a:pt x="1" y="4"/>
                      <a:pt x="3" y="4"/>
                      <a:pt x="5" y="4"/>
                    </a:cubicBezTo>
                    <a:cubicBezTo>
                      <a:pt x="5" y="2"/>
                      <a:pt x="0" y="5"/>
                      <a:pt x="1" y="2"/>
                    </a:cubicBezTo>
                    <a:cubicBezTo>
                      <a:pt x="2" y="2"/>
                      <a:pt x="3" y="2"/>
                      <a:pt x="3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63" name="Freeform 154"/>
              <p:cNvSpPr>
                <a:spLocks/>
              </p:cNvSpPr>
              <p:nvPr/>
            </p:nvSpPr>
            <p:spPr bwMode="auto">
              <a:xfrm>
                <a:off x="2880" y="702"/>
                <a:ext cx="31" cy="15"/>
              </a:xfrm>
              <a:custGeom>
                <a:avLst/>
                <a:gdLst>
                  <a:gd name="T0" fmla="*/ 0 w 13"/>
                  <a:gd name="T1" fmla="*/ 2 h 6"/>
                  <a:gd name="T2" fmla="*/ 0 w 13"/>
                  <a:gd name="T3" fmla="*/ 1 h 6"/>
                  <a:gd name="T4" fmla="*/ 9 w 13"/>
                  <a:gd name="T5" fmla="*/ 0 h 6"/>
                  <a:gd name="T6" fmla="*/ 13 w 13"/>
                  <a:gd name="T7" fmla="*/ 2 h 6"/>
                  <a:gd name="T8" fmla="*/ 9 w 13"/>
                  <a:gd name="T9" fmla="*/ 3 h 6"/>
                  <a:gd name="T10" fmla="*/ 5 w 13"/>
                  <a:gd name="T11" fmla="*/ 4 h 6"/>
                  <a:gd name="T12" fmla="*/ 0 w 13"/>
                  <a:gd name="T13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">
                    <a:moveTo>
                      <a:pt x="0" y="2"/>
                    </a:moveTo>
                    <a:cubicBezTo>
                      <a:pt x="0" y="2"/>
                      <a:pt x="0" y="2"/>
                      <a:pt x="0" y="1"/>
                    </a:cubicBezTo>
                    <a:cubicBezTo>
                      <a:pt x="4" y="2"/>
                      <a:pt x="6" y="1"/>
                      <a:pt x="9" y="0"/>
                    </a:cubicBezTo>
                    <a:cubicBezTo>
                      <a:pt x="8" y="3"/>
                      <a:pt x="13" y="0"/>
                      <a:pt x="13" y="2"/>
                    </a:cubicBezTo>
                    <a:cubicBezTo>
                      <a:pt x="11" y="2"/>
                      <a:pt x="9" y="2"/>
                      <a:pt x="9" y="3"/>
                    </a:cubicBezTo>
                    <a:cubicBezTo>
                      <a:pt x="8" y="5"/>
                      <a:pt x="6" y="4"/>
                      <a:pt x="5" y="4"/>
                    </a:cubicBezTo>
                    <a:cubicBezTo>
                      <a:pt x="1" y="6"/>
                      <a:pt x="3" y="2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64" name="Freeform 155"/>
              <p:cNvSpPr>
                <a:spLocks/>
              </p:cNvSpPr>
              <p:nvPr/>
            </p:nvSpPr>
            <p:spPr bwMode="auto">
              <a:xfrm>
                <a:off x="3490" y="710"/>
                <a:ext cx="50" cy="7"/>
              </a:xfrm>
              <a:custGeom>
                <a:avLst/>
                <a:gdLst>
                  <a:gd name="T0" fmla="*/ 0 w 21"/>
                  <a:gd name="T1" fmla="*/ 1 h 3"/>
                  <a:gd name="T2" fmla="*/ 13 w 21"/>
                  <a:gd name="T3" fmla="*/ 0 h 3"/>
                  <a:gd name="T4" fmla="*/ 0 w 21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" h="3">
                    <a:moveTo>
                      <a:pt x="0" y="1"/>
                    </a:moveTo>
                    <a:cubicBezTo>
                      <a:pt x="4" y="1"/>
                      <a:pt x="10" y="2"/>
                      <a:pt x="13" y="0"/>
                    </a:cubicBezTo>
                    <a:cubicBezTo>
                      <a:pt x="21" y="3"/>
                      <a:pt x="3" y="3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65" name="Freeform 156"/>
              <p:cNvSpPr>
                <a:spLocks/>
              </p:cNvSpPr>
              <p:nvPr/>
            </p:nvSpPr>
            <p:spPr bwMode="auto">
              <a:xfrm>
                <a:off x="2956" y="710"/>
                <a:ext cx="21" cy="9"/>
              </a:xfrm>
              <a:custGeom>
                <a:avLst/>
                <a:gdLst>
                  <a:gd name="T0" fmla="*/ 1 w 9"/>
                  <a:gd name="T1" fmla="*/ 3 h 4"/>
                  <a:gd name="T2" fmla="*/ 7 w 9"/>
                  <a:gd name="T3" fmla="*/ 3 h 4"/>
                  <a:gd name="T4" fmla="*/ 1 w 9"/>
                  <a:gd name="T5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" h="4">
                    <a:moveTo>
                      <a:pt x="1" y="3"/>
                    </a:moveTo>
                    <a:cubicBezTo>
                      <a:pt x="0" y="0"/>
                      <a:pt x="9" y="0"/>
                      <a:pt x="7" y="3"/>
                    </a:cubicBezTo>
                    <a:cubicBezTo>
                      <a:pt x="5" y="1"/>
                      <a:pt x="4" y="4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66" name="Freeform 157"/>
              <p:cNvSpPr>
                <a:spLocks/>
              </p:cNvSpPr>
              <p:nvPr/>
            </p:nvSpPr>
            <p:spPr bwMode="auto">
              <a:xfrm>
                <a:off x="1950" y="717"/>
                <a:ext cx="36" cy="14"/>
              </a:xfrm>
              <a:custGeom>
                <a:avLst/>
                <a:gdLst>
                  <a:gd name="T0" fmla="*/ 12 w 15"/>
                  <a:gd name="T1" fmla="*/ 6 h 6"/>
                  <a:gd name="T2" fmla="*/ 2 w 15"/>
                  <a:gd name="T3" fmla="*/ 6 h 6"/>
                  <a:gd name="T4" fmla="*/ 0 w 15"/>
                  <a:gd name="T5" fmla="*/ 0 h 6"/>
                  <a:gd name="T6" fmla="*/ 10 w 15"/>
                  <a:gd name="T7" fmla="*/ 0 h 6"/>
                  <a:gd name="T8" fmla="*/ 9 w 15"/>
                  <a:gd name="T9" fmla="*/ 4 h 6"/>
                  <a:gd name="T10" fmla="*/ 14 w 15"/>
                  <a:gd name="T11" fmla="*/ 5 h 6"/>
                  <a:gd name="T12" fmla="*/ 12 w 15"/>
                  <a:gd name="T1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" h="6">
                    <a:moveTo>
                      <a:pt x="12" y="6"/>
                    </a:moveTo>
                    <a:cubicBezTo>
                      <a:pt x="9" y="6"/>
                      <a:pt x="6" y="6"/>
                      <a:pt x="2" y="6"/>
                    </a:cubicBezTo>
                    <a:cubicBezTo>
                      <a:pt x="1" y="3"/>
                      <a:pt x="1" y="4"/>
                      <a:pt x="0" y="0"/>
                    </a:cubicBezTo>
                    <a:cubicBezTo>
                      <a:pt x="4" y="0"/>
                      <a:pt x="7" y="0"/>
                      <a:pt x="10" y="0"/>
                    </a:cubicBezTo>
                    <a:cubicBezTo>
                      <a:pt x="15" y="2"/>
                      <a:pt x="7" y="3"/>
                      <a:pt x="9" y="4"/>
                    </a:cubicBezTo>
                    <a:cubicBezTo>
                      <a:pt x="11" y="5"/>
                      <a:pt x="14" y="3"/>
                      <a:pt x="14" y="5"/>
                    </a:cubicBezTo>
                    <a:cubicBezTo>
                      <a:pt x="13" y="5"/>
                      <a:pt x="12" y="5"/>
                      <a:pt x="1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67" name="Freeform 158"/>
              <p:cNvSpPr>
                <a:spLocks/>
              </p:cNvSpPr>
              <p:nvPr/>
            </p:nvSpPr>
            <p:spPr bwMode="auto">
              <a:xfrm>
                <a:off x="1822" y="719"/>
                <a:ext cx="36" cy="2"/>
              </a:xfrm>
              <a:custGeom>
                <a:avLst/>
                <a:gdLst>
                  <a:gd name="T0" fmla="*/ 6 w 15"/>
                  <a:gd name="T1" fmla="*/ 0 h 1"/>
                  <a:gd name="T2" fmla="*/ 10 w 15"/>
                  <a:gd name="T3" fmla="*/ 1 h 1"/>
                  <a:gd name="T4" fmla="*/ 6 w 15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" h="1">
                    <a:moveTo>
                      <a:pt x="6" y="0"/>
                    </a:moveTo>
                    <a:cubicBezTo>
                      <a:pt x="11" y="0"/>
                      <a:pt x="15" y="1"/>
                      <a:pt x="10" y="1"/>
                    </a:cubicBezTo>
                    <a:cubicBezTo>
                      <a:pt x="8" y="1"/>
                      <a:pt x="0" y="1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68" name="Freeform 160"/>
              <p:cNvSpPr>
                <a:spLocks/>
              </p:cNvSpPr>
              <p:nvPr/>
            </p:nvSpPr>
            <p:spPr bwMode="auto">
              <a:xfrm>
                <a:off x="2844" y="717"/>
                <a:ext cx="24" cy="9"/>
              </a:xfrm>
              <a:custGeom>
                <a:avLst/>
                <a:gdLst>
                  <a:gd name="T0" fmla="*/ 0 w 10"/>
                  <a:gd name="T1" fmla="*/ 2 h 4"/>
                  <a:gd name="T2" fmla="*/ 10 w 10"/>
                  <a:gd name="T3" fmla="*/ 2 h 4"/>
                  <a:gd name="T4" fmla="*/ 1 w 10"/>
                  <a:gd name="T5" fmla="*/ 4 h 4"/>
                  <a:gd name="T6" fmla="*/ 0 w 10"/>
                  <a:gd name="T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4">
                    <a:moveTo>
                      <a:pt x="0" y="2"/>
                    </a:moveTo>
                    <a:cubicBezTo>
                      <a:pt x="2" y="0"/>
                      <a:pt x="7" y="0"/>
                      <a:pt x="10" y="2"/>
                    </a:cubicBezTo>
                    <a:cubicBezTo>
                      <a:pt x="8" y="4"/>
                      <a:pt x="2" y="2"/>
                      <a:pt x="1" y="4"/>
                    </a:cubicBezTo>
                    <a:cubicBezTo>
                      <a:pt x="0" y="4"/>
                      <a:pt x="0" y="3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69" name="Freeform 161"/>
              <p:cNvSpPr>
                <a:spLocks/>
              </p:cNvSpPr>
              <p:nvPr/>
            </p:nvSpPr>
            <p:spPr bwMode="auto">
              <a:xfrm>
                <a:off x="2570" y="721"/>
                <a:ext cx="12" cy="10"/>
              </a:xfrm>
              <a:custGeom>
                <a:avLst/>
                <a:gdLst>
                  <a:gd name="T0" fmla="*/ 0 w 5"/>
                  <a:gd name="T1" fmla="*/ 2 h 4"/>
                  <a:gd name="T2" fmla="*/ 5 w 5"/>
                  <a:gd name="T3" fmla="*/ 3 h 4"/>
                  <a:gd name="T4" fmla="*/ 2 w 5"/>
                  <a:gd name="T5" fmla="*/ 4 h 4"/>
                  <a:gd name="T6" fmla="*/ 0 w 5"/>
                  <a:gd name="T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4">
                    <a:moveTo>
                      <a:pt x="0" y="2"/>
                    </a:moveTo>
                    <a:cubicBezTo>
                      <a:pt x="0" y="0"/>
                      <a:pt x="5" y="2"/>
                      <a:pt x="5" y="3"/>
                    </a:cubicBezTo>
                    <a:cubicBezTo>
                      <a:pt x="4" y="3"/>
                      <a:pt x="2" y="3"/>
                      <a:pt x="2" y="4"/>
                    </a:cubicBezTo>
                    <a:cubicBezTo>
                      <a:pt x="0" y="4"/>
                      <a:pt x="0" y="3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70" name="Freeform 162"/>
              <p:cNvSpPr>
                <a:spLocks/>
              </p:cNvSpPr>
              <p:nvPr/>
            </p:nvSpPr>
            <p:spPr bwMode="auto">
              <a:xfrm>
                <a:off x="1870" y="738"/>
                <a:ext cx="30" cy="17"/>
              </a:xfrm>
              <a:custGeom>
                <a:avLst/>
                <a:gdLst>
                  <a:gd name="T0" fmla="*/ 11 w 13"/>
                  <a:gd name="T1" fmla="*/ 5 h 7"/>
                  <a:gd name="T2" fmla="*/ 0 w 13"/>
                  <a:gd name="T3" fmla="*/ 4 h 7"/>
                  <a:gd name="T4" fmla="*/ 2 w 13"/>
                  <a:gd name="T5" fmla="*/ 0 h 7"/>
                  <a:gd name="T6" fmla="*/ 6 w 13"/>
                  <a:gd name="T7" fmla="*/ 4 h 7"/>
                  <a:gd name="T8" fmla="*/ 11 w 13"/>
                  <a:gd name="T9" fmla="*/ 1 h 7"/>
                  <a:gd name="T10" fmla="*/ 13 w 13"/>
                  <a:gd name="T11" fmla="*/ 4 h 7"/>
                  <a:gd name="T12" fmla="*/ 11 w 13"/>
                  <a:gd name="T13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7">
                    <a:moveTo>
                      <a:pt x="11" y="5"/>
                    </a:moveTo>
                    <a:cubicBezTo>
                      <a:pt x="6" y="4"/>
                      <a:pt x="3" y="7"/>
                      <a:pt x="0" y="4"/>
                    </a:cubicBezTo>
                    <a:cubicBezTo>
                      <a:pt x="0" y="2"/>
                      <a:pt x="1" y="1"/>
                      <a:pt x="2" y="0"/>
                    </a:cubicBezTo>
                    <a:cubicBezTo>
                      <a:pt x="5" y="0"/>
                      <a:pt x="8" y="1"/>
                      <a:pt x="6" y="4"/>
                    </a:cubicBezTo>
                    <a:cubicBezTo>
                      <a:pt x="10" y="5"/>
                      <a:pt x="8" y="0"/>
                      <a:pt x="11" y="1"/>
                    </a:cubicBezTo>
                    <a:cubicBezTo>
                      <a:pt x="12" y="2"/>
                      <a:pt x="13" y="2"/>
                      <a:pt x="13" y="4"/>
                    </a:cubicBezTo>
                    <a:cubicBezTo>
                      <a:pt x="13" y="4"/>
                      <a:pt x="11" y="4"/>
                      <a:pt x="1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71" name="Freeform 163"/>
              <p:cNvSpPr>
                <a:spLocks/>
              </p:cNvSpPr>
              <p:nvPr/>
            </p:nvSpPr>
            <p:spPr bwMode="auto">
              <a:xfrm>
                <a:off x="3178" y="738"/>
                <a:ext cx="123" cy="73"/>
              </a:xfrm>
              <a:custGeom>
                <a:avLst/>
                <a:gdLst>
                  <a:gd name="T0" fmla="*/ 16 w 52"/>
                  <a:gd name="T1" fmla="*/ 15 h 31"/>
                  <a:gd name="T2" fmla="*/ 15 w 52"/>
                  <a:gd name="T3" fmla="*/ 22 h 31"/>
                  <a:gd name="T4" fmla="*/ 26 w 52"/>
                  <a:gd name="T5" fmla="*/ 28 h 31"/>
                  <a:gd name="T6" fmla="*/ 11 w 52"/>
                  <a:gd name="T7" fmla="*/ 29 h 31"/>
                  <a:gd name="T8" fmla="*/ 9 w 52"/>
                  <a:gd name="T9" fmla="*/ 25 h 31"/>
                  <a:gd name="T10" fmla="*/ 1 w 52"/>
                  <a:gd name="T11" fmla="*/ 23 h 31"/>
                  <a:gd name="T12" fmla="*/ 8 w 52"/>
                  <a:gd name="T13" fmla="*/ 16 h 31"/>
                  <a:gd name="T14" fmla="*/ 6 w 52"/>
                  <a:gd name="T15" fmla="*/ 14 h 31"/>
                  <a:gd name="T16" fmla="*/ 11 w 52"/>
                  <a:gd name="T17" fmla="*/ 12 h 31"/>
                  <a:gd name="T18" fmla="*/ 10 w 52"/>
                  <a:gd name="T19" fmla="*/ 8 h 31"/>
                  <a:gd name="T20" fmla="*/ 52 w 52"/>
                  <a:gd name="T21" fmla="*/ 1 h 31"/>
                  <a:gd name="T22" fmla="*/ 16 w 52"/>
                  <a:gd name="T23" fmla="*/ 15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2" h="31">
                    <a:moveTo>
                      <a:pt x="16" y="15"/>
                    </a:moveTo>
                    <a:cubicBezTo>
                      <a:pt x="17" y="19"/>
                      <a:pt x="15" y="19"/>
                      <a:pt x="15" y="22"/>
                    </a:cubicBezTo>
                    <a:cubicBezTo>
                      <a:pt x="17" y="26"/>
                      <a:pt x="22" y="26"/>
                      <a:pt x="26" y="28"/>
                    </a:cubicBezTo>
                    <a:cubicBezTo>
                      <a:pt x="23" y="31"/>
                      <a:pt x="18" y="28"/>
                      <a:pt x="11" y="29"/>
                    </a:cubicBezTo>
                    <a:cubicBezTo>
                      <a:pt x="11" y="27"/>
                      <a:pt x="10" y="26"/>
                      <a:pt x="9" y="25"/>
                    </a:cubicBezTo>
                    <a:cubicBezTo>
                      <a:pt x="8" y="29"/>
                      <a:pt x="4" y="23"/>
                      <a:pt x="1" y="23"/>
                    </a:cubicBezTo>
                    <a:cubicBezTo>
                      <a:pt x="8" y="21"/>
                      <a:pt x="0" y="17"/>
                      <a:pt x="8" y="16"/>
                    </a:cubicBezTo>
                    <a:cubicBezTo>
                      <a:pt x="8" y="15"/>
                      <a:pt x="7" y="14"/>
                      <a:pt x="6" y="14"/>
                    </a:cubicBezTo>
                    <a:cubicBezTo>
                      <a:pt x="7" y="13"/>
                      <a:pt x="9" y="12"/>
                      <a:pt x="11" y="12"/>
                    </a:cubicBezTo>
                    <a:cubicBezTo>
                      <a:pt x="9" y="11"/>
                      <a:pt x="12" y="8"/>
                      <a:pt x="10" y="8"/>
                    </a:cubicBezTo>
                    <a:cubicBezTo>
                      <a:pt x="21" y="2"/>
                      <a:pt x="38" y="0"/>
                      <a:pt x="52" y="1"/>
                    </a:cubicBezTo>
                    <a:cubicBezTo>
                      <a:pt x="41" y="7"/>
                      <a:pt x="25" y="7"/>
                      <a:pt x="16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72" name="Freeform 164"/>
              <p:cNvSpPr>
                <a:spLocks/>
              </p:cNvSpPr>
              <p:nvPr/>
            </p:nvSpPr>
            <p:spPr bwMode="auto">
              <a:xfrm>
                <a:off x="1919" y="747"/>
                <a:ext cx="29" cy="12"/>
              </a:xfrm>
              <a:custGeom>
                <a:avLst/>
                <a:gdLst>
                  <a:gd name="T0" fmla="*/ 0 w 12"/>
                  <a:gd name="T1" fmla="*/ 4 h 5"/>
                  <a:gd name="T2" fmla="*/ 12 w 12"/>
                  <a:gd name="T3" fmla="*/ 1 h 5"/>
                  <a:gd name="T4" fmla="*/ 0 w 12"/>
                  <a:gd name="T5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" h="5">
                    <a:moveTo>
                      <a:pt x="0" y="4"/>
                    </a:moveTo>
                    <a:cubicBezTo>
                      <a:pt x="2" y="1"/>
                      <a:pt x="6" y="0"/>
                      <a:pt x="12" y="1"/>
                    </a:cubicBezTo>
                    <a:cubicBezTo>
                      <a:pt x="10" y="5"/>
                      <a:pt x="5" y="4"/>
                      <a:pt x="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73" name="Freeform 165"/>
              <p:cNvSpPr>
                <a:spLocks/>
              </p:cNvSpPr>
              <p:nvPr/>
            </p:nvSpPr>
            <p:spPr bwMode="auto">
              <a:xfrm>
                <a:off x="2575" y="750"/>
                <a:ext cx="7" cy="9"/>
              </a:xfrm>
              <a:custGeom>
                <a:avLst/>
                <a:gdLst>
                  <a:gd name="T0" fmla="*/ 3 w 3"/>
                  <a:gd name="T1" fmla="*/ 3 h 4"/>
                  <a:gd name="T2" fmla="*/ 0 w 3"/>
                  <a:gd name="T3" fmla="*/ 3 h 4"/>
                  <a:gd name="T4" fmla="*/ 3 w 3"/>
                  <a:gd name="T5" fmla="*/ 1 h 4"/>
                  <a:gd name="T6" fmla="*/ 3 w 3"/>
                  <a:gd name="T7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4">
                    <a:moveTo>
                      <a:pt x="3" y="3"/>
                    </a:moveTo>
                    <a:cubicBezTo>
                      <a:pt x="1" y="4"/>
                      <a:pt x="1" y="3"/>
                      <a:pt x="0" y="3"/>
                    </a:cubicBezTo>
                    <a:cubicBezTo>
                      <a:pt x="0" y="1"/>
                      <a:pt x="1" y="0"/>
                      <a:pt x="3" y="1"/>
                    </a:cubicBezTo>
                    <a:cubicBezTo>
                      <a:pt x="3" y="2"/>
                      <a:pt x="3" y="3"/>
                      <a:pt x="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74" name="Freeform 166"/>
              <p:cNvSpPr>
                <a:spLocks/>
              </p:cNvSpPr>
              <p:nvPr/>
            </p:nvSpPr>
            <p:spPr bwMode="auto">
              <a:xfrm>
                <a:off x="1626" y="757"/>
                <a:ext cx="208" cy="76"/>
              </a:xfrm>
              <a:custGeom>
                <a:avLst/>
                <a:gdLst>
                  <a:gd name="T0" fmla="*/ 49 w 88"/>
                  <a:gd name="T1" fmla="*/ 29 h 32"/>
                  <a:gd name="T2" fmla="*/ 26 w 88"/>
                  <a:gd name="T3" fmla="*/ 32 h 32"/>
                  <a:gd name="T4" fmla="*/ 28 w 88"/>
                  <a:gd name="T5" fmla="*/ 28 h 32"/>
                  <a:gd name="T6" fmla="*/ 17 w 88"/>
                  <a:gd name="T7" fmla="*/ 26 h 32"/>
                  <a:gd name="T8" fmla="*/ 42 w 88"/>
                  <a:gd name="T9" fmla="*/ 23 h 32"/>
                  <a:gd name="T10" fmla="*/ 21 w 88"/>
                  <a:gd name="T11" fmla="*/ 21 h 32"/>
                  <a:gd name="T12" fmla="*/ 32 w 88"/>
                  <a:gd name="T13" fmla="*/ 18 h 32"/>
                  <a:gd name="T14" fmla="*/ 22 w 88"/>
                  <a:gd name="T15" fmla="*/ 16 h 32"/>
                  <a:gd name="T16" fmla="*/ 29 w 88"/>
                  <a:gd name="T17" fmla="*/ 13 h 32"/>
                  <a:gd name="T18" fmla="*/ 4 w 88"/>
                  <a:gd name="T19" fmla="*/ 19 h 32"/>
                  <a:gd name="T20" fmla="*/ 0 w 88"/>
                  <a:gd name="T21" fmla="*/ 14 h 32"/>
                  <a:gd name="T22" fmla="*/ 19 w 88"/>
                  <a:gd name="T23" fmla="*/ 1 h 32"/>
                  <a:gd name="T24" fmla="*/ 46 w 88"/>
                  <a:gd name="T25" fmla="*/ 3 h 32"/>
                  <a:gd name="T26" fmla="*/ 49 w 88"/>
                  <a:gd name="T27" fmla="*/ 10 h 32"/>
                  <a:gd name="T28" fmla="*/ 65 w 88"/>
                  <a:gd name="T29" fmla="*/ 9 h 32"/>
                  <a:gd name="T30" fmla="*/ 65 w 88"/>
                  <a:gd name="T31" fmla="*/ 16 h 32"/>
                  <a:gd name="T32" fmla="*/ 74 w 88"/>
                  <a:gd name="T33" fmla="*/ 6 h 32"/>
                  <a:gd name="T34" fmla="*/ 88 w 88"/>
                  <a:gd name="T35" fmla="*/ 6 h 32"/>
                  <a:gd name="T36" fmla="*/ 75 w 88"/>
                  <a:gd name="T37" fmla="*/ 18 h 32"/>
                  <a:gd name="T38" fmla="*/ 82 w 88"/>
                  <a:gd name="T39" fmla="*/ 24 h 32"/>
                  <a:gd name="T40" fmla="*/ 70 w 88"/>
                  <a:gd name="T41" fmla="*/ 25 h 32"/>
                  <a:gd name="T42" fmla="*/ 75 w 88"/>
                  <a:gd name="T43" fmla="*/ 26 h 32"/>
                  <a:gd name="T44" fmla="*/ 72 w 88"/>
                  <a:gd name="T45" fmla="*/ 31 h 32"/>
                  <a:gd name="T46" fmla="*/ 60 w 88"/>
                  <a:gd name="T47" fmla="*/ 30 h 32"/>
                  <a:gd name="T48" fmla="*/ 49 w 88"/>
                  <a:gd name="T49" fmla="*/ 29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8" h="32">
                    <a:moveTo>
                      <a:pt x="49" y="29"/>
                    </a:moveTo>
                    <a:cubicBezTo>
                      <a:pt x="42" y="30"/>
                      <a:pt x="35" y="32"/>
                      <a:pt x="26" y="32"/>
                    </a:cubicBezTo>
                    <a:cubicBezTo>
                      <a:pt x="25" y="30"/>
                      <a:pt x="28" y="30"/>
                      <a:pt x="28" y="28"/>
                    </a:cubicBezTo>
                    <a:cubicBezTo>
                      <a:pt x="26" y="26"/>
                      <a:pt x="20" y="28"/>
                      <a:pt x="17" y="26"/>
                    </a:cubicBezTo>
                    <a:cubicBezTo>
                      <a:pt x="21" y="18"/>
                      <a:pt x="35" y="26"/>
                      <a:pt x="42" y="23"/>
                    </a:cubicBezTo>
                    <a:cubicBezTo>
                      <a:pt x="38" y="19"/>
                      <a:pt x="28" y="21"/>
                      <a:pt x="21" y="21"/>
                    </a:cubicBezTo>
                    <a:cubicBezTo>
                      <a:pt x="21" y="16"/>
                      <a:pt x="28" y="18"/>
                      <a:pt x="32" y="18"/>
                    </a:cubicBezTo>
                    <a:cubicBezTo>
                      <a:pt x="30" y="16"/>
                      <a:pt x="24" y="18"/>
                      <a:pt x="22" y="16"/>
                    </a:cubicBezTo>
                    <a:cubicBezTo>
                      <a:pt x="23" y="13"/>
                      <a:pt x="27" y="14"/>
                      <a:pt x="29" y="13"/>
                    </a:cubicBezTo>
                    <a:cubicBezTo>
                      <a:pt x="20" y="10"/>
                      <a:pt x="12" y="17"/>
                      <a:pt x="4" y="19"/>
                    </a:cubicBezTo>
                    <a:cubicBezTo>
                      <a:pt x="4" y="16"/>
                      <a:pt x="3" y="14"/>
                      <a:pt x="0" y="14"/>
                    </a:cubicBezTo>
                    <a:cubicBezTo>
                      <a:pt x="5" y="8"/>
                      <a:pt x="18" y="11"/>
                      <a:pt x="19" y="1"/>
                    </a:cubicBezTo>
                    <a:cubicBezTo>
                      <a:pt x="31" y="0"/>
                      <a:pt x="36" y="6"/>
                      <a:pt x="46" y="3"/>
                    </a:cubicBezTo>
                    <a:cubicBezTo>
                      <a:pt x="46" y="7"/>
                      <a:pt x="52" y="7"/>
                      <a:pt x="49" y="10"/>
                    </a:cubicBezTo>
                    <a:cubicBezTo>
                      <a:pt x="53" y="10"/>
                      <a:pt x="60" y="11"/>
                      <a:pt x="65" y="9"/>
                    </a:cubicBezTo>
                    <a:cubicBezTo>
                      <a:pt x="67" y="12"/>
                      <a:pt x="66" y="13"/>
                      <a:pt x="65" y="16"/>
                    </a:cubicBezTo>
                    <a:cubicBezTo>
                      <a:pt x="69" y="14"/>
                      <a:pt x="71" y="9"/>
                      <a:pt x="74" y="6"/>
                    </a:cubicBezTo>
                    <a:cubicBezTo>
                      <a:pt x="78" y="9"/>
                      <a:pt x="83" y="3"/>
                      <a:pt x="88" y="6"/>
                    </a:cubicBezTo>
                    <a:cubicBezTo>
                      <a:pt x="82" y="9"/>
                      <a:pt x="78" y="13"/>
                      <a:pt x="75" y="18"/>
                    </a:cubicBezTo>
                    <a:cubicBezTo>
                      <a:pt x="76" y="23"/>
                      <a:pt x="82" y="22"/>
                      <a:pt x="82" y="24"/>
                    </a:cubicBezTo>
                    <a:cubicBezTo>
                      <a:pt x="79" y="27"/>
                      <a:pt x="76" y="23"/>
                      <a:pt x="70" y="25"/>
                    </a:cubicBezTo>
                    <a:cubicBezTo>
                      <a:pt x="70" y="28"/>
                      <a:pt x="74" y="26"/>
                      <a:pt x="75" y="26"/>
                    </a:cubicBezTo>
                    <a:cubicBezTo>
                      <a:pt x="75" y="29"/>
                      <a:pt x="72" y="28"/>
                      <a:pt x="72" y="31"/>
                    </a:cubicBezTo>
                    <a:cubicBezTo>
                      <a:pt x="69" y="30"/>
                      <a:pt x="64" y="30"/>
                      <a:pt x="60" y="30"/>
                    </a:cubicBezTo>
                    <a:cubicBezTo>
                      <a:pt x="59" y="26"/>
                      <a:pt x="52" y="27"/>
                      <a:pt x="49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75" name="Freeform 167"/>
              <p:cNvSpPr>
                <a:spLocks/>
              </p:cNvSpPr>
              <p:nvPr/>
            </p:nvSpPr>
            <p:spPr bwMode="auto">
              <a:xfrm>
                <a:off x="3680" y="759"/>
                <a:ext cx="16" cy="10"/>
              </a:xfrm>
              <a:custGeom>
                <a:avLst/>
                <a:gdLst>
                  <a:gd name="T0" fmla="*/ 4 w 7"/>
                  <a:gd name="T1" fmla="*/ 3 h 4"/>
                  <a:gd name="T2" fmla="*/ 1 w 7"/>
                  <a:gd name="T3" fmla="*/ 0 h 4"/>
                  <a:gd name="T4" fmla="*/ 5 w 7"/>
                  <a:gd name="T5" fmla="*/ 0 h 4"/>
                  <a:gd name="T6" fmla="*/ 4 w 7"/>
                  <a:gd name="T7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4">
                    <a:moveTo>
                      <a:pt x="4" y="3"/>
                    </a:moveTo>
                    <a:cubicBezTo>
                      <a:pt x="4" y="1"/>
                      <a:pt x="0" y="4"/>
                      <a:pt x="1" y="0"/>
                    </a:cubicBezTo>
                    <a:cubicBezTo>
                      <a:pt x="2" y="0"/>
                      <a:pt x="4" y="0"/>
                      <a:pt x="5" y="0"/>
                    </a:cubicBezTo>
                    <a:cubicBezTo>
                      <a:pt x="5" y="1"/>
                      <a:pt x="7" y="4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76" name="Freeform 168"/>
              <p:cNvSpPr>
                <a:spLocks/>
              </p:cNvSpPr>
              <p:nvPr/>
            </p:nvSpPr>
            <p:spPr bwMode="auto">
              <a:xfrm>
                <a:off x="3332" y="771"/>
                <a:ext cx="14" cy="12"/>
              </a:xfrm>
              <a:custGeom>
                <a:avLst/>
                <a:gdLst>
                  <a:gd name="T0" fmla="*/ 0 w 6"/>
                  <a:gd name="T1" fmla="*/ 5 h 5"/>
                  <a:gd name="T2" fmla="*/ 5 w 6"/>
                  <a:gd name="T3" fmla="*/ 0 h 5"/>
                  <a:gd name="T4" fmla="*/ 2 w 6"/>
                  <a:gd name="T5" fmla="*/ 4 h 5"/>
                  <a:gd name="T6" fmla="*/ 0 w 6"/>
                  <a:gd name="T7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5">
                    <a:moveTo>
                      <a:pt x="0" y="5"/>
                    </a:moveTo>
                    <a:cubicBezTo>
                      <a:pt x="1" y="3"/>
                      <a:pt x="1" y="0"/>
                      <a:pt x="5" y="0"/>
                    </a:cubicBezTo>
                    <a:cubicBezTo>
                      <a:pt x="6" y="3"/>
                      <a:pt x="2" y="2"/>
                      <a:pt x="2" y="4"/>
                    </a:cubicBezTo>
                    <a:cubicBezTo>
                      <a:pt x="1" y="4"/>
                      <a:pt x="1" y="5"/>
                      <a:pt x="0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77" name="Freeform 169"/>
              <p:cNvSpPr>
                <a:spLocks/>
              </p:cNvSpPr>
              <p:nvPr/>
            </p:nvSpPr>
            <p:spPr bwMode="auto">
              <a:xfrm>
                <a:off x="2501" y="769"/>
                <a:ext cx="33" cy="26"/>
              </a:xfrm>
              <a:custGeom>
                <a:avLst/>
                <a:gdLst>
                  <a:gd name="T0" fmla="*/ 12 w 14"/>
                  <a:gd name="T1" fmla="*/ 8 h 11"/>
                  <a:gd name="T2" fmla="*/ 3 w 14"/>
                  <a:gd name="T3" fmla="*/ 8 h 11"/>
                  <a:gd name="T4" fmla="*/ 5 w 14"/>
                  <a:gd name="T5" fmla="*/ 3 h 11"/>
                  <a:gd name="T6" fmla="*/ 0 w 14"/>
                  <a:gd name="T7" fmla="*/ 3 h 11"/>
                  <a:gd name="T8" fmla="*/ 7 w 14"/>
                  <a:gd name="T9" fmla="*/ 4 h 11"/>
                  <a:gd name="T10" fmla="*/ 12 w 14"/>
                  <a:gd name="T11" fmla="*/ 8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" h="11">
                    <a:moveTo>
                      <a:pt x="12" y="8"/>
                    </a:moveTo>
                    <a:cubicBezTo>
                      <a:pt x="10" y="11"/>
                      <a:pt x="7" y="7"/>
                      <a:pt x="3" y="8"/>
                    </a:cubicBezTo>
                    <a:cubicBezTo>
                      <a:pt x="5" y="7"/>
                      <a:pt x="6" y="7"/>
                      <a:pt x="5" y="3"/>
                    </a:cubicBezTo>
                    <a:cubicBezTo>
                      <a:pt x="2" y="3"/>
                      <a:pt x="2" y="5"/>
                      <a:pt x="0" y="3"/>
                    </a:cubicBezTo>
                    <a:cubicBezTo>
                      <a:pt x="1" y="0"/>
                      <a:pt x="14" y="4"/>
                      <a:pt x="7" y="4"/>
                    </a:cubicBezTo>
                    <a:cubicBezTo>
                      <a:pt x="7" y="7"/>
                      <a:pt x="9" y="8"/>
                      <a:pt x="1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78" name="Freeform 170"/>
              <p:cNvSpPr>
                <a:spLocks/>
              </p:cNvSpPr>
              <p:nvPr/>
            </p:nvSpPr>
            <p:spPr bwMode="auto">
              <a:xfrm>
                <a:off x="3398" y="795"/>
                <a:ext cx="29" cy="9"/>
              </a:xfrm>
              <a:custGeom>
                <a:avLst/>
                <a:gdLst>
                  <a:gd name="T0" fmla="*/ 0 w 12"/>
                  <a:gd name="T1" fmla="*/ 0 h 4"/>
                  <a:gd name="T2" fmla="*/ 12 w 12"/>
                  <a:gd name="T3" fmla="*/ 4 h 4"/>
                  <a:gd name="T4" fmla="*/ 0 w 12"/>
                  <a:gd name="T5" fmla="*/ 1 h 4"/>
                  <a:gd name="T6" fmla="*/ 0 w 12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4">
                    <a:moveTo>
                      <a:pt x="0" y="0"/>
                    </a:moveTo>
                    <a:cubicBezTo>
                      <a:pt x="4" y="1"/>
                      <a:pt x="9" y="2"/>
                      <a:pt x="12" y="4"/>
                    </a:cubicBezTo>
                    <a:cubicBezTo>
                      <a:pt x="7" y="4"/>
                      <a:pt x="3" y="3"/>
                      <a:pt x="0" y="1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79" name="Freeform 171"/>
              <p:cNvSpPr>
                <a:spLocks/>
              </p:cNvSpPr>
              <p:nvPr/>
            </p:nvSpPr>
            <p:spPr bwMode="auto">
              <a:xfrm>
                <a:off x="2482" y="809"/>
                <a:ext cx="17" cy="7"/>
              </a:xfrm>
              <a:custGeom>
                <a:avLst/>
                <a:gdLst>
                  <a:gd name="T0" fmla="*/ 7 w 7"/>
                  <a:gd name="T1" fmla="*/ 1 h 3"/>
                  <a:gd name="T2" fmla="*/ 0 w 7"/>
                  <a:gd name="T3" fmla="*/ 0 h 3"/>
                  <a:gd name="T4" fmla="*/ 6 w 7"/>
                  <a:gd name="T5" fmla="*/ 0 h 3"/>
                  <a:gd name="T6" fmla="*/ 7 w 7"/>
                  <a:gd name="T7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3">
                    <a:moveTo>
                      <a:pt x="7" y="1"/>
                    </a:moveTo>
                    <a:cubicBezTo>
                      <a:pt x="4" y="0"/>
                      <a:pt x="1" y="3"/>
                      <a:pt x="0" y="0"/>
                    </a:cubicBezTo>
                    <a:cubicBezTo>
                      <a:pt x="2" y="0"/>
                      <a:pt x="4" y="0"/>
                      <a:pt x="6" y="0"/>
                    </a:cubicBezTo>
                    <a:cubicBezTo>
                      <a:pt x="6" y="0"/>
                      <a:pt x="7" y="0"/>
                      <a:pt x="7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80" name="Freeform 172"/>
              <p:cNvSpPr>
                <a:spLocks/>
              </p:cNvSpPr>
              <p:nvPr/>
            </p:nvSpPr>
            <p:spPr bwMode="auto">
              <a:xfrm>
                <a:off x="1600" y="811"/>
                <a:ext cx="14" cy="12"/>
              </a:xfrm>
              <a:custGeom>
                <a:avLst/>
                <a:gdLst>
                  <a:gd name="T0" fmla="*/ 0 w 6"/>
                  <a:gd name="T1" fmla="*/ 1 h 5"/>
                  <a:gd name="T2" fmla="*/ 4 w 6"/>
                  <a:gd name="T3" fmla="*/ 0 h 5"/>
                  <a:gd name="T4" fmla="*/ 3 w 6"/>
                  <a:gd name="T5" fmla="*/ 3 h 5"/>
                  <a:gd name="T6" fmla="*/ 1 w 6"/>
                  <a:gd name="T7" fmla="*/ 4 h 5"/>
                  <a:gd name="T8" fmla="*/ 2 w 6"/>
                  <a:gd name="T9" fmla="*/ 1 h 5"/>
                  <a:gd name="T10" fmla="*/ 0 w 6"/>
                  <a:gd name="T11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5">
                    <a:moveTo>
                      <a:pt x="0" y="1"/>
                    </a:moveTo>
                    <a:cubicBezTo>
                      <a:pt x="0" y="0"/>
                      <a:pt x="3" y="0"/>
                      <a:pt x="4" y="0"/>
                    </a:cubicBezTo>
                    <a:cubicBezTo>
                      <a:pt x="6" y="3"/>
                      <a:pt x="1" y="0"/>
                      <a:pt x="3" y="3"/>
                    </a:cubicBezTo>
                    <a:cubicBezTo>
                      <a:pt x="2" y="4"/>
                      <a:pt x="2" y="5"/>
                      <a:pt x="1" y="4"/>
                    </a:cubicBezTo>
                    <a:cubicBezTo>
                      <a:pt x="1" y="3"/>
                      <a:pt x="2" y="3"/>
                      <a:pt x="2" y="1"/>
                    </a:cubicBezTo>
                    <a:cubicBezTo>
                      <a:pt x="1" y="1"/>
                      <a:pt x="0" y="1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81" name="Freeform 173"/>
              <p:cNvSpPr>
                <a:spLocks/>
              </p:cNvSpPr>
              <p:nvPr/>
            </p:nvSpPr>
            <p:spPr bwMode="auto">
              <a:xfrm>
                <a:off x="4236" y="811"/>
                <a:ext cx="19" cy="10"/>
              </a:xfrm>
              <a:custGeom>
                <a:avLst/>
                <a:gdLst>
                  <a:gd name="T0" fmla="*/ 1 w 8"/>
                  <a:gd name="T1" fmla="*/ 3 h 4"/>
                  <a:gd name="T2" fmla="*/ 8 w 8"/>
                  <a:gd name="T3" fmla="*/ 2 h 4"/>
                  <a:gd name="T4" fmla="*/ 8 w 8"/>
                  <a:gd name="T5" fmla="*/ 4 h 4"/>
                  <a:gd name="T6" fmla="*/ 1 w 8"/>
                  <a:gd name="T7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4">
                    <a:moveTo>
                      <a:pt x="1" y="3"/>
                    </a:moveTo>
                    <a:cubicBezTo>
                      <a:pt x="0" y="0"/>
                      <a:pt x="8" y="1"/>
                      <a:pt x="8" y="2"/>
                    </a:cubicBezTo>
                    <a:cubicBezTo>
                      <a:pt x="8" y="3"/>
                      <a:pt x="8" y="4"/>
                      <a:pt x="8" y="4"/>
                    </a:cubicBezTo>
                    <a:cubicBezTo>
                      <a:pt x="7" y="3"/>
                      <a:pt x="4" y="3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82" name="Freeform 174"/>
              <p:cNvSpPr>
                <a:spLocks/>
              </p:cNvSpPr>
              <p:nvPr/>
            </p:nvSpPr>
            <p:spPr bwMode="auto">
              <a:xfrm>
                <a:off x="1827" y="828"/>
                <a:ext cx="19" cy="7"/>
              </a:xfrm>
              <a:custGeom>
                <a:avLst/>
                <a:gdLst>
                  <a:gd name="T0" fmla="*/ 1 w 8"/>
                  <a:gd name="T1" fmla="*/ 0 h 3"/>
                  <a:gd name="T2" fmla="*/ 8 w 8"/>
                  <a:gd name="T3" fmla="*/ 1 h 3"/>
                  <a:gd name="T4" fmla="*/ 5 w 8"/>
                  <a:gd name="T5" fmla="*/ 2 h 3"/>
                  <a:gd name="T6" fmla="*/ 0 w 8"/>
                  <a:gd name="T7" fmla="*/ 2 h 3"/>
                  <a:gd name="T8" fmla="*/ 1 w 8"/>
                  <a:gd name="T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">
                    <a:moveTo>
                      <a:pt x="1" y="0"/>
                    </a:moveTo>
                    <a:cubicBezTo>
                      <a:pt x="3" y="1"/>
                      <a:pt x="5" y="2"/>
                      <a:pt x="8" y="1"/>
                    </a:cubicBezTo>
                    <a:cubicBezTo>
                      <a:pt x="8" y="3"/>
                      <a:pt x="7" y="3"/>
                      <a:pt x="5" y="2"/>
                    </a:cubicBezTo>
                    <a:cubicBezTo>
                      <a:pt x="4" y="2"/>
                      <a:pt x="2" y="2"/>
                      <a:pt x="0" y="2"/>
                    </a:cubicBezTo>
                    <a:cubicBezTo>
                      <a:pt x="0" y="1"/>
                      <a:pt x="1" y="1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83" name="Freeform 175"/>
              <p:cNvSpPr>
                <a:spLocks/>
              </p:cNvSpPr>
              <p:nvPr/>
            </p:nvSpPr>
            <p:spPr bwMode="auto">
              <a:xfrm>
                <a:off x="2007" y="833"/>
                <a:ext cx="28" cy="14"/>
              </a:xfrm>
              <a:custGeom>
                <a:avLst/>
                <a:gdLst>
                  <a:gd name="T0" fmla="*/ 12 w 12"/>
                  <a:gd name="T1" fmla="*/ 3 h 6"/>
                  <a:gd name="T2" fmla="*/ 0 w 12"/>
                  <a:gd name="T3" fmla="*/ 6 h 6"/>
                  <a:gd name="T4" fmla="*/ 11 w 12"/>
                  <a:gd name="T5" fmla="*/ 0 h 6"/>
                  <a:gd name="T6" fmla="*/ 12 w 12"/>
                  <a:gd name="T7" fmla="*/ 3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6">
                    <a:moveTo>
                      <a:pt x="12" y="3"/>
                    </a:moveTo>
                    <a:cubicBezTo>
                      <a:pt x="10" y="5"/>
                      <a:pt x="6" y="6"/>
                      <a:pt x="0" y="6"/>
                    </a:cubicBezTo>
                    <a:cubicBezTo>
                      <a:pt x="2" y="2"/>
                      <a:pt x="5" y="0"/>
                      <a:pt x="11" y="0"/>
                    </a:cubicBezTo>
                    <a:cubicBezTo>
                      <a:pt x="11" y="1"/>
                      <a:pt x="12" y="1"/>
                      <a:pt x="1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84" name="Freeform 176"/>
              <p:cNvSpPr>
                <a:spLocks/>
              </p:cNvSpPr>
              <p:nvPr/>
            </p:nvSpPr>
            <p:spPr bwMode="auto">
              <a:xfrm>
                <a:off x="4399" y="875"/>
                <a:ext cx="31" cy="8"/>
              </a:xfrm>
              <a:custGeom>
                <a:avLst/>
                <a:gdLst>
                  <a:gd name="T0" fmla="*/ 13 w 13"/>
                  <a:gd name="T1" fmla="*/ 3 h 3"/>
                  <a:gd name="T2" fmla="*/ 0 w 13"/>
                  <a:gd name="T3" fmla="*/ 0 h 3"/>
                  <a:gd name="T4" fmla="*/ 12 w 13"/>
                  <a:gd name="T5" fmla="*/ 1 h 3"/>
                  <a:gd name="T6" fmla="*/ 13 w 13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3">
                    <a:moveTo>
                      <a:pt x="13" y="3"/>
                    </a:moveTo>
                    <a:cubicBezTo>
                      <a:pt x="8" y="3"/>
                      <a:pt x="3" y="3"/>
                      <a:pt x="0" y="0"/>
                    </a:cubicBezTo>
                    <a:cubicBezTo>
                      <a:pt x="5" y="0"/>
                      <a:pt x="7" y="2"/>
                      <a:pt x="12" y="1"/>
                    </a:cubicBezTo>
                    <a:cubicBezTo>
                      <a:pt x="12" y="2"/>
                      <a:pt x="13" y="2"/>
                      <a:pt x="13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85" name="Freeform 177"/>
              <p:cNvSpPr>
                <a:spLocks/>
              </p:cNvSpPr>
              <p:nvPr/>
            </p:nvSpPr>
            <p:spPr bwMode="auto">
              <a:xfrm>
                <a:off x="4534" y="885"/>
                <a:ext cx="26" cy="14"/>
              </a:xfrm>
              <a:custGeom>
                <a:avLst/>
                <a:gdLst>
                  <a:gd name="T0" fmla="*/ 11 w 11"/>
                  <a:gd name="T1" fmla="*/ 4 h 6"/>
                  <a:gd name="T2" fmla="*/ 0 w 11"/>
                  <a:gd name="T3" fmla="*/ 3 h 6"/>
                  <a:gd name="T4" fmla="*/ 11 w 11"/>
                  <a:gd name="T5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6">
                    <a:moveTo>
                      <a:pt x="11" y="4"/>
                    </a:moveTo>
                    <a:cubicBezTo>
                      <a:pt x="9" y="6"/>
                      <a:pt x="3" y="4"/>
                      <a:pt x="0" y="3"/>
                    </a:cubicBezTo>
                    <a:cubicBezTo>
                      <a:pt x="3" y="0"/>
                      <a:pt x="8" y="4"/>
                      <a:pt x="1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86" name="Freeform 178"/>
              <p:cNvSpPr>
                <a:spLocks/>
              </p:cNvSpPr>
              <p:nvPr/>
            </p:nvSpPr>
            <p:spPr bwMode="auto">
              <a:xfrm>
                <a:off x="1929" y="909"/>
                <a:ext cx="16" cy="9"/>
              </a:xfrm>
              <a:custGeom>
                <a:avLst/>
                <a:gdLst>
                  <a:gd name="T0" fmla="*/ 7 w 7"/>
                  <a:gd name="T1" fmla="*/ 0 h 4"/>
                  <a:gd name="T2" fmla="*/ 1 w 7"/>
                  <a:gd name="T3" fmla="*/ 4 h 4"/>
                  <a:gd name="T4" fmla="*/ 7 w 7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4">
                    <a:moveTo>
                      <a:pt x="7" y="0"/>
                    </a:moveTo>
                    <a:cubicBezTo>
                      <a:pt x="5" y="2"/>
                      <a:pt x="4" y="4"/>
                      <a:pt x="1" y="4"/>
                    </a:cubicBezTo>
                    <a:cubicBezTo>
                      <a:pt x="0" y="0"/>
                      <a:pt x="3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87" name="Freeform 179"/>
              <p:cNvSpPr>
                <a:spLocks/>
              </p:cNvSpPr>
              <p:nvPr/>
            </p:nvSpPr>
            <p:spPr bwMode="auto">
              <a:xfrm>
                <a:off x="2073" y="913"/>
                <a:ext cx="17" cy="15"/>
              </a:xfrm>
              <a:custGeom>
                <a:avLst/>
                <a:gdLst>
                  <a:gd name="T0" fmla="*/ 0 w 7"/>
                  <a:gd name="T1" fmla="*/ 1 h 6"/>
                  <a:gd name="T2" fmla="*/ 2 w 7"/>
                  <a:gd name="T3" fmla="*/ 0 h 6"/>
                  <a:gd name="T4" fmla="*/ 0 w 7"/>
                  <a:gd name="T5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6">
                    <a:moveTo>
                      <a:pt x="0" y="1"/>
                    </a:moveTo>
                    <a:cubicBezTo>
                      <a:pt x="1" y="1"/>
                      <a:pt x="2" y="1"/>
                      <a:pt x="2" y="0"/>
                    </a:cubicBezTo>
                    <a:cubicBezTo>
                      <a:pt x="7" y="2"/>
                      <a:pt x="0" y="6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88" name="Freeform 180"/>
              <p:cNvSpPr>
                <a:spLocks/>
              </p:cNvSpPr>
              <p:nvPr/>
            </p:nvSpPr>
            <p:spPr bwMode="auto">
              <a:xfrm>
                <a:off x="1048" y="930"/>
                <a:ext cx="19" cy="12"/>
              </a:xfrm>
              <a:custGeom>
                <a:avLst/>
                <a:gdLst>
                  <a:gd name="T0" fmla="*/ 0 w 8"/>
                  <a:gd name="T1" fmla="*/ 1 h 5"/>
                  <a:gd name="T2" fmla="*/ 7 w 8"/>
                  <a:gd name="T3" fmla="*/ 3 h 5"/>
                  <a:gd name="T4" fmla="*/ 0 w 8"/>
                  <a:gd name="T5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5">
                    <a:moveTo>
                      <a:pt x="0" y="1"/>
                    </a:moveTo>
                    <a:cubicBezTo>
                      <a:pt x="3" y="2"/>
                      <a:pt x="8" y="0"/>
                      <a:pt x="7" y="3"/>
                    </a:cubicBezTo>
                    <a:cubicBezTo>
                      <a:pt x="5" y="3"/>
                      <a:pt x="0" y="5"/>
                      <a:pt x="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89" name="Freeform 181"/>
              <p:cNvSpPr>
                <a:spLocks/>
              </p:cNvSpPr>
              <p:nvPr/>
            </p:nvSpPr>
            <p:spPr bwMode="auto">
              <a:xfrm>
                <a:off x="2934" y="951"/>
                <a:ext cx="17" cy="15"/>
              </a:xfrm>
              <a:custGeom>
                <a:avLst/>
                <a:gdLst>
                  <a:gd name="T0" fmla="*/ 6 w 7"/>
                  <a:gd name="T1" fmla="*/ 0 h 6"/>
                  <a:gd name="T2" fmla="*/ 5 w 7"/>
                  <a:gd name="T3" fmla="*/ 1 h 6"/>
                  <a:gd name="T4" fmla="*/ 7 w 7"/>
                  <a:gd name="T5" fmla="*/ 4 h 6"/>
                  <a:gd name="T6" fmla="*/ 3 w 7"/>
                  <a:gd name="T7" fmla="*/ 6 h 6"/>
                  <a:gd name="T8" fmla="*/ 3 w 7"/>
                  <a:gd name="T9" fmla="*/ 3 h 6"/>
                  <a:gd name="T10" fmla="*/ 2 w 7"/>
                  <a:gd name="T11" fmla="*/ 1 h 6"/>
                  <a:gd name="T12" fmla="*/ 6 w 7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6">
                    <a:moveTo>
                      <a:pt x="6" y="0"/>
                    </a:moveTo>
                    <a:cubicBezTo>
                      <a:pt x="6" y="1"/>
                      <a:pt x="6" y="1"/>
                      <a:pt x="5" y="1"/>
                    </a:cubicBezTo>
                    <a:cubicBezTo>
                      <a:pt x="6" y="2"/>
                      <a:pt x="7" y="2"/>
                      <a:pt x="7" y="4"/>
                    </a:cubicBezTo>
                    <a:cubicBezTo>
                      <a:pt x="5" y="4"/>
                      <a:pt x="2" y="3"/>
                      <a:pt x="3" y="6"/>
                    </a:cubicBezTo>
                    <a:cubicBezTo>
                      <a:pt x="1" y="6"/>
                      <a:pt x="0" y="2"/>
                      <a:pt x="3" y="3"/>
                    </a:cubicBezTo>
                    <a:cubicBezTo>
                      <a:pt x="3" y="2"/>
                      <a:pt x="3" y="1"/>
                      <a:pt x="2" y="1"/>
                    </a:cubicBezTo>
                    <a:cubicBezTo>
                      <a:pt x="2" y="0"/>
                      <a:pt x="4" y="0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90" name="Freeform 182"/>
              <p:cNvSpPr>
                <a:spLocks/>
              </p:cNvSpPr>
              <p:nvPr/>
            </p:nvSpPr>
            <p:spPr bwMode="auto">
              <a:xfrm>
                <a:off x="2641" y="958"/>
                <a:ext cx="12" cy="10"/>
              </a:xfrm>
              <a:custGeom>
                <a:avLst/>
                <a:gdLst>
                  <a:gd name="T0" fmla="*/ 5 w 5"/>
                  <a:gd name="T1" fmla="*/ 0 h 4"/>
                  <a:gd name="T2" fmla="*/ 0 w 5"/>
                  <a:gd name="T3" fmla="*/ 4 h 4"/>
                  <a:gd name="T4" fmla="*/ 5 w 5"/>
                  <a:gd name="T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4">
                    <a:moveTo>
                      <a:pt x="5" y="0"/>
                    </a:moveTo>
                    <a:cubicBezTo>
                      <a:pt x="5" y="3"/>
                      <a:pt x="3" y="3"/>
                      <a:pt x="0" y="4"/>
                    </a:cubicBezTo>
                    <a:cubicBezTo>
                      <a:pt x="0" y="1"/>
                      <a:pt x="3" y="1"/>
                      <a:pt x="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91" name="Freeform 183"/>
              <p:cNvSpPr>
                <a:spLocks/>
              </p:cNvSpPr>
              <p:nvPr/>
            </p:nvSpPr>
            <p:spPr bwMode="auto">
              <a:xfrm>
                <a:off x="985" y="1004"/>
                <a:ext cx="21" cy="7"/>
              </a:xfrm>
              <a:custGeom>
                <a:avLst/>
                <a:gdLst>
                  <a:gd name="T0" fmla="*/ 9 w 9"/>
                  <a:gd name="T1" fmla="*/ 0 h 3"/>
                  <a:gd name="T2" fmla="*/ 0 w 9"/>
                  <a:gd name="T3" fmla="*/ 3 h 3"/>
                  <a:gd name="T4" fmla="*/ 9 w 9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" h="3">
                    <a:moveTo>
                      <a:pt x="9" y="0"/>
                    </a:moveTo>
                    <a:cubicBezTo>
                      <a:pt x="7" y="2"/>
                      <a:pt x="2" y="2"/>
                      <a:pt x="0" y="3"/>
                    </a:cubicBezTo>
                    <a:cubicBezTo>
                      <a:pt x="1" y="0"/>
                      <a:pt x="6" y="1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92" name="Freeform 184"/>
              <p:cNvSpPr>
                <a:spLocks/>
              </p:cNvSpPr>
              <p:nvPr/>
            </p:nvSpPr>
            <p:spPr bwMode="auto">
              <a:xfrm>
                <a:off x="1993" y="1068"/>
                <a:ext cx="45" cy="9"/>
              </a:xfrm>
              <a:custGeom>
                <a:avLst/>
                <a:gdLst>
                  <a:gd name="T0" fmla="*/ 10 w 19"/>
                  <a:gd name="T1" fmla="*/ 3 h 4"/>
                  <a:gd name="T2" fmla="*/ 7 w 19"/>
                  <a:gd name="T3" fmla="*/ 4 h 4"/>
                  <a:gd name="T4" fmla="*/ 0 w 19"/>
                  <a:gd name="T5" fmla="*/ 1 h 4"/>
                  <a:gd name="T6" fmla="*/ 19 w 19"/>
                  <a:gd name="T7" fmla="*/ 2 h 4"/>
                  <a:gd name="T8" fmla="*/ 10 w 19"/>
                  <a:gd name="T9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4">
                    <a:moveTo>
                      <a:pt x="10" y="3"/>
                    </a:moveTo>
                    <a:cubicBezTo>
                      <a:pt x="9" y="3"/>
                      <a:pt x="8" y="3"/>
                      <a:pt x="7" y="4"/>
                    </a:cubicBezTo>
                    <a:cubicBezTo>
                      <a:pt x="6" y="1"/>
                      <a:pt x="1" y="3"/>
                      <a:pt x="0" y="1"/>
                    </a:cubicBezTo>
                    <a:cubicBezTo>
                      <a:pt x="6" y="2"/>
                      <a:pt x="14" y="0"/>
                      <a:pt x="19" y="2"/>
                    </a:cubicBezTo>
                    <a:cubicBezTo>
                      <a:pt x="16" y="3"/>
                      <a:pt x="11" y="1"/>
                      <a:pt x="1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93" name="Freeform 186"/>
              <p:cNvSpPr>
                <a:spLocks/>
              </p:cNvSpPr>
              <p:nvPr/>
            </p:nvSpPr>
            <p:spPr bwMode="auto">
              <a:xfrm>
                <a:off x="2009" y="1075"/>
                <a:ext cx="24" cy="12"/>
              </a:xfrm>
              <a:custGeom>
                <a:avLst/>
                <a:gdLst>
                  <a:gd name="T0" fmla="*/ 3 w 10"/>
                  <a:gd name="T1" fmla="*/ 0 h 5"/>
                  <a:gd name="T2" fmla="*/ 10 w 10"/>
                  <a:gd name="T3" fmla="*/ 5 h 5"/>
                  <a:gd name="T4" fmla="*/ 0 w 10"/>
                  <a:gd name="T5" fmla="*/ 1 h 5"/>
                  <a:gd name="T6" fmla="*/ 3 w 10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" h="5">
                    <a:moveTo>
                      <a:pt x="3" y="0"/>
                    </a:moveTo>
                    <a:cubicBezTo>
                      <a:pt x="6" y="1"/>
                      <a:pt x="9" y="2"/>
                      <a:pt x="10" y="5"/>
                    </a:cubicBezTo>
                    <a:cubicBezTo>
                      <a:pt x="6" y="5"/>
                      <a:pt x="3" y="3"/>
                      <a:pt x="0" y="1"/>
                    </a:cubicBezTo>
                    <a:cubicBezTo>
                      <a:pt x="1" y="0"/>
                      <a:pt x="2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94" name="Freeform 188"/>
              <p:cNvSpPr>
                <a:spLocks/>
              </p:cNvSpPr>
              <p:nvPr/>
            </p:nvSpPr>
            <p:spPr bwMode="auto">
              <a:xfrm>
                <a:off x="1780" y="1124"/>
                <a:ext cx="19" cy="10"/>
              </a:xfrm>
              <a:custGeom>
                <a:avLst/>
                <a:gdLst>
                  <a:gd name="T0" fmla="*/ 8 w 8"/>
                  <a:gd name="T1" fmla="*/ 2 h 4"/>
                  <a:gd name="T2" fmla="*/ 0 w 8"/>
                  <a:gd name="T3" fmla="*/ 2 h 4"/>
                  <a:gd name="T4" fmla="*/ 2 w 8"/>
                  <a:gd name="T5" fmla="*/ 0 h 4"/>
                  <a:gd name="T6" fmla="*/ 8 w 8"/>
                  <a:gd name="T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" h="4">
                    <a:moveTo>
                      <a:pt x="8" y="2"/>
                    </a:moveTo>
                    <a:cubicBezTo>
                      <a:pt x="6" y="4"/>
                      <a:pt x="2" y="4"/>
                      <a:pt x="0" y="2"/>
                    </a:cubicBezTo>
                    <a:cubicBezTo>
                      <a:pt x="1" y="2"/>
                      <a:pt x="3" y="2"/>
                      <a:pt x="2" y="0"/>
                    </a:cubicBezTo>
                    <a:cubicBezTo>
                      <a:pt x="4" y="1"/>
                      <a:pt x="7" y="0"/>
                      <a:pt x="8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95" name="Freeform 189"/>
              <p:cNvSpPr>
                <a:spLocks/>
              </p:cNvSpPr>
              <p:nvPr/>
            </p:nvSpPr>
            <p:spPr bwMode="auto">
              <a:xfrm>
                <a:off x="2797" y="1169"/>
                <a:ext cx="19" cy="24"/>
              </a:xfrm>
              <a:custGeom>
                <a:avLst/>
                <a:gdLst>
                  <a:gd name="T0" fmla="*/ 4 w 8"/>
                  <a:gd name="T1" fmla="*/ 10 h 10"/>
                  <a:gd name="T2" fmla="*/ 4 w 8"/>
                  <a:gd name="T3" fmla="*/ 0 h 10"/>
                  <a:gd name="T4" fmla="*/ 4 w 8"/>
                  <a:gd name="T5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" h="10">
                    <a:moveTo>
                      <a:pt x="4" y="10"/>
                    </a:moveTo>
                    <a:cubicBezTo>
                      <a:pt x="0" y="9"/>
                      <a:pt x="2" y="2"/>
                      <a:pt x="4" y="0"/>
                    </a:cubicBezTo>
                    <a:cubicBezTo>
                      <a:pt x="8" y="2"/>
                      <a:pt x="6" y="7"/>
                      <a:pt x="4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96" name="Freeform 191"/>
              <p:cNvSpPr>
                <a:spLocks/>
              </p:cNvSpPr>
              <p:nvPr/>
            </p:nvSpPr>
            <p:spPr bwMode="auto">
              <a:xfrm>
                <a:off x="2729" y="1210"/>
                <a:ext cx="11" cy="12"/>
              </a:xfrm>
              <a:custGeom>
                <a:avLst/>
                <a:gdLst>
                  <a:gd name="T0" fmla="*/ 5 w 5"/>
                  <a:gd name="T1" fmla="*/ 4 h 5"/>
                  <a:gd name="T2" fmla="*/ 0 w 5"/>
                  <a:gd name="T3" fmla="*/ 3 h 5"/>
                  <a:gd name="T4" fmla="*/ 5 w 5"/>
                  <a:gd name="T5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5">
                    <a:moveTo>
                      <a:pt x="5" y="4"/>
                    </a:moveTo>
                    <a:cubicBezTo>
                      <a:pt x="2" y="5"/>
                      <a:pt x="1" y="4"/>
                      <a:pt x="0" y="3"/>
                    </a:cubicBezTo>
                    <a:cubicBezTo>
                      <a:pt x="1" y="1"/>
                      <a:pt x="5" y="0"/>
                      <a:pt x="5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97" name="Freeform 192"/>
              <p:cNvSpPr>
                <a:spLocks/>
              </p:cNvSpPr>
              <p:nvPr/>
            </p:nvSpPr>
            <p:spPr bwMode="auto">
              <a:xfrm>
                <a:off x="4233" y="1293"/>
                <a:ext cx="45" cy="45"/>
              </a:xfrm>
              <a:custGeom>
                <a:avLst/>
                <a:gdLst>
                  <a:gd name="T0" fmla="*/ 12 w 19"/>
                  <a:gd name="T1" fmla="*/ 19 h 19"/>
                  <a:gd name="T2" fmla="*/ 8 w 19"/>
                  <a:gd name="T3" fmla="*/ 11 h 19"/>
                  <a:gd name="T4" fmla="*/ 0 w 19"/>
                  <a:gd name="T5" fmla="*/ 5 h 19"/>
                  <a:gd name="T6" fmla="*/ 3 w 19"/>
                  <a:gd name="T7" fmla="*/ 3 h 19"/>
                  <a:gd name="T8" fmla="*/ 12 w 19"/>
                  <a:gd name="T9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9">
                    <a:moveTo>
                      <a:pt x="12" y="19"/>
                    </a:moveTo>
                    <a:cubicBezTo>
                      <a:pt x="8" y="19"/>
                      <a:pt x="8" y="15"/>
                      <a:pt x="8" y="11"/>
                    </a:cubicBezTo>
                    <a:cubicBezTo>
                      <a:pt x="5" y="9"/>
                      <a:pt x="1" y="9"/>
                      <a:pt x="0" y="5"/>
                    </a:cubicBezTo>
                    <a:cubicBezTo>
                      <a:pt x="2" y="5"/>
                      <a:pt x="3" y="5"/>
                      <a:pt x="3" y="3"/>
                    </a:cubicBezTo>
                    <a:cubicBezTo>
                      <a:pt x="14" y="0"/>
                      <a:pt x="19" y="14"/>
                      <a:pt x="12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98" name="Freeform 193"/>
              <p:cNvSpPr>
                <a:spLocks/>
              </p:cNvSpPr>
              <p:nvPr/>
            </p:nvSpPr>
            <p:spPr bwMode="auto">
              <a:xfrm>
                <a:off x="3086" y="1357"/>
                <a:ext cx="12" cy="19"/>
              </a:xfrm>
              <a:custGeom>
                <a:avLst/>
                <a:gdLst>
                  <a:gd name="T0" fmla="*/ 4 w 5"/>
                  <a:gd name="T1" fmla="*/ 8 h 8"/>
                  <a:gd name="T2" fmla="*/ 0 w 5"/>
                  <a:gd name="T3" fmla="*/ 0 h 8"/>
                  <a:gd name="T4" fmla="*/ 5 w 5"/>
                  <a:gd name="T5" fmla="*/ 8 h 8"/>
                  <a:gd name="T6" fmla="*/ 4 w 5"/>
                  <a:gd name="T7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8">
                    <a:moveTo>
                      <a:pt x="4" y="8"/>
                    </a:moveTo>
                    <a:cubicBezTo>
                      <a:pt x="2" y="6"/>
                      <a:pt x="1" y="3"/>
                      <a:pt x="0" y="0"/>
                    </a:cubicBezTo>
                    <a:cubicBezTo>
                      <a:pt x="3" y="1"/>
                      <a:pt x="4" y="5"/>
                      <a:pt x="5" y="8"/>
                    </a:cubicBezTo>
                    <a:cubicBezTo>
                      <a:pt x="5" y="8"/>
                      <a:pt x="5" y="8"/>
                      <a:pt x="4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299" name="Freeform 194"/>
              <p:cNvSpPr>
                <a:spLocks/>
              </p:cNvSpPr>
              <p:nvPr/>
            </p:nvSpPr>
            <p:spPr bwMode="auto">
              <a:xfrm>
                <a:off x="1739" y="1397"/>
                <a:ext cx="22" cy="14"/>
              </a:xfrm>
              <a:custGeom>
                <a:avLst/>
                <a:gdLst>
                  <a:gd name="T0" fmla="*/ 7 w 9"/>
                  <a:gd name="T1" fmla="*/ 0 h 6"/>
                  <a:gd name="T2" fmla="*/ 0 w 9"/>
                  <a:gd name="T3" fmla="*/ 1 h 6"/>
                  <a:gd name="T4" fmla="*/ 7 w 9"/>
                  <a:gd name="T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" h="6">
                    <a:moveTo>
                      <a:pt x="7" y="0"/>
                    </a:moveTo>
                    <a:cubicBezTo>
                      <a:pt x="4" y="0"/>
                      <a:pt x="1" y="6"/>
                      <a:pt x="0" y="1"/>
                    </a:cubicBezTo>
                    <a:cubicBezTo>
                      <a:pt x="4" y="0"/>
                      <a:pt x="9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300" name="Freeform 195"/>
              <p:cNvSpPr>
                <a:spLocks/>
              </p:cNvSpPr>
              <p:nvPr/>
            </p:nvSpPr>
            <p:spPr bwMode="auto">
              <a:xfrm>
                <a:off x="1777" y="1492"/>
                <a:ext cx="74" cy="40"/>
              </a:xfrm>
              <a:custGeom>
                <a:avLst/>
                <a:gdLst>
                  <a:gd name="T0" fmla="*/ 31 w 31"/>
                  <a:gd name="T1" fmla="*/ 11 h 17"/>
                  <a:gd name="T2" fmla="*/ 16 w 31"/>
                  <a:gd name="T3" fmla="*/ 15 h 17"/>
                  <a:gd name="T4" fmla="*/ 0 w 31"/>
                  <a:gd name="T5" fmla="*/ 9 h 17"/>
                  <a:gd name="T6" fmla="*/ 10 w 31"/>
                  <a:gd name="T7" fmla="*/ 10 h 17"/>
                  <a:gd name="T8" fmla="*/ 5 w 31"/>
                  <a:gd name="T9" fmla="*/ 3 h 17"/>
                  <a:gd name="T10" fmla="*/ 31 w 31"/>
                  <a:gd name="T11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" h="17">
                    <a:moveTo>
                      <a:pt x="31" y="11"/>
                    </a:moveTo>
                    <a:cubicBezTo>
                      <a:pt x="25" y="12"/>
                      <a:pt x="17" y="10"/>
                      <a:pt x="16" y="15"/>
                    </a:cubicBezTo>
                    <a:cubicBezTo>
                      <a:pt x="13" y="9"/>
                      <a:pt x="0" y="17"/>
                      <a:pt x="0" y="9"/>
                    </a:cubicBezTo>
                    <a:cubicBezTo>
                      <a:pt x="3" y="10"/>
                      <a:pt x="6" y="11"/>
                      <a:pt x="10" y="10"/>
                    </a:cubicBezTo>
                    <a:cubicBezTo>
                      <a:pt x="6" y="10"/>
                      <a:pt x="11" y="5"/>
                      <a:pt x="5" y="3"/>
                    </a:cubicBezTo>
                    <a:cubicBezTo>
                      <a:pt x="14" y="0"/>
                      <a:pt x="30" y="3"/>
                      <a:pt x="3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301" name="Freeform 196"/>
              <p:cNvSpPr>
                <a:spLocks/>
              </p:cNvSpPr>
              <p:nvPr/>
            </p:nvSpPr>
            <p:spPr bwMode="auto">
              <a:xfrm>
                <a:off x="1602" y="1509"/>
                <a:ext cx="10" cy="16"/>
              </a:xfrm>
              <a:custGeom>
                <a:avLst/>
                <a:gdLst>
                  <a:gd name="T0" fmla="*/ 2 w 4"/>
                  <a:gd name="T1" fmla="*/ 7 h 7"/>
                  <a:gd name="T2" fmla="*/ 3 w 4"/>
                  <a:gd name="T3" fmla="*/ 5 h 7"/>
                  <a:gd name="T4" fmla="*/ 2 w 4"/>
                  <a:gd name="T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7">
                    <a:moveTo>
                      <a:pt x="2" y="7"/>
                    </a:moveTo>
                    <a:cubicBezTo>
                      <a:pt x="0" y="3"/>
                      <a:pt x="4" y="0"/>
                      <a:pt x="3" y="5"/>
                    </a:cubicBezTo>
                    <a:cubicBezTo>
                      <a:pt x="4" y="7"/>
                      <a:pt x="3" y="7"/>
                      <a:pt x="2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302" name="Freeform 197"/>
              <p:cNvSpPr>
                <a:spLocks/>
              </p:cNvSpPr>
              <p:nvPr/>
            </p:nvSpPr>
            <p:spPr bwMode="auto">
              <a:xfrm>
                <a:off x="1728" y="1516"/>
                <a:ext cx="26" cy="12"/>
              </a:xfrm>
              <a:custGeom>
                <a:avLst/>
                <a:gdLst>
                  <a:gd name="T0" fmla="*/ 11 w 11"/>
                  <a:gd name="T1" fmla="*/ 3 h 5"/>
                  <a:gd name="T2" fmla="*/ 0 w 11"/>
                  <a:gd name="T3" fmla="*/ 0 h 5"/>
                  <a:gd name="T4" fmla="*/ 11 w 11"/>
                  <a:gd name="T5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5">
                    <a:moveTo>
                      <a:pt x="11" y="3"/>
                    </a:moveTo>
                    <a:cubicBezTo>
                      <a:pt x="7" y="5"/>
                      <a:pt x="1" y="5"/>
                      <a:pt x="0" y="0"/>
                    </a:cubicBezTo>
                    <a:cubicBezTo>
                      <a:pt x="5" y="0"/>
                      <a:pt x="8" y="2"/>
                      <a:pt x="1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303" name="Freeform 198"/>
              <p:cNvSpPr>
                <a:spLocks/>
              </p:cNvSpPr>
              <p:nvPr/>
            </p:nvSpPr>
            <p:spPr bwMode="auto">
              <a:xfrm>
                <a:off x="4207" y="1606"/>
                <a:ext cx="15" cy="23"/>
              </a:xfrm>
              <a:custGeom>
                <a:avLst/>
                <a:gdLst>
                  <a:gd name="T0" fmla="*/ 6 w 6"/>
                  <a:gd name="T1" fmla="*/ 4 h 10"/>
                  <a:gd name="T2" fmla="*/ 3 w 6"/>
                  <a:gd name="T3" fmla="*/ 10 h 10"/>
                  <a:gd name="T4" fmla="*/ 0 w 6"/>
                  <a:gd name="T5" fmla="*/ 3 h 10"/>
                  <a:gd name="T6" fmla="*/ 6 w 6"/>
                  <a:gd name="T7" fmla="*/ 4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10">
                    <a:moveTo>
                      <a:pt x="6" y="4"/>
                    </a:moveTo>
                    <a:cubicBezTo>
                      <a:pt x="5" y="7"/>
                      <a:pt x="3" y="8"/>
                      <a:pt x="3" y="10"/>
                    </a:cubicBezTo>
                    <a:cubicBezTo>
                      <a:pt x="1" y="9"/>
                      <a:pt x="2" y="4"/>
                      <a:pt x="0" y="3"/>
                    </a:cubicBezTo>
                    <a:cubicBezTo>
                      <a:pt x="2" y="0"/>
                      <a:pt x="4" y="5"/>
                      <a:pt x="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304" name="Freeform 199"/>
              <p:cNvSpPr>
                <a:spLocks/>
              </p:cNvSpPr>
              <p:nvPr/>
            </p:nvSpPr>
            <p:spPr bwMode="auto">
              <a:xfrm>
                <a:off x="4224" y="1625"/>
                <a:ext cx="14" cy="19"/>
              </a:xfrm>
              <a:custGeom>
                <a:avLst/>
                <a:gdLst>
                  <a:gd name="T0" fmla="*/ 3 w 6"/>
                  <a:gd name="T1" fmla="*/ 8 h 8"/>
                  <a:gd name="T2" fmla="*/ 3 w 6"/>
                  <a:gd name="T3" fmla="*/ 0 h 8"/>
                  <a:gd name="T4" fmla="*/ 3 w 6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8">
                    <a:moveTo>
                      <a:pt x="3" y="8"/>
                    </a:moveTo>
                    <a:cubicBezTo>
                      <a:pt x="0" y="6"/>
                      <a:pt x="4" y="3"/>
                      <a:pt x="3" y="0"/>
                    </a:cubicBezTo>
                    <a:cubicBezTo>
                      <a:pt x="6" y="2"/>
                      <a:pt x="4" y="6"/>
                      <a:pt x="3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305" name="Freeform 200"/>
              <p:cNvSpPr>
                <a:spLocks/>
              </p:cNvSpPr>
              <p:nvPr/>
            </p:nvSpPr>
            <p:spPr bwMode="auto">
              <a:xfrm>
                <a:off x="4217" y="1625"/>
                <a:ext cx="14" cy="26"/>
              </a:xfrm>
              <a:custGeom>
                <a:avLst/>
                <a:gdLst>
                  <a:gd name="T0" fmla="*/ 1 w 6"/>
                  <a:gd name="T1" fmla="*/ 9 h 11"/>
                  <a:gd name="T2" fmla="*/ 3 w 6"/>
                  <a:gd name="T3" fmla="*/ 0 h 11"/>
                  <a:gd name="T4" fmla="*/ 4 w 6"/>
                  <a:gd name="T5" fmla="*/ 11 h 11"/>
                  <a:gd name="T6" fmla="*/ 1 w 6"/>
                  <a:gd name="T7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11">
                    <a:moveTo>
                      <a:pt x="1" y="9"/>
                    </a:moveTo>
                    <a:cubicBezTo>
                      <a:pt x="0" y="5"/>
                      <a:pt x="2" y="3"/>
                      <a:pt x="3" y="0"/>
                    </a:cubicBezTo>
                    <a:cubicBezTo>
                      <a:pt x="6" y="2"/>
                      <a:pt x="4" y="8"/>
                      <a:pt x="4" y="11"/>
                    </a:cubicBezTo>
                    <a:cubicBezTo>
                      <a:pt x="3" y="10"/>
                      <a:pt x="2" y="9"/>
                      <a:pt x="1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306" name="Freeform 201"/>
              <p:cNvSpPr>
                <a:spLocks/>
              </p:cNvSpPr>
              <p:nvPr/>
            </p:nvSpPr>
            <p:spPr bwMode="auto">
              <a:xfrm>
                <a:off x="3994" y="1779"/>
                <a:ext cx="10" cy="12"/>
              </a:xfrm>
              <a:custGeom>
                <a:avLst/>
                <a:gdLst>
                  <a:gd name="T0" fmla="*/ 4 w 4"/>
                  <a:gd name="T1" fmla="*/ 1 h 5"/>
                  <a:gd name="T2" fmla="*/ 0 w 4"/>
                  <a:gd name="T3" fmla="*/ 4 h 5"/>
                  <a:gd name="T4" fmla="*/ 2 w 4"/>
                  <a:gd name="T5" fmla="*/ 0 h 5"/>
                  <a:gd name="T6" fmla="*/ 4 w 4"/>
                  <a:gd name="T7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5">
                    <a:moveTo>
                      <a:pt x="4" y="1"/>
                    </a:moveTo>
                    <a:cubicBezTo>
                      <a:pt x="3" y="2"/>
                      <a:pt x="3" y="5"/>
                      <a:pt x="0" y="4"/>
                    </a:cubicBezTo>
                    <a:cubicBezTo>
                      <a:pt x="0" y="2"/>
                      <a:pt x="2" y="1"/>
                      <a:pt x="2" y="0"/>
                    </a:cubicBezTo>
                    <a:cubicBezTo>
                      <a:pt x="3" y="0"/>
                      <a:pt x="3" y="1"/>
                      <a:pt x="4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307" name="Freeform 202"/>
              <p:cNvSpPr>
                <a:spLocks/>
              </p:cNvSpPr>
              <p:nvPr/>
            </p:nvSpPr>
            <p:spPr bwMode="auto">
              <a:xfrm>
                <a:off x="4328" y="1776"/>
                <a:ext cx="239" cy="155"/>
              </a:xfrm>
              <a:custGeom>
                <a:avLst/>
                <a:gdLst>
                  <a:gd name="T0" fmla="*/ 64 w 101"/>
                  <a:gd name="T1" fmla="*/ 53 h 65"/>
                  <a:gd name="T2" fmla="*/ 48 w 101"/>
                  <a:gd name="T3" fmla="*/ 50 h 65"/>
                  <a:gd name="T4" fmla="*/ 34 w 101"/>
                  <a:gd name="T5" fmla="*/ 51 h 65"/>
                  <a:gd name="T6" fmla="*/ 40 w 101"/>
                  <a:gd name="T7" fmla="*/ 46 h 65"/>
                  <a:gd name="T8" fmla="*/ 15 w 101"/>
                  <a:gd name="T9" fmla="*/ 23 h 65"/>
                  <a:gd name="T10" fmla="*/ 10 w 101"/>
                  <a:gd name="T11" fmla="*/ 26 h 65"/>
                  <a:gd name="T12" fmla="*/ 8 w 101"/>
                  <a:gd name="T13" fmla="*/ 19 h 65"/>
                  <a:gd name="T14" fmla="*/ 16 w 101"/>
                  <a:gd name="T15" fmla="*/ 15 h 65"/>
                  <a:gd name="T16" fmla="*/ 0 w 101"/>
                  <a:gd name="T17" fmla="*/ 8 h 65"/>
                  <a:gd name="T18" fmla="*/ 17 w 101"/>
                  <a:gd name="T19" fmla="*/ 6 h 65"/>
                  <a:gd name="T20" fmla="*/ 18 w 101"/>
                  <a:gd name="T21" fmla="*/ 16 h 65"/>
                  <a:gd name="T22" fmla="*/ 23 w 101"/>
                  <a:gd name="T23" fmla="*/ 21 h 65"/>
                  <a:gd name="T24" fmla="*/ 36 w 101"/>
                  <a:gd name="T25" fmla="*/ 10 h 65"/>
                  <a:gd name="T26" fmla="*/ 78 w 101"/>
                  <a:gd name="T27" fmla="*/ 28 h 65"/>
                  <a:gd name="T28" fmla="*/ 78 w 101"/>
                  <a:gd name="T29" fmla="*/ 32 h 65"/>
                  <a:gd name="T30" fmla="*/ 89 w 101"/>
                  <a:gd name="T31" fmla="*/ 39 h 65"/>
                  <a:gd name="T32" fmla="*/ 84 w 101"/>
                  <a:gd name="T33" fmla="*/ 44 h 65"/>
                  <a:gd name="T34" fmla="*/ 101 w 101"/>
                  <a:gd name="T35" fmla="*/ 64 h 65"/>
                  <a:gd name="T36" fmla="*/ 82 w 101"/>
                  <a:gd name="T37" fmla="*/ 58 h 65"/>
                  <a:gd name="T38" fmla="*/ 72 w 101"/>
                  <a:gd name="T39" fmla="*/ 47 h 65"/>
                  <a:gd name="T40" fmla="*/ 58 w 101"/>
                  <a:gd name="T41" fmla="*/ 51 h 65"/>
                  <a:gd name="T42" fmla="*/ 64 w 101"/>
                  <a:gd name="T43" fmla="*/ 53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01" h="65">
                    <a:moveTo>
                      <a:pt x="64" y="53"/>
                    </a:moveTo>
                    <a:cubicBezTo>
                      <a:pt x="62" y="59"/>
                      <a:pt x="47" y="58"/>
                      <a:pt x="48" y="50"/>
                    </a:cubicBezTo>
                    <a:cubicBezTo>
                      <a:pt x="40" y="48"/>
                      <a:pt x="41" y="51"/>
                      <a:pt x="34" y="51"/>
                    </a:cubicBezTo>
                    <a:cubicBezTo>
                      <a:pt x="35" y="49"/>
                      <a:pt x="36" y="45"/>
                      <a:pt x="40" y="46"/>
                    </a:cubicBezTo>
                    <a:cubicBezTo>
                      <a:pt x="44" y="30"/>
                      <a:pt x="23" y="30"/>
                      <a:pt x="15" y="23"/>
                    </a:cubicBezTo>
                    <a:cubicBezTo>
                      <a:pt x="13" y="23"/>
                      <a:pt x="13" y="26"/>
                      <a:pt x="10" y="26"/>
                    </a:cubicBezTo>
                    <a:cubicBezTo>
                      <a:pt x="10" y="23"/>
                      <a:pt x="10" y="20"/>
                      <a:pt x="8" y="19"/>
                    </a:cubicBezTo>
                    <a:cubicBezTo>
                      <a:pt x="9" y="15"/>
                      <a:pt x="14" y="17"/>
                      <a:pt x="16" y="15"/>
                    </a:cubicBezTo>
                    <a:cubicBezTo>
                      <a:pt x="9" y="14"/>
                      <a:pt x="4" y="11"/>
                      <a:pt x="0" y="8"/>
                    </a:cubicBezTo>
                    <a:cubicBezTo>
                      <a:pt x="1" y="7"/>
                      <a:pt x="11" y="0"/>
                      <a:pt x="17" y="6"/>
                    </a:cubicBezTo>
                    <a:cubicBezTo>
                      <a:pt x="16" y="11"/>
                      <a:pt x="19" y="12"/>
                      <a:pt x="18" y="16"/>
                    </a:cubicBezTo>
                    <a:cubicBezTo>
                      <a:pt x="21" y="15"/>
                      <a:pt x="20" y="19"/>
                      <a:pt x="23" y="21"/>
                    </a:cubicBezTo>
                    <a:cubicBezTo>
                      <a:pt x="28" y="18"/>
                      <a:pt x="31" y="13"/>
                      <a:pt x="36" y="10"/>
                    </a:cubicBezTo>
                    <a:cubicBezTo>
                      <a:pt x="50" y="16"/>
                      <a:pt x="66" y="21"/>
                      <a:pt x="78" y="28"/>
                    </a:cubicBezTo>
                    <a:cubicBezTo>
                      <a:pt x="78" y="30"/>
                      <a:pt x="78" y="31"/>
                      <a:pt x="78" y="32"/>
                    </a:cubicBezTo>
                    <a:cubicBezTo>
                      <a:pt x="82" y="35"/>
                      <a:pt x="85" y="37"/>
                      <a:pt x="89" y="39"/>
                    </a:cubicBezTo>
                    <a:cubicBezTo>
                      <a:pt x="89" y="43"/>
                      <a:pt x="84" y="41"/>
                      <a:pt x="84" y="44"/>
                    </a:cubicBezTo>
                    <a:cubicBezTo>
                      <a:pt x="88" y="51"/>
                      <a:pt x="98" y="59"/>
                      <a:pt x="101" y="64"/>
                    </a:cubicBezTo>
                    <a:cubicBezTo>
                      <a:pt x="96" y="65"/>
                      <a:pt x="87" y="61"/>
                      <a:pt x="82" y="58"/>
                    </a:cubicBezTo>
                    <a:cubicBezTo>
                      <a:pt x="83" y="50"/>
                      <a:pt x="76" y="50"/>
                      <a:pt x="72" y="47"/>
                    </a:cubicBezTo>
                    <a:cubicBezTo>
                      <a:pt x="68" y="45"/>
                      <a:pt x="64" y="52"/>
                      <a:pt x="58" y="51"/>
                    </a:cubicBezTo>
                    <a:cubicBezTo>
                      <a:pt x="62" y="51"/>
                      <a:pt x="62" y="53"/>
                      <a:pt x="64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308" name="Freeform 203"/>
              <p:cNvSpPr>
                <a:spLocks/>
              </p:cNvSpPr>
              <p:nvPr/>
            </p:nvSpPr>
            <p:spPr bwMode="auto">
              <a:xfrm>
                <a:off x="4224" y="1793"/>
                <a:ext cx="14" cy="12"/>
              </a:xfrm>
              <a:custGeom>
                <a:avLst/>
                <a:gdLst>
                  <a:gd name="T0" fmla="*/ 3 w 6"/>
                  <a:gd name="T1" fmla="*/ 0 h 5"/>
                  <a:gd name="T2" fmla="*/ 5 w 6"/>
                  <a:gd name="T3" fmla="*/ 3 h 5"/>
                  <a:gd name="T4" fmla="*/ 0 w 6"/>
                  <a:gd name="T5" fmla="*/ 2 h 5"/>
                  <a:gd name="T6" fmla="*/ 3 w 6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5">
                    <a:moveTo>
                      <a:pt x="3" y="0"/>
                    </a:moveTo>
                    <a:cubicBezTo>
                      <a:pt x="4" y="1"/>
                      <a:pt x="6" y="1"/>
                      <a:pt x="5" y="3"/>
                    </a:cubicBezTo>
                    <a:cubicBezTo>
                      <a:pt x="4" y="5"/>
                      <a:pt x="2" y="3"/>
                      <a:pt x="0" y="2"/>
                    </a:cubicBezTo>
                    <a:cubicBezTo>
                      <a:pt x="1" y="1"/>
                      <a:pt x="3" y="1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309" name="Freeform 204"/>
              <p:cNvSpPr>
                <a:spLocks/>
              </p:cNvSpPr>
              <p:nvPr/>
            </p:nvSpPr>
            <p:spPr bwMode="auto">
              <a:xfrm>
                <a:off x="4269" y="1824"/>
                <a:ext cx="14" cy="12"/>
              </a:xfrm>
              <a:custGeom>
                <a:avLst/>
                <a:gdLst>
                  <a:gd name="T0" fmla="*/ 0 w 6"/>
                  <a:gd name="T1" fmla="*/ 0 h 5"/>
                  <a:gd name="T2" fmla="*/ 6 w 6"/>
                  <a:gd name="T3" fmla="*/ 4 h 5"/>
                  <a:gd name="T4" fmla="*/ 0 w 6"/>
                  <a:gd name="T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5">
                    <a:moveTo>
                      <a:pt x="0" y="0"/>
                    </a:moveTo>
                    <a:cubicBezTo>
                      <a:pt x="3" y="0"/>
                      <a:pt x="6" y="0"/>
                      <a:pt x="6" y="4"/>
                    </a:cubicBezTo>
                    <a:cubicBezTo>
                      <a:pt x="3" y="5"/>
                      <a:pt x="0" y="4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accent4"/>
                  </a:solidFill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</p:grpSp>
        <p:sp>
          <p:nvSpPr>
            <p:cNvPr id="88" name="Freeform 206"/>
            <p:cNvSpPr>
              <a:spLocks/>
            </p:cNvSpPr>
            <p:nvPr/>
          </p:nvSpPr>
          <p:spPr bwMode="auto">
            <a:xfrm>
              <a:off x="4366" y="1855"/>
              <a:ext cx="9" cy="16"/>
            </a:xfrm>
            <a:custGeom>
              <a:avLst/>
              <a:gdLst>
                <a:gd name="T0" fmla="*/ 4 w 4"/>
                <a:gd name="T1" fmla="*/ 1 h 7"/>
                <a:gd name="T2" fmla="*/ 4 w 4"/>
                <a:gd name="T3" fmla="*/ 6 h 7"/>
                <a:gd name="T4" fmla="*/ 4 w 4"/>
                <a:gd name="T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7">
                  <a:moveTo>
                    <a:pt x="4" y="1"/>
                  </a:moveTo>
                  <a:cubicBezTo>
                    <a:pt x="4" y="3"/>
                    <a:pt x="4" y="4"/>
                    <a:pt x="4" y="6"/>
                  </a:cubicBezTo>
                  <a:cubicBezTo>
                    <a:pt x="0" y="7"/>
                    <a:pt x="0" y="0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89" name="Freeform 207"/>
            <p:cNvSpPr>
              <a:spLocks/>
            </p:cNvSpPr>
            <p:nvPr/>
          </p:nvSpPr>
          <p:spPr bwMode="auto">
            <a:xfrm>
              <a:off x="4139" y="1895"/>
              <a:ext cx="9" cy="10"/>
            </a:xfrm>
            <a:custGeom>
              <a:avLst/>
              <a:gdLst>
                <a:gd name="T0" fmla="*/ 4 w 4"/>
                <a:gd name="T1" fmla="*/ 0 h 4"/>
                <a:gd name="T2" fmla="*/ 0 w 4"/>
                <a:gd name="T3" fmla="*/ 4 h 4"/>
                <a:gd name="T4" fmla="*/ 4 w 4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cubicBezTo>
                    <a:pt x="4" y="3"/>
                    <a:pt x="2" y="4"/>
                    <a:pt x="0" y="4"/>
                  </a:cubicBezTo>
                  <a:cubicBezTo>
                    <a:pt x="0" y="1"/>
                    <a:pt x="1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90" name="Freeform 208"/>
            <p:cNvSpPr>
              <a:spLocks/>
            </p:cNvSpPr>
            <p:nvPr/>
          </p:nvSpPr>
          <p:spPr bwMode="auto">
            <a:xfrm>
              <a:off x="4238" y="1893"/>
              <a:ext cx="14" cy="9"/>
            </a:xfrm>
            <a:custGeom>
              <a:avLst/>
              <a:gdLst>
                <a:gd name="T0" fmla="*/ 0 w 6"/>
                <a:gd name="T1" fmla="*/ 2 h 4"/>
                <a:gd name="T2" fmla="*/ 6 w 6"/>
                <a:gd name="T3" fmla="*/ 1 h 4"/>
                <a:gd name="T4" fmla="*/ 0 w 6"/>
                <a:gd name="T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4">
                  <a:moveTo>
                    <a:pt x="0" y="2"/>
                  </a:moveTo>
                  <a:cubicBezTo>
                    <a:pt x="0" y="0"/>
                    <a:pt x="5" y="0"/>
                    <a:pt x="6" y="1"/>
                  </a:cubicBezTo>
                  <a:cubicBezTo>
                    <a:pt x="6" y="4"/>
                    <a:pt x="2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91" name="Freeform 209"/>
            <p:cNvSpPr>
              <a:spLocks/>
            </p:cNvSpPr>
            <p:nvPr/>
          </p:nvSpPr>
          <p:spPr bwMode="auto">
            <a:xfrm>
              <a:off x="4650" y="1890"/>
              <a:ext cx="14" cy="17"/>
            </a:xfrm>
            <a:custGeom>
              <a:avLst/>
              <a:gdLst>
                <a:gd name="T0" fmla="*/ 0 w 6"/>
                <a:gd name="T1" fmla="*/ 2 h 7"/>
                <a:gd name="T2" fmla="*/ 4 w 6"/>
                <a:gd name="T3" fmla="*/ 1 h 7"/>
                <a:gd name="T4" fmla="*/ 6 w 6"/>
                <a:gd name="T5" fmla="*/ 4 h 7"/>
                <a:gd name="T6" fmla="*/ 0 w 6"/>
                <a:gd name="T7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7">
                  <a:moveTo>
                    <a:pt x="0" y="2"/>
                  </a:moveTo>
                  <a:cubicBezTo>
                    <a:pt x="0" y="0"/>
                    <a:pt x="2" y="1"/>
                    <a:pt x="4" y="1"/>
                  </a:cubicBezTo>
                  <a:cubicBezTo>
                    <a:pt x="4" y="3"/>
                    <a:pt x="4" y="4"/>
                    <a:pt x="6" y="4"/>
                  </a:cubicBezTo>
                  <a:cubicBezTo>
                    <a:pt x="4" y="7"/>
                    <a:pt x="1" y="2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92" name="Freeform 210"/>
            <p:cNvSpPr>
              <a:spLocks/>
            </p:cNvSpPr>
            <p:nvPr/>
          </p:nvSpPr>
          <p:spPr bwMode="auto">
            <a:xfrm>
              <a:off x="4383" y="1971"/>
              <a:ext cx="9" cy="14"/>
            </a:xfrm>
            <a:custGeom>
              <a:avLst/>
              <a:gdLst>
                <a:gd name="T0" fmla="*/ 4 w 4"/>
                <a:gd name="T1" fmla="*/ 1 h 6"/>
                <a:gd name="T2" fmla="*/ 4 w 4"/>
                <a:gd name="T3" fmla="*/ 5 h 6"/>
                <a:gd name="T4" fmla="*/ 4 w 4"/>
                <a:gd name="T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6">
                  <a:moveTo>
                    <a:pt x="4" y="1"/>
                  </a:moveTo>
                  <a:cubicBezTo>
                    <a:pt x="4" y="2"/>
                    <a:pt x="4" y="4"/>
                    <a:pt x="4" y="5"/>
                  </a:cubicBezTo>
                  <a:cubicBezTo>
                    <a:pt x="0" y="6"/>
                    <a:pt x="0" y="0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93" name="Freeform 211"/>
            <p:cNvSpPr>
              <a:spLocks/>
            </p:cNvSpPr>
            <p:nvPr/>
          </p:nvSpPr>
          <p:spPr bwMode="auto">
            <a:xfrm>
              <a:off x="4756" y="1988"/>
              <a:ext cx="8" cy="14"/>
            </a:xfrm>
            <a:custGeom>
              <a:avLst/>
              <a:gdLst>
                <a:gd name="T0" fmla="*/ 0 w 3"/>
                <a:gd name="T1" fmla="*/ 6 h 6"/>
                <a:gd name="T2" fmla="*/ 0 w 3"/>
                <a:gd name="T3" fmla="*/ 0 h 6"/>
                <a:gd name="T4" fmla="*/ 3 w 3"/>
                <a:gd name="T5" fmla="*/ 2 h 6"/>
                <a:gd name="T6" fmla="*/ 0 w 3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6">
                  <a:moveTo>
                    <a:pt x="0" y="6"/>
                  </a:moveTo>
                  <a:cubicBezTo>
                    <a:pt x="0" y="4"/>
                    <a:pt x="0" y="2"/>
                    <a:pt x="0" y="0"/>
                  </a:cubicBezTo>
                  <a:cubicBezTo>
                    <a:pt x="1" y="1"/>
                    <a:pt x="1" y="2"/>
                    <a:pt x="3" y="2"/>
                  </a:cubicBezTo>
                  <a:cubicBezTo>
                    <a:pt x="3" y="4"/>
                    <a:pt x="3" y="6"/>
                    <a:pt x="0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94" name="Freeform 213"/>
            <p:cNvSpPr>
              <a:spLocks/>
            </p:cNvSpPr>
            <p:nvPr/>
          </p:nvSpPr>
          <p:spPr bwMode="auto">
            <a:xfrm>
              <a:off x="4709" y="2066"/>
              <a:ext cx="28" cy="31"/>
            </a:xfrm>
            <a:custGeom>
              <a:avLst/>
              <a:gdLst>
                <a:gd name="T0" fmla="*/ 12 w 12"/>
                <a:gd name="T1" fmla="*/ 13 h 13"/>
                <a:gd name="T2" fmla="*/ 0 w 12"/>
                <a:gd name="T3" fmla="*/ 0 h 13"/>
                <a:gd name="T4" fmla="*/ 12 w 12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3">
                  <a:moveTo>
                    <a:pt x="12" y="13"/>
                  </a:moveTo>
                  <a:cubicBezTo>
                    <a:pt x="6" y="11"/>
                    <a:pt x="1" y="7"/>
                    <a:pt x="0" y="0"/>
                  </a:cubicBezTo>
                  <a:cubicBezTo>
                    <a:pt x="5" y="3"/>
                    <a:pt x="9" y="8"/>
                    <a:pt x="12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95" name="Freeform 214"/>
            <p:cNvSpPr>
              <a:spLocks/>
            </p:cNvSpPr>
            <p:nvPr/>
          </p:nvSpPr>
          <p:spPr bwMode="auto">
            <a:xfrm>
              <a:off x="4302" y="2282"/>
              <a:ext cx="17" cy="14"/>
            </a:xfrm>
            <a:custGeom>
              <a:avLst/>
              <a:gdLst>
                <a:gd name="T0" fmla="*/ 1 w 7"/>
                <a:gd name="T1" fmla="*/ 4 h 6"/>
                <a:gd name="T2" fmla="*/ 7 w 7"/>
                <a:gd name="T3" fmla="*/ 2 h 6"/>
                <a:gd name="T4" fmla="*/ 1 w 7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6">
                  <a:moveTo>
                    <a:pt x="1" y="4"/>
                  </a:moveTo>
                  <a:cubicBezTo>
                    <a:pt x="0" y="0"/>
                    <a:pt x="5" y="2"/>
                    <a:pt x="7" y="2"/>
                  </a:cubicBezTo>
                  <a:cubicBezTo>
                    <a:pt x="7" y="4"/>
                    <a:pt x="2" y="6"/>
                    <a:pt x="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96" name="Freeform 215"/>
            <p:cNvSpPr>
              <a:spLocks/>
            </p:cNvSpPr>
            <p:nvPr/>
          </p:nvSpPr>
          <p:spPr bwMode="auto">
            <a:xfrm>
              <a:off x="1962" y="2521"/>
              <a:ext cx="66" cy="43"/>
            </a:xfrm>
            <a:custGeom>
              <a:avLst/>
              <a:gdLst>
                <a:gd name="T0" fmla="*/ 1 w 28"/>
                <a:gd name="T1" fmla="*/ 1 h 18"/>
                <a:gd name="T2" fmla="*/ 8 w 28"/>
                <a:gd name="T3" fmla="*/ 0 h 18"/>
                <a:gd name="T4" fmla="*/ 28 w 28"/>
                <a:gd name="T5" fmla="*/ 13 h 18"/>
                <a:gd name="T6" fmla="*/ 18 w 28"/>
                <a:gd name="T7" fmla="*/ 15 h 18"/>
                <a:gd name="T8" fmla="*/ 19 w 28"/>
                <a:gd name="T9" fmla="*/ 17 h 18"/>
                <a:gd name="T10" fmla="*/ 7 w 28"/>
                <a:gd name="T11" fmla="*/ 13 h 18"/>
                <a:gd name="T12" fmla="*/ 3 w 28"/>
                <a:gd name="T13" fmla="*/ 14 h 18"/>
                <a:gd name="T14" fmla="*/ 1 w 28"/>
                <a:gd name="T15" fmla="*/ 12 h 18"/>
                <a:gd name="T16" fmla="*/ 0 w 28"/>
                <a:gd name="T17" fmla="*/ 8 h 18"/>
                <a:gd name="T18" fmla="*/ 1 w 28"/>
                <a:gd name="T19" fmla="*/ 6 h 18"/>
                <a:gd name="T20" fmla="*/ 4 w 28"/>
                <a:gd name="T21" fmla="*/ 10 h 18"/>
                <a:gd name="T22" fmla="*/ 6 w 28"/>
                <a:gd name="T23" fmla="*/ 6 h 18"/>
                <a:gd name="T24" fmla="*/ 1 w 28"/>
                <a:gd name="T25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" h="18">
                  <a:moveTo>
                    <a:pt x="1" y="1"/>
                  </a:moveTo>
                  <a:cubicBezTo>
                    <a:pt x="2" y="0"/>
                    <a:pt x="5" y="0"/>
                    <a:pt x="8" y="0"/>
                  </a:cubicBezTo>
                  <a:cubicBezTo>
                    <a:pt x="11" y="8"/>
                    <a:pt x="22" y="9"/>
                    <a:pt x="28" y="13"/>
                  </a:cubicBezTo>
                  <a:cubicBezTo>
                    <a:pt x="24" y="14"/>
                    <a:pt x="21" y="16"/>
                    <a:pt x="18" y="15"/>
                  </a:cubicBezTo>
                  <a:cubicBezTo>
                    <a:pt x="16" y="15"/>
                    <a:pt x="17" y="17"/>
                    <a:pt x="19" y="17"/>
                  </a:cubicBezTo>
                  <a:cubicBezTo>
                    <a:pt x="16" y="18"/>
                    <a:pt x="8" y="16"/>
                    <a:pt x="7" y="13"/>
                  </a:cubicBezTo>
                  <a:cubicBezTo>
                    <a:pt x="7" y="17"/>
                    <a:pt x="5" y="12"/>
                    <a:pt x="3" y="14"/>
                  </a:cubicBezTo>
                  <a:cubicBezTo>
                    <a:pt x="0" y="14"/>
                    <a:pt x="5" y="11"/>
                    <a:pt x="1" y="12"/>
                  </a:cubicBezTo>
                  <a:cubicBezTo>
                    <a:pt x="3" y="10"/>
                    <a:pt x="1" y="10"/>
                    <a:pt x="0" y="8"/>
                  </a:cubicBezTo>
                  <a:cubicBezTo>
                    <a:pt x="1" y="8"/>
                    <a:pt x="1" y="7"/>
                    <a:pt x="1" y="6"/>
                  </a:cubicBezTo>
                  <a:cubicBezTo>
                    <a:pt x="4" y="6"/>
                    <a:pt x="2" y="10"/>
                    <a:pt x="4" y="10"/>
                  </a:cubicBezTo>
                  <a:cubicBezTo>
                    <a:pt x="7" y="11"/>
                    <a:pt x="3" y="6"/>
                    <a:pt x="6" y="6"/>
                  </a:cubicBezTo>
                  <a:cubicBezTo>
                    <a:pt x="5" y="4"/>
                    <a:pt x="0" y="6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97" name="Freeform 216"/>
            <p:cNvSpPr>
              <a:spLocks/>
            </p:cNvSpPr>
            <p:nvPr/>
          </p:nvSpPr>
          <p:spPr bwMode="auto">
            <a:xfrm>
              <a:off x="1955" y="2521"/>
              <a:ext cx="23" cy="26"/>
            </a:xfrm>
            <a:custGeom>
              <a:avLst/>
              <a:gdLst>
                <a:gd name="T0" fmla="*/ 1 w 10"/>
                <a:gd name="T1" fmla="*/ 7 h 11"/>
                <a:gd name="T2" fmla="*/ 1 w 10"/>
                <a:gd name="T3" fmla="*/ 0 h 11"/>
                <a:gd name="T4" fmla="*/ 4 w 10"/>
                <a:gd name="T5" fmla="*/ 0 h 11"/>
                <a:gd name="T6" fmla="*/ 4 w 10"/>
                <a:gd name="T7" fmla="*/ 1 h 11"/>
                <a:gd name="T8" fmla="*/ 9 w 10"/>
                <a:gd name="T9" fmla="*/ 6 h 11"/>
                <a:gd name="T10" fmla="*/ 7 w 10"/>
                <a:gd name="T11" fmla="*/ 10 h 11"/>
                <a:gd name="T12" fmla="*/ 4 w 10"/>
                <a:gd name="T13" fmla="*/ 6 h 11"/>
                <a:gd name="T14" fmla="*/ 3 w 10"/>
                <a:gd name="T15" fmla="*/ 8 h 11"/>
                <a:gd name="T16" fmla="*/ 1 w 10"/>
                <a:gd name="T17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11">
                  <a:moveTo>
                    <a:pt x="1" y="7"/>
                  </a:moveTo>
                  <a:cubicBezTo>
                    <a:pt x="4" y="6"/>
                    <a:pt x="0" y="3"/>
                    <a:pt x="1" y="0"/>
                  </a:cubicBezTo>
                  <a:cubicBezTo>
                    <a:pt x="3" y="1"/>
                    <a:pt x="3" y="0"/>
                    <a:pt x="4" y="0"/>
                  </a:cubicBezTo>
                  <a:cubicBezTo>
                    <a:pt x="4" y="0"/>
                    <a:pt x="4" y="1"/>
                    <a:pt x="4" y="1"/>
                  </a:cubicBezTo>
                  <a:cubicBezTo>
                    <a:pt x="3" y="6"/>
                    <a:pt x="8" y="4"/>
                    <a:pt x="9" y="6"/>
                  </a:cubicBezTo>
                  <a:cubicBezTo>
                    <a:pt x="6" y="6"/>
                    <a:pt x="10" y="11"/>
                    <a:pt x="7" y="10"/>
                  </a:cubicBezTo>
                  <a:cubicBezTo>
                    <a:pt x="5" y="10"/>
                    <a:pt x="7" y="6"/>
                    <a:pt x="4" y="6"/>
                  </a:cubicBezTo>
                  <a:cubicBezTo>
                    <a:pt x="4" y="7"/>
                    <a:pt x="4" y="8"/>
                    <a:pt x="3" y="8"/>
                  </a:cubicBezTo>
                  <a:cubicBezTo>
                    <a:pt x="2" y="8"/>
                    <a:pt x="2" y="8"/>
                    <a:pt x="1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98" name="Freeform 217"/>
            <p:cNvSpPr>
              <a:spLocks/>
            </p:cNvSpPr>
            <p:nvPr/>
          </p:nvSpPr>
          <p:spPr bwMode="auto">
            <a:xfrm>
              <a:off x="3535" y="710"/>
              <a:ext cx="43" cy="14"/>
            </a:xfrm>
            <a:custGeom>
              <a:avLst/>
              <a:gdLst>
                <a:gd name="T0" fmla="*/ 18 w 18"/>
                <a:gd name="T1" fmla="*/ 3 h 6"/>
                <a:gd name="T2" fmla="*/ 0 w 18"/>
                <a:gd name="T3" fmla="*/ 6 h 6"/>
                <a:gd name="T4" fmla="*/ 2 w 18"/>
                <a:gd name="T5" fmla="*/ 0 h 6"/>
                <a:gd name="T6" fmla="*/ 18 w 18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6">
                  <a:moveTo>
                    <a:pt x="18" y="3"/>
                  </a:moveTo>
                  <a:cubicBezTo>
                    <a:pt x="14" y="6"/>
                    <a:pt x="6" y="5"/>
                    <a:pt x="0" y="6"/>
                  </a:cubicBezTo>
                  <a:cubicBezTo>
                    <a:pt x="0" y="4"/>
                    <a:pt x="0" y="2"/>
                    <a:pt x="2" y="0"/>
                  </a:cubicBezTo>
                  <a:cubicBezTo>
                    <a:pt x="6" y="2"/>
                    <a:pt x="13" y="2"/>
                    <a:pt x="18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99" name="Freeform 218"/>
            <p:cNvSpPr>
              <a:spLocks/>
            </p:cNvSpPr>
            <p:nvPr/>
          </p:nvSpPr>
          <p:spPr bwMode="auto">
            <a:xfrm>
              <a:off x="1936" y="736"/>
              <a:ext cx="132" cy="33"/>
            </a:xfrm>
            <a:custGeom>
              <a:avLst/>
              <a:gdLst>
                <a:gd name="T0" fmla="*/ 25 w 56"/>
                <a:gd name="T1" fmla="*/ 3 h 14"/>
                <a:gd name="T2" fmla="*/ 22 w 56"/>
                <a:gd name="T3" fmla="*/ 4 h 14"/>
                <a:gd name="T4" fmla="*/ 56 w 56"/>
                <a:gd name="T5" fmla="*/ 7 h 14"/>
                <a:gd name="T6" fmla="*/ 8 w 56"/>
                <a:gd name="T7" fmla="*/ 10 h 14"/>
                <a:gd name="T8" fmla="*/ 11 w 56"/>
                <a:gd name="T9" fmla="*/ 5 h 14"/>
                <a:gd name="T10" fmla="*/ 3 w 56"/>
                <a:gd name="T11" fmla="*/ 0 h 14"/>
                <a:gd name="T12" fmla="*/ 25 w 56"/>
                <a:gd name="T13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14">
                  <a:moveTo>
                    <a:pt x="25" y="3"/>
                  </a:moveTo>
                  <a:cubicBezTo>
                    <a:pt x="25" y="4"/>
                    <a:pt x="23" y="4"/>
                    <a:pt x="22" y="4"/>
                  </a:cubicBezTo>
                  <a:cubicBezTo>
                    <a:pt x="29" y="11"/>
                    <a:pt x="47" y="1"/>
                    <a:pt x="56" y="7"/>
                  </a:cubicBezTo>
                  <a:cubicBezTo>
                    <a:pt x="44" y="14"/>
                    <a:pt x="19" y="11"/>
                    <a:pt x="8" y="10"/>
                  </a:cubicBezTo>
                  <a:cubicBezTo>
                    <a:pt x="8" y="7"/>
                    <a:pt x="11" y="7"/>
                    <a:pt x="11" y="5"/>
                  </a:cubicBezTo>
                  <a:cubicBezTo>
                    <a:pt x="9" y="3"/>
                    <a:pt x="0" y="4"/>
                    <a:pt x="3" y="0"/>
                  </a:cubicBezTo>
                  <a:cubicBezTo>
                    <a:pt x="10" y="1"/>
                    <a:pt x="20" y="0"/>
                    <a:pt x="25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00" name="Freeform 219"/>
            <p:cNvSpPr>
              <a:spLocks/>
            </p:cNvSpPr>
            <p:nvPr/>
          </p:nvSpPr>
          <p:spPr bwMode="auto">
            <a:xfrm>
              <a:off x="1744" y="733"/>
              <a:ext cx="111" cy="31"/>
            </a:xfrm>
            <a:custGeom>
              <a:avLst/>
              <a:gdLst>
                <a:gd name="T0" fmla="*/ 15 w 47"/>
                <a:gd name="T1" fmla="*/ 3 h 13"/>
                <a:gd name="T2" fmla="*/ 26 w 47"/>
                <a:gd name="T3" fmla="*/ 8 h 13"/>
                <a:gd name="T4" fmla="*/ 42 w 47"/>
                <a:gd name="T5" fmla="*/ 1 h 13"/>
                <a:gd name="T6" fmla="*/ 40 w 47"/>
                <a:gd name="T7" fmla="*/ 5 h 13"/>
                <a:gd name="T8" fmla="*/ 47 w 47"/>
                <a:gd name="T9" fmla="*/ 6 h 13"/>
                <a:gd name="T10" fmla="*/ 8 w 47"/>
                <a:gd name="T11" fmla="*/ 12 h 13"/>
                <a:gd name="T12" fmla="*/ 3 w 47"/>
                <a:gd name="T13" fmla="*/ 10 h 13"/>
                <a:gd name="T14" fmla="*/ 6 w 47"/>
                <a:gd name="T15" fmla="*/ 9 h 13"/>
                <a:gd name="T16" fmla="*/ 11 w 47"/>
                <a:gd name="T17" fmla="*/ 8 h 13"/>
                <a:gd name="T18" fmla="*/ 9 w 47"/>
                <a:gd name="T19" fmla="*/ 5 h 13"/>
                <a:gd name="T20" fmla="*/ 15 w 47"/>
                <a:gd name="T21" fmla="*/ 5 h 13"/>
                <a:gd name="T22" fmla="*/ 15 w 47"/>
                <a:gd name="T23" fmla="*/ 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" h="13">
                  <a:moveTo>
                    <a:pt x="15" y="3"/>
                  </a:moveTo>
                  <a:cubicBezTo>
                    <a:pt x="20" y="3"/>
                    <a:pt x="25" y="3"/>
                    <a:pt x="26" y="8"/>
                  </a:cubicBezTo>
                  <a:cubicBezTo>
                    <a:pt x="34" y="8"/>
                    <a:pt x="34" y="0"/>
                    <a:pt x="42" y="1"/>
                  </a:cubicBezTo>
                  <a:cubicBezTo>
                    <a:pt x="44" y="4"/>
                    <a:pt x="39" y="2"/>
                    <a:pt x="40" y="5"/>
                  </a:cubicBezTo>
                  <a:cubicBezTo>
                    <a:pt x="41" y="7"/>
                    <a:pt x="45" y="5"/>
                    <a:pt x="47" y="6"/>
                  </a:cubicBezTo>
                  <a:cubicBezTo>
                    <a:pt x="39" y="13"/>
                    <a:pt x="21" y="11"/>
                    <a:pt x="8" y="12"/>
                  </a:cubicBezTo>
                  <a:cubicBezTo>
                    <a:pt x="11" y="9"/>
                    <a:pt x="8" y="10"/>
                    <a:pt x="3" y="10"/>
                  </a:cubicBezTo>
                  <a:cubicBezTo>
                    <a:pt x="0" y="9"/>
                    <a:pt x="5" y="8"/>
                    <a:pt x="6" y="9"/>
                  </a:cubicBezTo>
                  <a:cubicBezTo>
                    <a:pt x="7" y="8"/>
                    <a:pt x="8" y="7"/>
                    <a:pt x="11" y="8"/>
                  </a:cubicBezTo>
                  <a:cubicBezTo>
                    <a:pt x="11" y="6"/>
                    <a:pt x="9" y="6"/>
                    <a:pt x="9" y="5"/>
                  </a:cubicBezTo>
                  <a:cubicBezTo>
                    <a:pt x="11" y="5"/>
                    <a:pt x="13" y="5"/>
                    <a:pt x="15" y="5"/>
                  </a:cubicBezTo>
                  <a:cubicBezTo>
                    <a:pt x="15" y="4"/>
                    <a:pt x="15" y="3"/>
                    <a:pt x="15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01" name="Freeform 220"/>
            <p:cNvSpPr>
              <a:spLocks/>
            </p:cNvSpPr>
            <p:nvPr/>
          </p:nvSpPr>
          <p:spPr bwMode="auto">
            <a:xfrm>
              <a:off x="1888" y="738"/>
              <a:ext cx="41" cy="26"/>
            </a:xfrm>
            <a:custGeom>
              <a:avLst/>
              <a:gdLst>
                <a:gd name="T0" fmla="*/ 5 w 17"/>
                <a:gd name="T1" fmla="*/ 0 h 11"/>
                <a:gd name="T2" fmla="*/ 17 w 17"/>
                <a:gd name="T3" fmla="*/ 0 h 11"/>
                <a:gd name="T4" fmla="*/ 0 w 17"/>
                <a:gd name="T5" fmla="*/ 6 h 11"/>
                <a:gd name="T6" fmla="*/ 3 w 17"/>
                <a:gd name="T7" fmla="*/ 6 h 11"/>
                <a:gd name="T8" fmla="*/ 7 w 17"/>
                <a:gd name="T9" fmla="*/ 6 h 11"/>
                <a:gd name="T10" fmla="*/ 5 w 17"/>
                <a:gd name="T11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1">
                  <a:moveTo>
                    <a:pt x="5" y="0"/>
                  </a:moveTo>
                  <a:cubicBezTo>
                    <a:pt x="11" y="0"/>
                    <a:pt x="12" y="1"/>
                    <a:pt x="17" y="0"/>
                  </a:cubicBezTo>
                  <a:cubicBezTo>
                    <a:pt x="16" y="5"/>
                    <a:pt x="7" y="11"/>
                    <a:pt x="0" y="6"/>
                  </a:cubicBezTo>
                  <a:cubicBezTo>
                    <a:pt x="1" y="6"/>
                    <a:pt x="2" y="6"/>
                    <a:pt x="3" y="6"/>
                  </a:cubicBezTo>
                  <a:cubicBezTo>
                    <a:pt x="5" y="6"/>
                    <a:pt x="6" y="6"/>
                    <a:pt x="7" y="6"/>
                  </a:cubicBezTo>
                  <a:cubicBezTo>
                    <a:pt x="6" y="2"/>
                    <a:pt x="7" y="2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02" name="Freeform 221"/>
            <p:cNvSpPr>
              <a:spLocks/>
            </p:cNvSpPr>
            <p:nvPr/>
          </p:nvSpPr>
          <p:spPr bwMode="auto">
            <a:xfrm>
              <a:off x="3957" y="747"/>
              <a:ext cx="59" cy="12"/>
            </a:xfrm>
            <a:custGeom>
              <a:avLst/>
              <a:gdLst>
                <a:gd name="T0" fmla="*/ 0 w 25"/>
                <a:gd name="T1" fmla="*/ 3 h 5"/>
                <a:gd name="T2" fmla="*/ 12 w 25"/>
                <a:gd name="T3" fmla="*/ 4 h 5"/>
                <a:gd name="T4" fmla="*/ 0 w 25"/>
                <a:gd name="T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5">
                  <a:moveTo>
                    <a:pt x="0" y="3"/>
                  </a:moveTo>
                  <a:cubicBezTo>
                    <a:pt x="2" y="0"/>
                    <a:pt x="25" y="5"/>
                    <a:pt x="12" y="4"/>
                  </a:cubicBezTo>
                  <a:cubicBezTo>
                    <a:pt x="8" y="4"/>
                    <a:pt x="5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03" name="Freeform 222"/>
            <p:cNvSpPr>
              <a:spLocks/>
            </p:cNvSpPr>
            <p:nvPr/>
          </p:nvSpPr>
          <p:spPr bwMode="auto">
            <a:xfrm>
              <a:off x="1836" y="766"/>
              <a:ext cx="57" cy="34"/>
            </a:xfrm>
            <a:custGeom>
              <a:avLst/>
              <a:gdLst>
                <a:gd name="T0" fmla="*/ 24 w 24"/>
                <a:gd name="T1" fmla="*/ 0 h 14"/>
                <a:gd name="T2" fmla="*/ 24 w 24"/>
                <a:gd name="T3" fmla="*/ 3 h 14"/>
                <a:gd name="T4" fmla="*/ 9 w 24"/>
                <a:gd name="T5" fmla="*/ 14 h 14"/>
                <a:gd name="T6" fmla="*/ 0 w 24"/>
                <a:gd name="T7" fmla="*/ 6 h 14"/>
                <a:gd name="T8" fmla="*/ 8 w 24"/>
                <a:gd name="T9" fmla="*/ 3 h 14"/>
                <a:gd name="T10" fmla="*/ 24 w 24"/>
                <a:gd name="T1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14">
                  <a:moveTo>
                    <a:pt x="24" y="0"/>
                  </a:moveTo>
                  <a:cubicBezTo>
                    <a:pt x="23" y="2"/>
                    <a:pt x="24" y="2"/>
                    <a:pt x="24" y="3"/>
                  </a:cubicBezTo>
                  <a:cubicBezTo>
                    <a:pt x="23" y="11"/>
                    <a:pt x="15" y="11"/>
                    <a:pt x="9" y="14"/>
                  </a:cubicBezTo>
                  <a:cubicBezTo>
                    <a:pt x="6" y="12"/>
                    <a:pt x="2" y="10"/>
                    <a:pt x="0" y="6"/>
                  </a:cubicBezTo>
                  <a:cubicBezTo>
                    <a:pt x="5" y="7"/>
                    <a:pt x="13" y="6"/>
                    <a:pt x="8" y="3"/>
                  </a:cubicBezTo>
                  <a:cubicBezTo>
                    <a:pt x="14" y="0"/>
                    <a:pt x="18" y="2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04" name="Freeform 223"/>
            <p:cNvSpPr>
              <a:spLocks/>
            </p:cNvSpPr>
            <p:nvPr/>
          </p:nvSpPr>
          <p:spPr bwMode="auto">
            <a:xfrm>
              <a:off x="2033" y="766"/>
              <a:ext cx="33" cy="19"/>
            </a:xfrm>
            <a:custGeom>
              <a:avLst/>
              <a:gdLst>
                <a:gd name="T0" fmla="*/ 14 w 14"/>
                <a:gd name="T1" fmla="*/ 4 h 8"/>
                <a:gd name="T2" fmla="*/ 0 w 14"/>
                <a:gd name="T3" fmla="*/ 2 h 8"/>
                <a:gd name="T4" fmla="*/ 14 w 14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8">
                  <a:moveTo>
                    <a:pt x="14" y="4"/>
                  </a:moveTo>
                  <a:cubicBezTo>
                    <a:pt x="12" y="6"/>
                    <a:pt x="0" y="8"/>
                    <a:pt x="0" y="2"/>
                  </a:cubicBezTo>
                  <a:cubicBezTo>
                    <a:pt x="5" y="0"/>
                    <a:pt x="11" y="2"/>
                    <a:pt x="14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05" name="Freeform 224"/>
            <p:cNvSpPr>
              <a:spLocks/>
            </p:cNvSpPr>
            <p:nvPr/>
          </p:nvSpPr>
          <p:spPr bwMode="auto">
            <a:xfrm>
              <a:off x="4314" y="795"/>
              <a:ext cx="31" cy="9"/>
            </a:xfrm>
            <a:custGeom>
              <a:avLst/>
              <a:gdLst>
                <a:gd name="T0" fmla="*/ 13 w 13"/>
                <a:gd name="T1" fmla="*/ 2 h 4"/>
                <a:gd name="T2" fmla="*/ 2 w 13"/>
                <a:gd name="T3" fmla="*/ 3 h 4"/>
                <a:gd name="T4" fmla="*/ 0 w 13"/>
                <a:gd name="T5" fmla="*/ 1 h 4"/>
                <a:gd name="T6" fmla="*/ 13 w 13"/>
                <a:gd name="T7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4">
                  <a:moveTo>
                    <a:pt x="13" y="2"/>
                  </a:moveTo>
                  <a:cubicBezTo>
                    <a:pt x="11" y="3"/>
                    <a:pt x="4" y="4"/>
                    <a:pt x="2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4" y="1"/>
                    <a:pt x="10" y="0"/>
                    <a:pt x="1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06" name="Freeform 225"/>
            <p:cNvSpPr>
              <a:spLocks/>
            </p:cNvSpPr>
            <p:nvPr/>
          </p:nvSpPr>
          <p:spPr bwMode="auto">
            <a:xfrm>
              <a:off x="2232" y="809"/>
              <a:ext cx="23" cy="19"/>
            </a:xfrm>
            <a:custGeom>
              <a:avLst/>
              <a:gdLst>
                <a:gd name="T0" fmla="*/ 10 w 10"/>
                <a:gd name="T1" fmla="*/ 4 h 8"/>
                <a:gd name="T2" fmla="*/ 1 w 10"/>
                <a:gd name="T3" fmla="*/ 4 h 8"/>
                <a:gd name="T4" fmla="*/ 1 w 10"/>
                <a:gd name="T5" fmla="*/ 1 h 8"/>
                <a:gd name="T6" fmla="*/ 10 w 10"/>
                <a:gd name="T7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8">
                  <a:moveTo>
                    <a:pt x="10" y="4"/>
                  </a:moveTo>
                  <a:cubicBezTo>
                    <a:pt x="6" y="5"/>
                    <a:pt x="3" y="8"/>
                    <a:pt x="1" y="4"/>
                  </a:cubicBezTo>
                  <a:cubicBezTo>
                    <a:pt x="0" y="3"/>
                    <a:pt x="2" y="2"/>
                    <a:pt x="1" y="1"/>
                  </a:cubicBezTo>
                  <a:cubicBezTo>
                    <a:pt x="6" y="0"/>
                    <a:pt x="10" y="0"/>
                    <a:pt x="1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07" name="Freeform 226"/>
            <p:cNvSpPr>
              <a:spLocks/>
            </p:cNvSpPr>
            <p:nvPr/>
          </p:nvSpPr>
          <p:spPr bwMode="auto">
            <a:xfrm>
              <a:off x="2497" y="857"/>
              <a:ext cx="99" cy="42"/>
            </a:xfrm>
            <a:custGeom>
              <a:avLst/>
              <a:gdLst>
                <a:gd name="T0" fmla="*/ 2 w 42"/>
                <a:gd name="T1" fmla="*/ 2 h 18"/>
                <a:gd name="T2" fmla="*/ 7 w 42"/>
                <a:gd name="T3" fmla="*/ 3 h 18"/>
                <a:gd name="T4" fmla="*/ 5 w 42"/>
                <a:gd name="T5" fmla="*/ 0 h 18"/>
                <a:gd name="T6" fmla="*/ 10 w 42"/>
                <a:gd name="T7" fmla="*/ 6 h 18"/>
                <a:gd name="T8" fmla="*/ 14 w 42"/>
                <a:gd name="T9" fmla="*/ 2 h 18"/>
                <a:gd name="T10" fmla="*/ 36 w 42"/>
                <a:gd name="T11" fmla="*/ 0 h 18"/>
                <a:gd name="T12" fmla="*/ 41 w 42"/>
                <a:gd name="T13" fmla="*/ 5 h 18"/>
                <a:gd name="T14" fmla="*/ 36 w 42"/>
                <a:gd name="T15" fmla="*/ 11 h 18"/>
                <a:gd name="T16" fmla="*/ 3 w 42"/>
                <a:gd name="T17" fmla="*/ 14 h 18"/>
                <a:gd name="T18" fmla="*/ 7 w 42"/>
                <a:gd name="T19" fmla="*/ 12 h 18"/>
                <a:gd name="T20" fmla="*/ 0 w 42"/>
                <a:gd name="T21" fmla="*/ 9 h 18"/>
                <a:gd name="T22" fmla="*/ 7 w 42"/>
                <a:gd name="T23" fmla="*/ 6 h 18"/>
                <a:gd name="T24" fmla="*/ 3 w 42"/>
                <a:gd name="T25" fmla="*/ 5 h 18"/>
                <a:gd name="T26" fmla="*/ 1 w 42"/>
                <a:gd name="T27" fmla="*/ 4 h 18"/>
                <a:gd name="T28" fmla="*/ 2 w 42"/>
                <a:gd name="T29" fmla="*/ 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2" h="18">
                  <a:moveTo>
                    <a:pt x="2" y="2"/>
                  </a:moveTo>
                  <a:cubicBezTo>
                    <a:pt x="4" y="1"/>
                    <a:pt x="4" y="3"/>
                    <a:pt x="7" y="3"/>
                  </a:cubicBezTo>
                  <a:cubicBezTo>
                    <a:pt x="6" y="2"/>
                    <a:pt x="4" y="2"/>
                    <a:pt x="5" y="0"/>
                  </a:cubicBezTo>
                  <a:cubicBezTo>
                    <a:pt x="8" y="0"/>
                    <a:pt x="11" y="2"/>
                    <a:pt x="10" y="6"/>
                  </a:cubicBezTo>
                  <a:cubicBezTo>
                    <a:pt x="12" y="5"/>
                    <a:pt x="15" y="5"/>
                    <a:pt x="14" y="2"/>
                  </a:cubicBezTo>
                  <a:cubicBezTo>
                    <a:pt x="22" y="4"/>
                    <a:pt x="27" y="0"/>
                    <a:pt x="36" y="0"/>
                  </a:cubicBezTo>
                  <a:cubicBezTo>
                    <a:pt x="37" y="4"/>
                    <a:pt x="35" y="5"/>
                    <a:pt x="41" y="5"/>
                  </a:cubicBezTo>
                  <a:cubicBezTo>
                    <a:pt x="42" y="9"/>
                    <a:pt x="36" y="7"/>
                    <a:pt x="36" y="11"/>
                  </a:cubicBezTo>
                  <a:cubicBezTo>
                    <a:pt x="24" y="13"/>
                    <a:pt x="17" y="18"/>
                    <a:pt x="3" y="14"/>
                  </a:cubicBezTo>
                  <a:cubicBezTo>
                    <a:pt x="2" y="11"/>
                    <a:pt x="5" y="12"/>
                    <a:pt x="7" y="12"/>
                  </a:cubicBezTo>
                  <a:cubicBezTo>
                    <a:pt x="6" y="10"/>
                    <a:pt x="4" y="9"/>
                    <a:pt x="0" y="9"/>
                  </a:cubicBezTo>
                  <a:cubicBezTo>
                    <a:pt x="1" y="7"/>
                    <a:pt x="6" y="8"/>
                    <a:pt x="7" y="6"/>
                  </a:cubicBezTo>
                  <a:cubicBezTo>
                    <a:pt x="6" y="4"/>
                    <a:pt x="4" y="5"/>
                    <a:pt x="3" y="5"/>
                  </a:cubicBezTo>
                  <a:cubicBezTo>
                    <a:pt x="3" y="4"/>
                    <a:pt x="2" y="3"/>
                    <a:pt x="1" y="4"/>
                  </a:cubicBezTo>
                  <a:cubicBezTo>
                    <a:pt x="1" y="3"/>
                    <a:pt x="2" y="2"/>
                    <a:pt x="2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08" name="Freeform 227"/>
            <p:cNvSpPr>
              <a:spLocks/>
            </p:cNvSpPr>
            <p:nvPr/>
          </p:nvSpPr>
          <p:spPr bwMode="auto">
            <a:xfrm>
              <a:off x="1879" y="864"/>
              <a:ext cx="71" cy="33"/>
            </a:xfrm>
            <a:custGeom>
              <a:avLst/>
              <a:gdLst>
                <a:gd name="T0" fmla="*/ 16 w 30"/>
                <a:gd name="T1" fmla="*/ 0 h 14"/>
                <a:gd name="T2" fmla="*/ 25 w 30"/>
                <a:gd name="T3" fmla="*/ 5 h 14"/>
                <a:gd name="T4" fmla="*/ 30 w 30"/>
                <a:gd name="T5" fmla="*/ 12 h 14"/>
                <a:gd name="T6" fmla="*/ 6 w 30"/>
                <a:gd name="T7" fmla="*/ 14 h 14"/>
                <a:gd name="T8" fmla="*/ 0 w 30"/>
                <a:gd name="T9" fmla="*/ 12 h 14"/>
                <a:gd name="T10" fmla="*/ 16 w 30"/>
                <a:gd name="T1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">
                  <a:moveTo>
                    <a:pt x="16" y="0"/>
                  </a:moveTo>
                  <a:cubicBezTo>
                    <a:pt x="14" y="6"/>
                    <a:pt x="23" y="2"/>
                    <a:pt x="25" y="5"/>
                  </a:cubicBezTo>
                  <a:cubicBezTo>
                    <a:pt x="21" y="12"/>
                    <a:pt x="28" y="8"/>
                    <a:pt x="30" y="12"/>
                  </a:cubicBezTo>
                  <a:cubicBezTo>
                    <a:pt x="19" y="11"/>
                    <a:pt x="15" y="10"/>
                    <a:pt x="6" y="14"/>
                  </a:cubicBezTo>
                  <a:cubicBezTo>
                    <a:pt x="4" y="13"/>
                    <a:pt x="5" y="11"/>
                    <a:pt x="0" y="12"/>
                  </a:cubicBezTo>
                  <a:cubicBezTo>
                    <a:pt x="5" y="8"/>
                    <a:pt x="9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09" name="Freeform 228"/>
            <p:cNvSpPr>
              <a:spLocks/>
            </p:cNvSpPr>
            <p:nvPr/>
          </p:nvSpPr>
          <p:spPr bwMode="auto">
            <a:xfrm>
              <a:off x="1898" y="897"/>
              <a:ext cx="26" cy="14"/>
            </a:xfrm>
            <a:custGeom>
              <a:avLst/>
              <a:gdLst>
                <a:gd name="T0" fmla="*/ 11 w 11"/>
                <a:gd name="T1" fmla="*/ 2 h 6"/>
                <a:gd name="T2" fmla="*/ 0 w 11"/>
                <a:gd name="T3" fmla="*/ 5 h 6"/>
                <a:gd name="T4" fmla="*/ 11 w 11"/>
                <a:gd name="T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6">
                  <a:moveTo>
                    <a:pt x="11" y="2"/>
                  </a:moveTo>
                  <a:cubicBezTo>
                    <a:pt x="10" y="6"/>
                    <a:pt x="5" y="5"/>
                    <a:pt x="0" y="5"/>
                  </a:cubicBezTo>
                  <a:cubicBezTo>
                    <a:pt x="3" y="3"/>
                    <a:pt x="8" y="0"/>
                    <a:pt x="1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10" name="Freeform 229"/>
            <p:cNvSpPr>
              <a:spLocks/>
            </p:cNvSpPr>
            <p:nvPr/>
          </p:nvSpPr>
          <p:spPr bwMode="auto">
            <a:xfrm>
              <a:off x="1127" y="958"/>
              <a:ext cx="33" cy="24"/>
            </a:xfrm>
            <a:custGeom>
              <a:avLst/>
              <a:gdLst>
                <a:gd name="T0" fmla="*/ 14 w 14"/>
                <a:gd name="T1" fmla="*/ 6 h 10"/>
                <a:gd name="T2" fmla="*/ 0 w 14"/>
                <a:gd name="T3" fmla="*/ 10 h 10"/>
                <a:gd name="T4" fmla="*/ 14 w 14"/>
                <a:gd name="T5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0">
                  <a:moveTo>
                    <a:pt x="14" y="6"/>
                  </a:moveTo>
                  <a:cubicBezTo>
                    <a:pt x="8" y="6"/>
                    <a:pt x="6" y="10"/>
                    <a:pt x="0" y="10"/>
                  </a:cubicBezTo>
                  <a:cubicBezTo>
                    <a:pt x="0" y="4"/>
                    <a:pt x="13" y="0"/>
                    <a:pt x="14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11" name="Freeform 230"/>
            <p:cNvSpPr>
              <a:spLocks/>
            </p:cNvSpPr>
            <p:nvPr/>
          </p:nvSpPr>
          <p:spPr bwMode="auto">
            <a:xfrm>
              <a:off x="1008" y="989"/>
              <a:ext cx="36" cy="15"/>
            </a:xfrm>
            <a:custGeom>
              <a:avLst/>
              <a:gdLst>
                <a:gd name="T0" fmla="*/ 15 w 15"/>
                <a:gd name="T1" fmla="*/ 0 h 6"/>
                <a:gd name="T2" fmla="*/ 0 w 15"/>
                <a:gd name="T3" fmla="*/ 6 h 6"/>
                <a:gd name="T4" fmla="*/ 15 w 15"/>
                <a:gd name="T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6">
                  <a:moveTo>
                    <a:pt x="15" y="0"/>
                  </a:moveTo>
                  <a:cubicBezTo>
                    <a:pt x="13" y="5"/>
                    <a:pt x="6" y="5"/>
                    <a:pt x="0" y="6"/>
                  </a:cubicBezTo>
                  <a:cubicBezTo>
                    <a:pt x="5" y="4"/>
                    <a:pt x="10" y="2"/>
                    <a:pt x="1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12" name="Freeform 231"/>
            <p:cNvSpPr>
              <a:spLocks/>
            </p:cNvSpPr>
            <p:nvPr/>
          </p:nvSpPr>
          <p:spPr bwMode="auto">
            <a:xfrm>
              <a:off x="2598" y="999"/>
              <a:ext cx="57" cy="52"/>
            </a:xfrm>
            <a:custGeom>
              <a:avLst/>
              <a:gdLst>
                <a:gd name="T0" fmla="*/ 10 w 24"/>
                <a:gd name="T1" fmla="*/ 6 h 22"/>
                <a:gd name="T2" fmla="*/ 15 w 24"/>
                <a:gd name="T3" fmla="*/ 0 h 22"/>
                <a:gd name="T4" fmla="*/ 24 w 24"/>
                <a:gd name="T5" fmla="*/ 6 h 22"/>
                <a:gd name="T6" fmla="*/ 20 w 24"/>
                <a:gd name="T7" fmla="*/ 8 h 22"/>
                <a:gd name="T8" fmla="*/ 0 w 24"/>
                <a:gd name="T9" fmla="*/ 20 h 22"/>
                <a:gd name="T10" fmla="*/ 6 w 24"/>
                <a:gd name="T11" fmla="*/ 13 h 22"/>
                <a:gd name="T12" fmla="*/ 2 w 24"/>
                <a:gd name="T13" fmla="*/ 12 h 22"/>
                <a:gd name="T14" fmla="*/ 2 w 24"/>
                <a:gd name="T15" fmla="*/ 11 h 22"/>
                <a:gd name="T16" fmla="*/ 3 w 24"/>
                <a:gd name="T17" fmla="*/ 11 h 22"/>
                <a:gd name="T18" fmla="*/ 5 w 24"/>
                <a:gd name="T19" fmla="*/ 7 h 22"/>
                <a:gd name="T20" fmla="*/ 10 w 24"/>
                <a:gd name="T21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22">
                  <a:moveTo>
                    <a:pt x="10" y="6"/>
                  </a:moveTo>
                  <a:cubicBezTo>
                    <a:pt x="10" y="3"/>
                    <a:pt x="13" y="3"/>
                    <a:pt x="15" y="0"/>
                  </a:cubicBezTo>
                  <a:cubicBezTo>
                    <a:pt x="19" y="1"/>
                    <a:pt x="24" y="2"/>
                    <a:pt x="24" y="6"/>
                  </a:cubicBezTo>
                  <a:cubicBezTo>
                    <a:pt x="23" y="7"/>
                    <a:pt x="22" y="7"/>
                    <a:pt x="20" y="8"/>
                  </a:cubicBezTo>
                  <a:cubicBezTo>
                    <a:pt x="23" y="21"/>
                    <a:pt x="8" y="22"/>
                    <a:pt x="0" y="20"/>
                  </a:cubicBezTo>
                  <a:cubicBezTo>
                    <a:pt x="2" y="17"/>
                    <a:pt x="4" y="15"/>
                    <a:pt x="6" y="13"/>
                  </a:cubicBezTo>
                  <a:cubicBezTo>
                    <a:pt x="6" y="11"/>
                    <a:pt x="3" y="12"/>
                    <a:pt x="2" y="12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3" y="11"/>
                    <a:pt x="3" y="11"/>
                  </a:cubicBezTo>
                  <a:cubicBezTo>
                    <a:pt x="4" y="10"/>
                    <a:pt x="3" y="7"/>
                    <a:pt x="5" y="7"/>
                  </a:cubicBezTo>
                  <a:cubicBezTo>
                    <a:pt x="6" y="6"/>
                    <a:pt x="10" y="8"/>
                    <a:pt x="10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13" name="Freeform 232"/>
            <p:cNvSpPr>
              <a:spLocks/>
            </p:cNvSpPr>
            <p:nvPr/>
          </p:nvSpPr>
          <p:spPr bwMode="auto">
            <a:xfrm>
              <a:off x="2975" y="1276"/>
              <a:ext cx="33" cy="12"/>
            </a:xfrm>
            <a:custGeom>
              <a:avLst/>
              <a:gdLst>
                <a:gd name="T0" fmla="*/ 14 w 14"/>
                <a:gd name="T1" fmla="*/ 1 h 5"/>
                <a:gd name="T2" fmla="*/ 1 w 14"/>
                <a:gd name="T3" fmla="*/ 1 h 5"/>
                <a:gd name="T4" fmla="*/ 14 w 14"/>
                <a:gd name="T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5">
                  <a:moveTo>
                    <a:pt x="14" y="1"/>
                  </a:moveTo>
                  <a:cubicBezTo>
                    <a:pt x="10" y="5"/>
                    <a:pt x="6" y="1"/>
                    <a:pt x="1" y="1"/>
                  </a:cubicBezTo>
                  <a:cubicBezTo>
                    <a:pt x="0" y="0"/>
                    <a:pt x="12" y="0"/>
                    <a:pt x="1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14" name="Freeform 233"/>
            <p:cNvSpPr>
              <a:spLocks/>
            </p:cNvSpPr>
            <p:nvPr/>
          </p:nvSpPr>
          <p:spPr bwMode="auto">
            <a:xfrm>
              <a:off x="4264" y="1290"/>
              <a:ext cx="31" cy="27"/>
            </a:xfrm>
            <a:custGeom>
              <a:avLst/>
              <a:gdLst>
                <a:gd name="T0" fmla="*/ 3 w 13"/>
                <a:gd name="T1" fmla="*/ 2 h 11"/>
                <a:gd name="T2" fmla="*/ 10 w 13"/>
                <a:gd name="T3" fmla="*/ 1 h 11"/>
                <a:gd name="T4" fmla="*/ 10 w 13"/>
                <a:gd name="T5" fmla="*/ 2 h 11"/>
                <a:gd name="T6" fmla="*/ 11 w 13"/>
                <a:gd name="T7" fmla="*/ 6 h 11"/>
                <a:gd name="T8" fmla="*/ 7 w 13"/>
                <a:gd name="T9" fmla="*/ 10 h 11"/>
                <a:gd name="T10" fmla="*/ 1 w 13"/>
                <a:gd name="T11" fmla="*/ 7 h 11"/>
                <a:gd name="T12" fmla="*/ 3 w 13"/>
                <a:gd name="T13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11">
                  <a:moveTo>
                    <a:pt x="3" y="2"/>
                  </a:moveTo>
                  <a:cubicBezTo>
                    <a:pt x="6" y="5"/>
                    <a:pt x="7" y="0"/>
                    <a:pt x="10" y="1"/>
                  </a:cubicBezTo>
                  <a:cubicBezTo>
                    <a:pt x="10" y="1"/>
                    <a:pt x="10" y="2"/>
                    <a:pt x="10" y="2"/>
                  </a:cubicBezTo>
                  <a:cubicBezTo>
                    <a:pt x="13" y="2"/>
                    <a:pt x="13" y="5"/>
                    <a:pt x="11" y="6"/>
                  </a:cubicBezTo>
                  <a:cubicBezTo>
                    <a:pt x="11" y="8"/>
                    <a:pt x="6" y="5"/>
                    <a:pt x="7" y="10"/>
                  </a:cubicBezTo>
                  <a:cubicBezTo>
                    <a:pt x="3" y="11"/>
                    <a:pt x="4" y="6"/>
                    <a:pt x="1" y="7"/>
                  </a:cubicBezTo>
                  <a:cubicBezTo>
                    <a:pt x="0" y="4"/>
                    <a:pt x="3" y="5"/>
                    <a:pt x="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15" name="Freeform 234"/>
            <p:cNvSpPr>
              <a:spLocks/>
            </p:cNvSpPr>
            <p:nvPr/>
          </p:nvSpPr>
          <p:spPr bwMode="auto">
            <a:xfrm>
              <a:off x="4155" y="1421"/>
              <a:ext cx="29" cy="47"/>
            </a:xfrm>
            <a:custGeom>
              <a:avLst/>
              <a:gdLst>
                <a:gd name="T0" fmla="*/ 9 w 12"/>
                <a:gd name="T1" fmla="*/ 0 h 20"/>
                <a:gd name="T2" fmla="*/ 8 w 12"/>
                <a:gd name="T3" fmla="*/ 20 h 20"/>
                <a:gd name="T4" fmla="*/ 9 w 12"/>
                <a:gd name="T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20">
                  <a:moveTo>
                    <a:pt x="9" y="0"/>
                  </a:moveTo>
                  <a:cubicBezTo>
                    <a:pt x="12" y="6"/>
                    <a:pt x="8" y="13"/>
                    <a:pt x="8" y="20"/>
                  </a:cubicBezTo>
                  <a:cubicBezTo>
                    <a:pt x="2" y="17"/>
                    <a:pt x="0" y="1"/>
                    <a:pt x="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16" name="Freeform 235"/>
            <p:cNvSpPr>
              <a:spLocks/>
            </p:cNvSpPr>
            <p:nvPr/>
          </p:nvSpPr>
          <p:spPr bwMode="auto">
            <a:xfrm>
              <a:off x="1654" y="1423"/>
              <a:ext cx="128" cy="78"/>
            </a:xfrm>
            <a:custGeom>
              <a:avLst/>
              <a:gdLst>
                <a:gd name="T0" fmla="*/ 54 w 54"/>
                <a:gd name="T1" fmla="*/ 29 h 33"/>
                <a:gd name="T2" fmla="*/ 35 w 54"/>
                <a:gd name="T3" fmla="*/ 31 h 33"/>
                <a:gd name="T4" fmla="*/ 39 w 54"/>
                <a:gd name="T5" fmla="*/ 28 h 33"/>
                <a:gd name="T6" fmla="*/ 31 w 54"/>
                <a:gd name="T7" fmla="*/ 21 h 33"/>
                <a:gd name="T8" fmla="*/ 16 w 54"/>
                <a:gd name="T9" fmla="*/ 14 h 33"/>
                <a:gd name="T10" fmla="*/ 0 w 54"/>
                <a:gd name="T11" fmla="*/ 20 h 33"/>
                <a:gd name="T12" fmla="*/ 54 w 54"/>
                <a:gd name="T13" fmla="*/ 2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33">
                  <a:moveTo>
                    <a:pt x="54" y="29"/>
                  </a:moveTo>
                  <a:cubicBezTo>
                    <a:pt x="51" y="33"/>
                    <a:pt x="42" y="31"/>
                    <a:pt x="35" y="31"/>
                  </a:cubicBezTo>
                  <a:cubicBezTo>
                    <a:pt x="36" y="29"/>
                    <a:pt x="38" y="29"/>
                    <a:pt x="39" y="28"/>
                  </a:cubicBezTo>
                  <a:cubicBezTo>
                    <a:pt x="35" y="27"/>
                    <a:pt x="31" y="26"/>
                    <a:pt x="31" y="21"/>
                  </a:cubicBezTo>
                  <a:cubicBezTo>
                    <a:pt x="25" y="20"/>
                    <a:pt x="15" y="19"/>
                    <a:pt x="16" y="14"/>
                  </a:cubicBezTo>
                  <a:cubicBezTo>
                    <a:pt x="9" y="14"/>
                    <a:pt x="7" y="20"/>
                    <a:pt x="0" y="20"/>
                  </a:cubicBezTo>
                  <a:cubicBezTo>
                    <a:pt x="15" y="0"/>
                    <a:pt x="41" y="21"/>
                    <a:pt x="54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17" name="Freeform 236"/>
            <p:cNvSpPr>
              <a:spLocks/>
            </p:cNvSpPr>
            <p:nvPr/>
          </p:nvSpPr>
          <p:spPr bwMode="auto">
            <a:xfrm>
              <a:off x="1865" y="1511"/>
              <a:ext cx="21" cy="19"/>
            </a:xfrm>
            <a:custGeom>
              <a:avLst/>
              <a:gdLst>
                <a:gd name="T0" fmla="*/ 0 w 9"/>
                <a:gd name="T1" fmla="*/ 4 h 8"/>
                <a:gd name="T2" fmla="*/ 9 w 9"/>
                <a:gd name="T3" fmla="*/ 3 h 8"/>
                <a:gd name="T4" fmla="*/ 0 w 9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8">
                  <a:moveTo>
                    <a:pt x="0" y="4"/>
                  </a:moveTo>
                  <a:cubicBezTo>
                    <a:pt x="0" y="0"/>
                    <a:pt x="6" y="4"/>
                    <a:pt x="9" y="3"/>
                  </a:cubicBezTo>
                  <a:cubicBezTo>
                    <a:pt x="9" y="6"/>
                    <a:pt x="0" y="8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18" name="Freeform 237"/>
            <p:cNvSpPr>
              <a:spLocks/>
            </p:cNvSpPr>
            <p:nvPr/>
          </p:nvSpPr>
          <p:spPr bwMode="auto">
            <a:xfrm>
              <a:off x="4174" y="1511"/>
              <a:ext cx="38" cy="95"/>
            </a:xfrm>
            <a:custGeom>
              <a:avLst/>
              <a:gdLst>
                <a:gd name="T0" fmla="*/ 11 w 16"/>
                <a:gd name="T1" fmla="*/ 30 h 40"/>
                <a:gd name="T2" fmla="*/ 11 w 16"/>
                <a:gd name="T3" fmla="*/ 40 h 40"/>
                <a:gd name="T4" fmla="*/ 7 w 16"/>
                <a:gd name="T5" fmla="*/ 26 h 40"/>
                <a:gd name="T6" fmla="*/ 0 w 16"/>
                <a:gd name="T7" fmla="*/ 16 h 40"/>
                <a:gd name="T8" fmla="*/ 3 w 16"/>
                <a:gd name="T9" fmla="*/ 17 h 40"/>
                <a:gd name="T10" fmla="*/ 3 w 16"/>
                <a:gd name="T11" fmla="*/ 1 h 40"/>
                <a:gd name="T12" fmla="*/ 11 w 16"/>
                <a:gd name="T13" fmla="*/ 3 h 40"/>
                <a:gd name="T14" fmla="*/ 9 w 16"/>
                <a:gd name="T15" fmla="*/ 19 h 40"/>
                <a:gd name="T16" fmla="*/ 12 w 16"/>
                <a:gd name="T17" fmla="*/ 28 h 40"/>
                <a:gd name="T18" fmla="*/ 11 w 16"/>
                <a:gd name="T19" fmla="*/ 3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40">
                  <a:moveTo>
                    <a:pt x="11" y="30"/>
                  </a:moveTo>
                  <a:cubicBezTo>
                    <a:pt x="8" y="33"/>
                    <a:pt x="12" y="36"/>
                    <a:pt x="11" y="40"/>
                  </a:cubicBezTo>
                  <a:cubicBezTo>
                    <a:pt x="7" y="37"/>
                    <a:pt x="4" y="32"/>
                    <a:pt x="7" y="26"/>
                  </a:cubicBezTo>
                  <a:cubicBezTo>
                    <a:pt x="3" y="27"/>
                    <a:pt x="1" y="21"/>
                    <a:pt x="0" y="16"/>
                  </a:cubicBezTo>
                  <a:cubicBezTo>
                    <a:pt x="1" y="16"/>
                    <a:pt x="2" y="17"/>
                    <a:pt x="3" y="17"/>
                  </a:cubicBezTo>
                  <a:cubicBezTo>
                    <a:pt x="2" y="13"/>
                    <a:pt x="2" y="4"/>
                    <a:pt x="3" y="1"/>
                  </a:cubicBezTo>
                  <a:cubicBezTo>
                    <a:pt x="7" y="0"/>
                    <a:pt x="7" y="4"/>
                    <a:pt x="11" y="3"/>
                  </a:cubicBezTo>
                  <a:cubicBezTo>
                    <a:pt x="12" y="10"/>
                    <a:pt x="16" y="16"/>
                    <a:pt x="9" y="19"/>
                  </a:cubicBezTo>
                  <a:cubicBezTo>
                    <a:pt x="10" y="22"/>
                    <a:pt x="12" y="25"/>
                    <a:pt x="12" y="28"/>
                  </a:cubicBezTo>
                  <a:cubicBezTo>
                    <a:pt x="12" y="29"/>
                    <a:pt x="11" y="29"/>
                    <a:pt x="11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19" name="Freeform 238"/>
            <p:cNvSpPr>
              <a:spLocks/>
            </p:cNvSpPr>
            <p:nvPr/>
          </p:nvSpPr>
          <p:spPr bwMode="auto">
            <a:xfrm>
              <a:off x="4236" y="1601"/>
              <a:ext cx="19" cy="19"/>
            </a:xfrm>
            <a:custGeom>
              <a:avLst/>
              <a:gdLst>
                <a:gd name="T0" fmla="*/ 6 w 8"/>
                <a:gd name="T1" fmla="*/ 0 h 8"/>
                <a:gd name="T2" fmla="*/ 8 w 8"/>
                <a:gd name="T3" fmla="*/ 8 h 8"/>
                <a:gd name="T4" fmla="*/ 0 w 8"/>
                <a:gd name="T5" fmla="*/ 0 h 8"/>
                <a:gd name="T6" fmla="*/ 6 w 8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6" y="0"/>
                  </a:moveTo>
                  <a:cubicBezTo>
                    <a:pt x="6" y="3"/>
                    <a:pt x="8" y="4"/>
                    <a:pt x="8" y="8"/>
                  </a:cubicBezTo>
                  <a:cubicBezTo>
                    <a:pt x="3" y="8"/>
                    <a:pt x="2" y="3"/>
                    <a:pt x="0" y="0"/>
                  </a:cubicBezTo>
                  <a:cubicBezTo>
                    <a:pt x="2" y="0"/>
                    <a:pt x="4" y="0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20" name="Freeform 239"/>
            <p:cNvSpPr>
              <a:spLocks/>
            </p:cNvSpPr>
            <p:nvPr/>
          </p:nvSpPr>
          <p:spPr bwMode="auto">
            <a:xfrm>
              <a:off x="3684" y="1641"/>
              <a:ext cx="31" cy="55"/>
            </a:xfrm>
            <a:custGeom>
              <a:avLst/>
              <a:gdLst>
                <a:gd name="T0" fmla="*/ 12 w 13"/>
                <a:gd name="T1" fmla="*/ 19 h 23"/>
                <a:gd name="T2" fmla="*/ 4 w 13"/>
                <a:gd name="T3" fmla="*/ 23 h 23"/>
                <a:gd name="T4" fmla="*/ 4 w 13"/>
                <a:gd name="T5" fmla="*/ 0 h 23"/>
                <a:gd name="T6" fmla="*/ 12 w 13"/>
                <a:gd name="T7" fmla="*/ 19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23">
                  <a:moveTo>
                    <a:pt x="12" y="19"/>
                  </a:moveTo>
                  <a:cubicBezTo>
                    <a:pt x="10" y="21"/>
                    <a:pt x="8" y="23"/>
                    <a:pt x="4" y="23"/>
                  </a:cubicBezTo>
                  <a:cubicBezTo>
                    <a:pt x="0" y="17"/>
                    <a:pt x="0" y="3"/>
                    <a:pt x="4" y="0"/>
                  </a:cubicBezTo>
                  <a:cubicBezTo>
                    <a:pt x="7" y="6"/>
                    <a:pt x="13" y="10"/>
                    <a:pt x="12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21" name="Freeform 240"/>
            <p:cNvSpPr>
              <a:spLocks/>
            </p:cNvSpPr>
            <p:nvPr/>
          </p:nvSpPr>
          <p:spPr bwMode="auto">
            <a:xfrm>
              <a:off x="1543" y="1776"/>
              <a:ext cx="14" cy="22"/>
            </a:xfrm>
            <a:custGeom>
              <a:avLst/>
              <a:gdLst>
                <a:gd name="T0" fmla="*/ 6 w 6"/>
                <a:gd name="T1" fmla="*/ 2 h 9"/>
                <a:gd name="T2" fmla="*/ 2 w 6"/>
                <a:gd name="T3" fmla="*/ 8 h 9"/>
                <a:gd name="T4" fmla="*/ 1 w 6"/>
                <a:gd name="T5" fmla="*/ 1 h 9"/>
                <a:gd name="T6" fmla="*/ 6 w 6"/>
                <a:gd name="T7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9">
                  <a:moveTo>
                    <a:pt x="6" y="2"/>
                  </a:moveTo>
                  <a:cubicBezTo>
                    <a:pt x="3" y="3"/>
                    <a:pt x="6" y="9"/>
                    <a:pt x="2" y="8"/>
                  </a:cubicBezTo>
                  <a:cubicBezTo>
                    <a:pt x="2" y="5"/>
                    <a:pt x="0" y="4"/>
                    <a:pt x="1" y="1"/>
                  </a:cubicBezTo>
                  <a:cubicBezTo>
                    <a:pt x="4" y="0"/>
                    <a:pt x="3" y="3"/>
                    <a:pt x="6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22" name="Freeform 241"/>
            <p:cNvSpPr>
              <a:spLocks/>
            </p:cNvSpPr>
            <p:nvPr/>
          </p:nvSpPr>
          <p:spPr bwMode="auto">
            <a:xfrm>
              <a:off x="4288" y="1812"/>
              <a:ext cx="42" cy="24"/>
            </a:xfrm>
            <a:custGeom>
              <a:avLst/>
              <a:gdLst>
                <a:gd name="T0" fmla="*/ 18 w 18"/>
                <a:gd name="T1" fmla="*/ 10 h 10"/>
                <a:gd name="T2" fmla="*/ 0 w 18"/>
                <a:gd name="T3" fmla="*/ 7 h 10"/>
                <a:gd name="T4" fmla="*/ 18 w 18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0">
                  <a:moveTo>
                    <a:pt x="18" y="10"/>
                  </a:moveTo>
                  <a:cubicBezTo>
                    <a:pt x="12" y="8"/>
                    <a:pt x="6" y="2"/>
                    <a:pt x="0" y="7"/>
                  </a:cubicBezTo>
                  <a:cubicBezTo>
                    <a:pt x="2" y="0"/>
                    <a:pt x="18" y="2"/>
                    <a:pt x="18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23" name="Freeform 242"/>
            <p:cNvSpPr>
              <a:spLocks/>
            </p:cNvSpPr>
            <p:nvPr/>
          </p:nvSpPr>
          <p:spPr bwMode="auto">
            <a:xfrm>
              <a:off x="4546" y="1838"/>
              <a:ext cx="52" cy="40"/>
            </a:xfrm>
            <a:custGeom>
              <a:avLst/>
              <a:gdLst>
                <a:gd name="T0" fmla="*/ 22 w 22"/>
                <a:gd name="T1" fmla="*/ 0 h 17"/>
                <a:gd name="T2" fmla="*/ 0 w 22"/>
                <a:gd name="T3" fmla="*/ 8 h 17"/>
                <a:gd name="T4" fmla="*/ 14 w 22"/>
                <a:gd name="T5" fmla="*/ 7 h 17"/>
                <a:gd name="T6" fmla="*/ 17 w 22"/>
                <a:gd name="T7" fmla="*/ 0 h 17"/>
                <a:gd name="T8" fmla="*/ 22 w 22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17">
                  <a:moveTo>
                    <a:pt x="22" y="0"/>
                  </a:moveTo>
                  <a:cubicBezTo>
                    <a:pt x="21" y="9"/>
                    <a:pt x="6" y="17"/>
                    <a:pt x="0" y="8"/>
                  </a:cubicBezTo>
                  <a:cubicBezTo>
                    <a:pt x="8" y="9"/>
                    <a:pt x="9" y="4"/>
                    <a:pt x="14" y="7"/>
                  </a:cubicBezTo>
                  <a:cubicBezTo>
                    <a:pt x="17" y="6"/>
                    <a:pt x="18" y="4"/>
                    <a:pt x="17" y="0"/>
                  </a:cubicBezTo>
                  <a:cubicBezTo>
                    <a:pt x="19" y="0"/>
                    <a:pt x="20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24" name="Freeform 243"/>
            <p:cNvSpPr>
              <a:spLocks/>
            </p:cNvSpPr>
            <p:nvPr/>
          </p:nvSpPr>
          <p:spPr bwMode="auto">
            <a:xfrm>
              <a:off x="4006" y="1859"/>
              <a:ext cx="128" cy="53"/>
            </a:xfrm>
            <a:custGeom>
              <a:avLst/>
              <a:gdLst>
                <a:gd name="T0" fmla="*/ 53 w 54"/>
                <a:gd name="T1" fmla="*/ 15 h 22"/>
                <a:gd name="T2" fmla="*/ 54 w 54"/>
                <a:gd name="T3" fmla="*/ 15 h 22"/>
                <a:gd name="T4" fmla="*/ 47 w 54"/>
                <a:gd name="T5" fmla="*/ 18 h 22"/>
                <a:gd name="T6" fmla="*/ 0 w 54"/>
                <a:gd name="T7" fmla="*/ 7 h 22"/>
                <a:gd name="T8" fmla="*/ 4 w 54"/>
                <a:gd name="T9" fmla="*/ 1 h 22"/>
                <a:gd name="T10" fmla="*/ 18 w 54"/>
                <a:gd name="T11" fmla="*/ 7 h 22"/>
                <a:gd name="T12" fmla="*/ 29 w 54"/>
                <a:gd name="T13" fmla="*/ 5 h 22"/>
                <a:gd name="T14" fmla="*/ 45 w 54"/>
                <a:gd name="T15" fmla="*/ 8 h 22"/>
                <a:gd name="T16" fmla="*/ 40 w 54"/>
                <a:gd name="T17" fmla="*/ 10 h 22"/>
                <a:gd name="T18" fmla="*/ 44 w 54"/>
                <a:gd name="T19" fmla="*/ 13 h 22"/>
                <a:gd name="T20" fmla="*/ 48 w 54"/>
                <a:gd name="T21" fmla="*/ 15 h 22"/>
                <a:gd name="T22" fmla="*/ 53 w 54"/>
                <a:gd name="T23" fmla="*/ 1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" h="22">
                  <a:moveTo>
                    <a:pt x="53" y="15"/>
                  </a:moveTo>
                  <a:cubicBezTo>
                    <a:pt x="53" y="15"/>
                    <a:pt x="54" y="15"/>
                    <a:pt x="54" y="15"/>
                  </a:cubicBezTo>
                  <a:cubicBezTo>
                    <a:pt x="53" y="22"/>
                    <a:pt x="49" y="14"/>
                    <a:pt x="47" y="18"/>
                  </a:cubicBezTo>
                  <a:cubicBezTo>
                    <a:pt x="32" y="14"/>
                    <a:pt x="13" y="14"/>
                    <a:pt x="0" y="7"/>
                  </a:cubicBezTo>
                  <a:cubicBezTo>
                    <a:pt x="2" y="6"/>
                    <a:pt x="3" y="4"/>
                    <a:pt x="4" y="1"/>
                  </a:cubicBezTo>
                  <a:cubicBezTo>
                    <a:pt x="8" y="4"/>
                    <a:pt x="16" y="0"/>
                    <a:pt x="18" y="7"/>
                  </a:cubicBezTo>
                  <a:cubicBezTo>
                    <a:pt x="23" y="6"/>
                    <a:pt x="27" y="10"/>
                    <a:pt x="29" y="5"/>
                  </a:cubicBezTo>
                  <a:cubicBezTo>
                    <a:pt x="34" y="6"/>
                    <a:pt x="38" y="9"/>
                    <a:pt x="45" y="8"/>
                  </a:cubicBezTo>
                  <a:cubicBezTo>
                    <a:pt x="45" y="9"/>
                    <a:pt x="42" y="10"/>
                    <a:pt x="40" y="10"/>
                  </a:cubicBezTo>
                  <a:cubicBezTo>
                    <a:pt x="39" y="13"/>
                    <a:pt x="42" y="13"/>
                    <a:pt x="44" y="13"/>
                  </a:cubicBezTo>
                  <a:cubicBezTo>
                    <a:pt x="48" y="12"/>
                    <a:pt x="47" y="14"/>
                    <a:pt x="48" y="15"/>
                  </a:cubicBezTo>
                  <a:cubicBezTo>
                    <a:pt x="50" y="15"/>
                    <a:pt x="51" y="15"/>
                    <a:pt x="53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25" name="Freeform 244"/>
            <p:cNvSpPr>
              <a:spLocks/>
            </p:cNvSpPr>
            <p:nvPr/>
          </p:nvSpPr>
          <p:spPr bwMode="auto">
            <a:xfrm>
              <a:off x="4186" y="1883"/>
              <a:ext cx="40" cy="29"/>
            </a:xfrm>
            <a:custGeom>
              <a:avLst/>
              <a:gdLst>
                <a:gd name="T0" fmla="*/ 15 w 17"/>
                <a:gd name="T1" fmla="*/ 5 h 12"/>
                <a:gd name="T2" fmla="*/ 0 w 17"/>
                <a:gd name="T3" fmla="*/ 9 h 12"/>
                <a:gd name="T4" fmla="*/ 15 w 17"/>
                <a:gd name="T5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2">
                  <a:moveTo>
                    <a:pt x="15" y="5"/>
                  </a:moveTo>
                  <a:cubicBezTo>
                    <a:pt x="17" y="10"/>
                    <a:pt x="6" y="9"/>
                    <a:pt x="0" y="9"/>
                  </a:cubicBezTo>
                  <a:cubicBezTo>
                    <a:pt x="1" y="0"/>
                    <a:pt x="12" y="12"/>
                    <a:pt x="15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26" name="Freeform 245"/>
            <p:cNvSpPr>
              <a:spLocks/>
            </p:cNvSpPr>
            <p:nvPr/>
          </p:nvSpPr>
          <p:spPr bwMode="auto">
            <a:xfrm>
              <a:off x="4229" y="1897"/>
              <a:ext cx="49" cy="29"/>
            </a:xfrm>
            <a:custGeom>
              <a:avLst/>
              <a:gdLst>
                <a:gd name="T0" fmla="*/ 21 w 21"/>
                <a:gd name="T1" fmla="*/ 0 h 12"/>
                <a:gd name="T2" fmla="*/ 0 w 21"/>
                <a:gd name="T3" fmla="*/ 12 h 12"/>
                <a:gd name="T4" fmla="*/ 21 w 21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2">
                  <a:moveTo>
                    <a:pt x="21" y="0"/>
                  </a:moveTo>
                  <a:cubicBezTo>
                    <a:pt x="14" y="4"/>
                    <a:pt x="9" y="9"/>
                    <a:pt x="0" y="12"/>
                  </a:cubicBezTo>
                  <a:cubicBezTo>
                    <a:pt x="3" y="4"/>
                    <a:pt x="11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27" name="Freeform 246"/>
            <p:cNvSpPr>
              <a:spLocks/>
            </p:cNvSpPr>
            <p:nvPr/>
          </p:nvSpPr>
          <p:spPr bwMode="auto">
            <a:xfrm>
              <a:off x="4879" y="2025"/>
              <a:ext cx="17" cy="17"/>
            </a:xfrm>
            <a:custGeom>
              <a:avLst/>
              <a:gdLst>
                <a:gd name="T0" fmla="*/ 7 w 7"/>
                <a:gd name="T1" fmla="*/ 0 h 7"/>
                <a:gd name="T2" fmla="*/ 6 w 7"/>
                <a:gd name="T3" fmla="*/ 6 h 7"/>
                <a:gd name="T4" fmla="*/ 0 w 7"/>
                <a:gd name="T5" fmla="*/ 5 h 7"/>
                <a:gd name="T6" fmla="*/ 7 w 7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7">
                  <a:moveTo>
                    <a:pt x="7" y="0"/>
                  </a:moveTo>
                  <a:cubicBezTo>
                    <a:pt x="7" y="3"/>
                    <a:pt x="7" y="5"/>
                    <a:pt x="6" y="6"/>
                  </a:cubicBezTo>
                  <a:cubicBezTo>
                    <a:pt x="3" y="7"/>
                    <a:pt x="2" y="5"/>
                    <a:pt x="0" y="5"/>
                  </a:cubicBezTo>
                  <a:cubicBezTo>
                    <a:pt x="1" y="2"/>
                    <a:pt x="2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28" name="Freeform 247"/>
            <p:cNvSpPr>
              <a:spLocks/>
            </p:cNvSpPr>
            <p:nvPr/>
          </p:nvSpPr>
          <p:spPr bwMode="auto">
            <a:xfrm>
              <a:off x="4354" y="2353"/>
              <a:ext cx="50" cy="49"/>
            </a:xfrm>
            <a:custGeom>
              <a:avLst/>
              <a:gdLst>
                <a:gd name="T0" fmla="*/ 5 w 21"/>
                <a:gd name="T1" fmla="*/ 0 h 21"/>
                <a:gd name="T2" fmla="*/ 21 w 21"/>
                <a:gd name="T3" fmla="*/ 1 h 21"/>
                <a:gd name="T4" fmla="*/ 12 w 21"/>
                <a:gd name="T5" fmla="*/ 17 h 21"/>
                <a:gd name="T6" fmla="*/ 0 w 21"/>
                <a:gd name="T7" fmla="*/ 19 h 21"/>
                <a:gd name="T8" fmla="*/ 5 w 21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">
                  <a:moveTo>
                    <a:pt x="5" y="0"/>
                  </a:moveTo>
                  <a:cubicBezTo>
                    <a:pt x="9" y="5"/>
                    <a:pt x="15" y="4"/>
                    <a:pt x="21" y="1"/>
                  </a:cubicBezTo>
                  <a:cubicBezTo>
                    <a:pt x="21" y="9"/>
                    <a:pt x="13" y="10"/>
                    <a:pt x="12" y="17"/>
                  </a:cubicBezTo>
                  <a:cubicBezTo>
                    <a:pt x="7" y="12"/>
                    <a:pt x="7" y="21"/>
                    <a:pt x="0" y="19"/>
                  </a:cubicBezTo>
                  <a:cubicBezTo>
                    <a:pt x="1" y="14"/>
                    <a:pt x="1" y="5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29" name="Freeform 248"/>
            <p:cNvSpPr>
              <a:spLocks/>
            </p:cNvSpPr>
            <p:nvPr/>
          </p:nvSpPr>
          <p:spPr bwMode="auto">
            <a:xfrm>
              <a:off x="4562" y="2353"/>
              <a:ext cx="138" cy="102"/>
            </a:xfrm>
            <a:custGeom>
              <a:avLst/>
              <a:gdLst>
                <a:gd name="T0" fmla="*/ 53 w 58"/>
                <a:gd name="T1" fmla="*/ 0 h 43"/>
                <a:gd name="T2" fmla="*/ 52 w 58"/>
                <a:gd name="T3" fmla="*/ 4 h 43"/>
                <a:gd name="T4" fmla="*/ 58 w 58"/>
                <a:gd name="T5" fmla="*/ 3 h 43"/>
                <a:gd name="T6" fmla="*/ 41 w 58"/>
                <a:gd name="T7" fmla="*/ 21 h 43"/>
                <a:gd name="T8" fmla="*/ 0 w 58"/>
                <a:gd name="T9" fmla="*/ 34 h 43"/>
                <a:gd name="T10" fmla="*/ 53 w 58"/>
                <a:gd name="T11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" h="43">
                  <a:moveTo>
                    <a:pt x="53" y="0"/>
                  </a:moveTo>
                  <a:cubicBezTo>
                    <a:pt x="53" y="2"/>
                    <a:pt x="52" y="2"/>
                    <a:pt x="52" y="4"/>
                  </a:cubicBezTo>
                  <a:cubicBezTo>
                    <a:pt x="53" y="7"/>
                    <a:pt x="55" y="2"/>
                    <a:pt x="58" y="3"/>
                  </a:cubicBezTo>
                  <a:cubicBezTo>
                    <a:pt x="56" y="12"/>
                    <a:pt x="41" y="12"/>
                    <a:pt x="41" y="21"/>
                  </a:cubicBezTo>
                  <a:cubicBezTo>
                    <a:pt x="23" y="21"/>
                    <a:pt x="18" y="43"/>
                    <a:pt x="0" y="34"/>
                  </a:cubicBezTo>
                  <a:cubicBezTo>
                    <a:pt x="15" y="20"/>
                    <a:pt x="37" y="13"/>
                    <a:pt x="5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30" name="Freeform 255"/>
            <p:cNvSpPr>
              <a:spLocks/>
            </p:cNvSpPr>
            <p:nvPr/>
          </p:nvSpPr>
          <p:spPr bwMode="auto">
            <a:xfrm>
              <a:off x="4070" y="2130"/>
              <a:ext cx="12" cy="23"/>
            </a:xfrm>
            <a:custGeom>
              <a:avLst/>
              <a:gdLst>
                <a:gd name="T0" fmla="*/ 4 w 5"/>
                <a:gd name="T1" fmla="*/ 0 h 10"/>
                <a:gd name="T2" fmla="*/ 2 w 5"/>
                <a:gd name="T3" fmla="*/ 5 h 10"/>
                <a:gd name="T4" fmla="*/ 1 w 5"/>
                <a:gd name="T5" fmla="*/ 10 h 10"/>
                <a:gd name="T6" fmla="*/ 0 w 5"/>
                <a:gd name="T7" fmla="*/ 7 h 10"/>
                <a:gd name="T8" fmla="*/ 4 w 5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0">
                  <a:moveTo>
                    <a:pt x="4" y="0"/>
                  </a:moveTo>
                  <a:cubicBezTo>
                    <a:pt x="4" y="4"/>
                    <a:pt x="5" y="9"/>
                    <a:pt x="2" y="5"/>
                  </a:cubicBezTo>
                  <a:cubicBezTo>
                    <a:pt x="2" y="7"/>
                    <a:pt x="3" y="10"/>
                    <a:pt x="1" y="10"/>
                  </a:cubicBezTo>
                  <a:cubicBezTo>
                    <a:pt x="1" y="9"/>
                    <a:pt x="1" y="8"/>
                    <a:pt x="0" y="7"/>
                  </a:cubicBezTo>
                  <a:cubicBezTo>
                    <a:pt x="2" y="5"/>
                    <a:pt x="3" y="3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31" name="Freeform 256"/>
            <p:cNvSpPr>
              <a:spLocks/>
            </p:cNvSpPr>
            <p:nvPr/>
          </p:nvSpPr>
          <p:spPr bwMode="auto">
            <a:xfrm>
              <a:off x="4222" y="1765"/>
              <a:ext cx="23" cy="2"/>
            </a:xfrm>
            <a:custGeom>
              <a:avLst/>
              <a:gdLst>
                <a:gd name="T0" fmla="*/ 0 w 10"/>
                <a:gd name="T1" fmla="*/ 0 h 1"/>
                <a:gd name="T2" fmla="*/ 10 w 10"/>
                <a:gd name="T3" fmla="*/ 0 h 1"/>
                <a:gd name="T4" fmla="*/ 0 w 10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cubicBezTo>
                    <a:pt x="3" y="0"/>
                    <a:pt x="7" y="0"/>
                    <a:pt x="10" y="0"/>
                  </a:cubicBezTo>
                  <a:cubicBezTo>
                    <a:pt x="9" y="1"/>
                    <a:pt x="1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</p:grpSp>
      <p:grpSp>
        <p:nvGrpSpPr>
          <p:cNvPr id="310" name="Group 309"/>
          <p:cNvGrpSpPr/>
          <p:nvPr userDrawn="1"/>
        </p:nvGrpSpPr>
        <p:grpSpPr>
          <a:xfrm>
            <a:off x="4081713" y="2116302"/>
            <a:ext cx="970792" cy="970792"/>
            <a:chOff x="6642359" y="2288663"/>
            <a:chExt cx="397894" cy="397894"/>
          </a:xfrm>
        </p:grpSpPr>
        <p:sp>
          <p:nvSpPr>
            <p:cNvPr id="311" name="Oval 70"/>
            <p:cNvSpPr>
              <a:spLocks noChangeArrowheads="1"/>
            </p:cNvSpPr>
            <p:nvPr userDrawn="1"/>
          </p:nvSpPr>
          <p:spPr bwMode="auto">
            <a:xfrm>
              <a:off x="6642359" y="2288663"/>
              <a:ext cx="397894" cy="397894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312" name="Oval 71"/>
            <p:cNvSpPr>
              <a:spLocks noChangeArrowheads="1"/>
            </p:cNvSpPr>
            <p:nvPr userDrawn="1"/>
          </p:nvSpPr>
          <p:spPr bwMode="auto">
            <a:xfrm>
              <a:off x="6705392" y="2351696"/>
              <a:ext cx="271828" cy="2718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313" name="Freeform 72"/>
            <p:cNvSpPr>
              <a:spLocks/>
            </p:cNvSpPr>
            <p:nvPr userDrawn="1"/>
          </p:nvSpPr>
          <p:spPr bwMode="auto">
            <a:xfrm>
              <a:off x="6697512" y="2343816"/>
              <a:ext cx="287588" cy="287588"/>
            </a:xfrm>
            <a:custGeom>
              <a:avLst/>
              <a:gdLst>
                <a:gd name="T0" fmla="*/ 246 w 252"/>
                <a:gd name="T1" fmla="*/ 126 h 252"/>
                <a:gd name="T2" fmla="*/ 240 w 252"/>
                <a:gd name="T3" fmla="*/ 126 h 252"/>
                <a:gd name="T4" fmla="*/ 207 w 252"/>
                <a:gd name="T5" fmla="*/ 207 h 252"/>
                <a:gd name="T6" fmla="*/ 126 w 252"/>
                <a:gd name="T7" fmla="*/ 240 h 252"/>
                <a:gd name="T8" fmla="*/ 45 w 252"/>
                <a:gd name="T9" fmla="*/ 207 h 252"/>
                <a:gd name="T10" fmla="*/ 12 w 252"/>
                <a:gd name="T11" fmla="*/ 126 h 252"/>
                <a:gd name="T12" fmla="*/ 45 w 252"/>
                <a:gd name="T13" fmla="*/ 45 h 252"/>
                <a:gd name="T14" fmla="*/ 126 w 252"/>
                <a:gd name="T15" fmla="*/ 12 h 252"/>
                <a:gd name="T16" fmla="*/ 207 w 252"/>
                <a:gd name="T17" fmla="*/ 45 h 252"/>
                <a:gd name="T18" fmla="*/ 240 w 252"/>
                <a:gd name="T19" fmla="*/ 126 h 252"/>
                <a:gd name="T20" fmla="*/ 246 w 252"/>
                <a:gd name="T21" fmla="*/ 126 h 252"/>
                <a:gd name="T22" fmla="*/ 252 w 252"/>
                <a:gd name="T23" fmla="*/ 126 h 252"/>
                <a:gd name="T24" fmla="*/ 126 w 252"/>
                <a:gd name="T25" fmla="*/ 0 h 252"/>
                <a:gd name="T26" fmla="*/ 0 w 252"/>
                <a:gd name="T27" fmla="*/ 126 h 252"/>
                <a:gd name="T28" fmla="*/ 126 w 252"/>
                <a:gd name="T29" fmla="*/ 252 h 252"/>
                <a:gd name="T30" fmla="*/ 252 w 252"/>
                <a:gd name="T31" fmla="*/ 126 h 252"/>
                <a:gd name="T32" fmla="*/ 246 w 252"/>
                <a:gd name="T33" fmla="*/ 126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2" h="252">
                  <a:moveTo>
                    <a:pt x="246" y="126"/>
                  </a:moveTo>
                  <a:cubicBezTo>
                    <a:pt x="240" y="126"/>
                    <a:pt x="240" y="126"/>
                    <a:pt x="240" y="126"/>
                  </a:cubicBezTo>
                  <a:cubicBezTo>
                    <a:pt x="240" y="158"/>
                    <a:pt x="227" y="186"/>
                    <a:pt x="207" y="207"/>
                  </a:cubicBezTo>
                  <a:cubicBezTo>
                    <a:pt x="186" y="227"/>
                    <a:pt x="157" y="240"/>
                    <a:pt x="126" y="240"/>
                  </a:cubicBezTo>
                  <a:cubicBezTo>
                    <a:pt x="95" y="240"/>
                    <a:pt x="66" y="227"/>
                    <a:pt x="45" y="207"/>
                  </a:cubicBezTo>
                  <a:cubicBezTo>
                    <a:pt x="25" y="186"/>
                    <a:pt x="12" y="158"/>
                    <a:pt x="12" y="126"/>
                  </a:cubicBezTo>
                  <a:cubicBezTo>
                    <a:pt x="12" y="95"/>
                    <a:pt x="25" y="66"/>
                    <a:pt x="45" y="45"/>
                  </a:cubicBezTo>
                  <a:cubicBezTo>
                    <a:pt x="66" y="25"/>
                    <a:pt x="95" y="12"/>
                    <a:pt x="126" y="12"/>
                  </a:cubicBezTo>
                  <a:cubicBezTo>
                    <a:pt x="157" y="12"/>
                    <a:pt x="186" y="25"/>
                    <a:pt x="207" y="45"/>
                  </a:cubicBezTo>
                  <a:cubicBezTo>
                    <a:pt x="227" y="66"/>
                    <a:pt x="240" y="95"/>
                    <a:pt x="240" y="126"/>
                  </a:cubicBezTo>
                  <a:cubicBezTo>
                    <a:pt x="246" y="126"/>
                    <a:pt x="246" y="126"/>
                    <a:pt x="246" y="126"/>
                  </a:cubicBezTo>
                  <a:cubicBezTo>
                    <a:pt x="252" y="126"/>
                    <a:pt x="252" y="126"/>
                    <a:pt x="252" y="126"/>
                  </a:cubicBezTo>
                  <a:cubicBezTo>
                    <a:pt x="252" y="56"/>
                    <a:pt x="196" y="0"/>
                    <a:pt x="126" y="0"/>
                  </a:cubicBezTo>
                  <a:cubicBezTo>
                    <a:pt x="56" y="0"/>
                    <a:pt x="0" y="56"/>
                    <a:pt x="0" y="126"/>
                  </a:cubicBezTo>
                  <a:cubicBezTo>
                    <a:pt x="0" y="196"/>
                    <a:pt x="56" y="252"/>
                    <a:pt x="126" y="252"/>
                  </a:cubicBezTo>
                  <a:cubicBezTo>
                    <a:pt x="196" y="252"/>
                    <a:pt x="252" y="196"/>
                    <a:pt x="252" y="126"/>
                  </a:cubicBezTo>
                  <a:lnTo>
                    <a:pt x="246" y="1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</p:grpSp>
      <p:grpSp>
        <p:nvGrpSpPr>
          <p:cNvPr id="314" name="Group 313"/>
          <p:cNvGrpSpPr/>
          <p:nvPr userDrawn="1"/>
        </p:nvGrpSpPr>
        <p:grpSpPr>
          <a:xfrm>
            <a:off x="845696" y="2060162"/>
            <a:ext cx="747132" cy="747132"/>
            <a:chOff x="6642359" y="2288663"/>
            <a:chExt cx="397894" cy="397894"/>
          </a:xfrm>
        </p:grpSpPr>
        <p:sp>
          <p:nvSpPr>
            <p:cNvPr id="315" name="Oval 70"/>
            <p:cNvSpPr>
              <a:spLocks noChangeArrowheads="1"/>
            </p:cNvSpPr>
            <p:nvPr userDrawn="1"/>
          </p:nvSpPr>
          <p:spPr bwMode="auto">
            <a:xfrm>
              <a:off x="6642359" y="2288663"/>
              <a:ext cx="397894" cy="39789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316" name="Oval 71"/>
            <p:cNvSpPr>
              <a:spLocks noChangeArrowheads="1"/>
            </p:cNvSpPr>
            <p:nvPr userDrawn="1"/>
          </p:nvSpPr>
          <p:spPr bwMode="auto">
            <a:xfrm>
              <a:off x="6705392" y="2351696"/>
              <a:ext cx="271828" cy="27182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317" name="Freeform 72"/>
            <p:cNvSpPr>
              <a:spLocks/>
            </p:cNvSpPr>
            <p:nvPr userDrawn="1"/>
          </p:nvSpPr>
          <p:spPr bwMode="auto">
            <a:xfrm>
              <a:off x="6697512" y="2343816"/>
              <a:ext cx="287588" cy="287588"/>
            </a:xfrm>
            <a:custGeom>
              <a:avLst/>
              <a:gdLst>
                <a:gd name="T0" fmla="*/ 246 w 252"/>
                <a:gd name="T1" fmla="*/ 126 h 252"/>
                <a:gd name="T2" fmla="*/ 240 w 252"/>
                <a:gd name="T3" fmla="*/ 126 h 252"/>
                <a:gd name="T4" fmla="*/ 207 w 252"/>
                <a:gd name="T5" fmla="*/ 207 h 252"/>
                <a:gd name="T6" fmla="*/ 126 w 252"/>
                <a:gd name="T7" fmla="*/ 240 h 252"/>
                <a:gd name="T8" fmla="*/ 45 w 252"/>
                <a:gd name="T9" fmla="*/ 207 h 252"/>
                <a:gd name="T10" fmla="*/ 12 w 252"/>
                <a:gd name="T11" fmla="*/ 126 h 252"/>
                <a:gd name="T12" fmla="*/ 45 w 252"/>
                <a:gd name="T13" fmla="*/ 45 h 252"/>
                <a:gd name="T14" fmla="*/ 126 w 252"/>
                <a:gd name="T15" fmla="*/ 12 h 252"/>
                <a:gd name="T16" fmla="*/ 207 w 252"/>
                <a:gd name="T17" fmla="*/ 45 h 252"/>
                <a:gd name="T18" fmla="*/ 240 w 252"/>
                <a:gd name="T19" fmla="*/ 126 h 252"/>
                <a:gd name="T20" fmla="*/ 246 w 252"/>
                <a:gd name="T21" fmla="*/ 126 h 252"/>
                <a:gd name="T22" fmla="*/ 252 w 252"/>
                <a:gd name="T23" fmla="*/ 126 h 252"/>
                <a:gd name="T24" fmla="*/ 126 w 252"/>
                <a:gd name="T25" fmla="*/ 0 h 252"/>
                <a:gd name="T26" fmla="*/ 0 w 252"/>
                <a:gd name="T27" fmla="*/ 126 h 252"/>
                <a:gd name="T28" fmla="*/ 126 w 252"/>
                <a:gd name="T29" fmla="*/ 252 h 252"/>
                <a:gd name="T30" fmla="*/ 252 w 252"/>
                <a:gd name="T31" fmla="*/ 126 h 252"/>
                <a:gd name="T32" fmla="*/ 246 w 252"/>
                <a:gd name="T33" fmla="*/ 126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2" h="252">
                  <a:moveTo>
                    <a:pt x="246" y="126"/>
                  </a:moveTo>
                  <a:cubicBezTo>
                    <a:pt x="240" y="126"/>
                    <a:pt x="240" y="126"/>
                    <a:pt x="240" y="126"/>
                  </a:cubicBezTo>
                  <a:cubicBezTo>
                    <a:pt x="240" y="158"/>
                    <a:pt x="227" y="186"/>
                    <a:pt x="207" y="207"/>
                  </a:cubicBezTo>
                  <a:cubicBezTo>
                    <a:pt x="186" y="227"/>
                    <a:pt x="157" y="240"/>
                    <a:pt x="126" y="240"/>
                  </a:cubicBezTo>
                  <a:cubicBezTo>
                    <a:pt x="95" y="240"/>
                    <a:pt x="66" y="227"/>
                    <a:pt x="45" y="207"/>
                  </a:cubicBezTo>
                  <a:cubicBezTo>
                    <a:pt x="25" y="186"/>
                    <a:pt x="12" y="158"/>
                    <a:pt x="12" y="126"/>
                  </a:cubicBezTo>
                  <a:cubicBezTo>
                    <a:pt x="12" y="95"/>
                    <a:pt x="25" y="66"/>
                    <a:pt x="45" y="45"/>
                  </a:cubicBezTo>
                  <a:cubicBezTo>
                    <a:pt x="66" y="25"/>
                    <a:pt x="95" y="12"/>
                    <a:pt x="126" y="12"/>
                  </a:cubicBezTo>
                  <a:cubicBezTo>
                    <a:pt x="157" y="12"/>
                    <a:pt x="186" y="25"/>
                    <a:pt x="207" y="45"/>
                  </a:cubicBezTo>
                  <a:cubicBezTo>
                    <a:pt x="227" y="66"/>
                    <a:pt x="240" y="95"/>
                    <a:pt x="240" y="126"/>
                  </a:cubicBezTo>
                  <a:cubicBezTo>
                    <a:pt x="246" y="126"/>
                    <a:pt x="246" y="126"/>
                    <a:pt x="246" y="126"/>
                  </a:cubicBezTo>
                  <a:cubicBezTo>
                    <a:pt x="252" y="126"/>
                    <a:pt x="252" y="126"/>
                    <a:pt x="252" y="126"/>
                  </a:cubicBezTo>
                  <a:cubicBezTo>
                    <a:pt x="252" y="56"/>
                    <a:pt x="196" y="0"/>
                    <a:pt x="126" y="0"/>
                  </a:cubicBezTo>
                  <a:cubicBezTo>
                    <a:pt x="56" y="0"/>
                    <a:pt x="0" y="56"/>
                    <a:pt x="0" y="126"/>
                  </a:cubicBezTo>
                  <a:cubicBezTo>
                    <a:pt x="0" y="196"/>
                    <a:pt x="56" y="252"/>
                    <a:pt x="126" y="252"/>
                  </a:cubicBezTo>
                  <a:cubicBezTo>
                    <a:pt x="196" y="252"/>
                    <a:pt x="252" y="196"/>
                    <a:pt x="252" y="126"/>
                  </a:cubicBezTo>
                  <a:lnTo>
                    <a:pt x="246" y="1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</p:grpSp>
      <p:grpSp>
        <p:nvGrpSpPr>
          <p:cNvPr id="318" name="Group 317"/>
          <p:cNvGrpSpPr/>
          <p:nvPr userDrawn="1"/>
        </p:nvGrpSpPr>
        <p:grpSpPr>
          <a:xfrm>
            <a:off x="2890889" y="1978795"/>
            <a:ext cx="611436" cy="611436"/>
            <a:chOff x="6642359" y="2288663"/>
            <a:chExt cx="397894" cy="397894"/>
          </a:xfrm>
        </p:grpSpPr>
        <p:sp>
          <p:nvSpPr>
            <p:cNvPr id="319" name="Oval 70"/>
            <p:cNvSpPr>
              <a:spLocks noChangeArrowheads="1"/>
            </p:cNvSpPr>
            <p:nvPr userDrawn="1"/>
          </p:nvSpPr>
          <p:spPr bwMode="auto">
            <a:xfrm>
              <a:off x="6642359" y="2288663"/>
              <a:ext cx="397894" cy="397894"/>
            </a:xfrm>
            <a:prstGeom prst="ellipse">
              <a:avLst/>
            </a:prstGeom>
            <a:solidFill>
              <a:schemeClr val="accent3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320" name="Oval 71"/>
            <p:cNvSpPr>
              <a:spLocks noChangeArrowheads="1"/>
            </p:cNvSpPr>
            <p:nvPr userDrawn="1"/>
          </p:nvSpPr>
          <p:spPr bwMode="auto">
            <a:xfrm>
              <a:off x="6705392" y="2351696"/>
              <a:ext cx="271828" cy="27182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321" name="Freeform 72"/>
            <p:cNvSpPr>
              <a:spLocks/>
            </p:cNvSpPr>
            <p:nvPr userDrawn="1"/>
          </p:nvSpPr>
          <p:spPr bwMode="auto">
            <a:xfrm>
              <a:off x="6697512" y="2343816"/>
              <a:ext cx="287588" cy="287588"/>
            </a:xfrm>
            <a:custGeom>
              <a:avLst/>
              <a:gdLst>
                <a:gd name="T0" fmla="*/ 246 w 252"/>
                <a:gd name="T1" fmla="*/ 126 h 252"/>
                <a:gd name="T2" fmla="*/ 240 w 252"/>
                <a:gd name="T3" fmla="*/ 126 h 252"/>
                <a:gd name="T4" fmla="*/ 207 w 252"/>
                <a:gd name="T5" fmla="*/ 207 h 252"/>
                <a:gd name="T6" fmla="*/ 126 w 252"/>
                <a:gd name="T7" fmla="*/ 240 h 252"/>
                <a:gd name="T8" fmla="*/ 45 w 252"/>
                <a:gd name="T9" fmla="*/ 207 h 252"/>
                <a:gd name="T10" fmla="*/ 12 w 252"/>
                <a:gd name="T11" fmla="*/ 126 h 252"/>
                <a:gd name="T12" fmla="*/ 45 w 252"/>
                <a:gd name="T13" fmla="*/ 45 h 252"/>
                <a:gd name="T14" fmla="*/ 126 w 252"/>
                <a:gd name="T15" fmla="*/ 12 h 252"/>
                <a:gd name="T16" fmla="*/ 207 w 252"/>
                <a:gd name="T17" fmla="*/ 45 h 252"/>
                <a:gd name="T18" fmla="*/ 240 w 252"/>
                <a:gd name="T19" fmla="*/ 126 h 252"/>
                <a:gd name="T20" fmla="*/ 246 w 252"/>
                <a:gd name="T21" fmla="*/ 126 h 252"/>
                <a:gd name="T22" fmla="*/ 252 w 252"/>
                <a:gd name="T23" fmla="*/ 126 h 252"/>
                <a:gd name="T24" fmla="*/ 126 w 252"/>
                <a:gd name="T25" fmla="*/ 0 h 252"/>
                <a:gd name="T26" fmla="*/ 0 w 252"/>
                <a:gd name="T27" fmla="*/ 126 h 252"/>
                <a:gd name="T28" fmla="*/ 126 w 252"/>
                <a:gd name="T29" fmla="*/ 252 h 252"/>
                <a:gd name="T30" fmla="*/ 252 w 252"/>
                <a:gd name="T31" fmla="*/ 126 h 252"/>
                <a:gd name="T32" fmla="*/ 246 w 252"/>
                <a:gd name="T33" fmla="*/ 126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2" h="252">
                  <a:moveTo>
                    <a:pt x="246" y="126"/>
                  </a:moveTo>
                  <a:cubicBezTo>
                    <a:pt x="240" y="126"/>
                    <a:pt x="240" y="126"/>
                    <a:pt x="240" y="126"/>
                  </a:cubicBezTo>
                  <a:cubicBezTo>
                    <a:pt x="240" y="158"/>
                    <a:pt x="227" y="186"/>
                    <a:pt x="207" y="207"/>
                  </a:cubicBezTo>
                  <a:cubicBezTo>
                    <a:pt x="186" y="227"/>
                    <a:pt x="157" y="240"/>
                    <a:pt x="126" y="240"/>
                  </a:cubicBezTo>
                  <a:cubicBezTo>
                    <a:pt x="95" y="240"/>
                    <a:pt x="66" y="227"/>
                    <a:pt x="45" y="207"/>
                  </a:cubicBezTo>
                  <a:cubicBezTo>
                    <a:pt x="25" y="186"/>
                    <a:pt x="12" y="158"/>
                    <a:pt x="12" y="126"/>
                  </a:cubicBezTo>
                  <a:cubicBezTo>
                    <a:pt x="12" y="95"/>
                    <a:pt x="25" y="66"/>
                    <a:pt x="45" y="45"/>
                  </a:cubicBezTo>
                  <a:cubicBezTo>
                    <a:pt x="66" y="25"/>
                    <a:pt x="95" y="12"/>
                    <a:pt x="126" y="12"/>
                  </a:cubicBezTo>
                  <a:cubicBezTo>
                    <a:pt x="157" y="12"/>
                    <a:pt x="186" y="25"/>
                    <a:pt x="207" y="45"/>
                  </a:cubicBezTo>
                  <a:cubicBezTo>
                    <a:pt x="227" y="66"/>
                    <a:pt x="240" y="95"/>
                    <a:pt x="240" y="126"/>
                  </a:cubicBezTo>
                  <a:cubicBezTo>
                    <a:pt x="246" y="126"/>
                    <a:pt x="246" y="126"/>
                    <a:pt x="246" y="126"/>
                  </a:cubicBezTo>
                  <a:cubicBezTo>
                    <a:pt x="252" y="126"/>
                    <a:pt x="252" y="126"/>
                    <a:pt x="252" y="126"/>
                  </a:cubicBezTo>
                  <a:cubicBezTo>
                    <a:pt x="252" y="56"/>
                    <a:pt x="196" y="0"/>
                    <a:pt x="126" y="0"/>
                  </a:cubicBezTo>
                  <a:cubicBezTo>
                    <a:pt x="56" y="0"/>
                    <a:pt x="0" y="56"/>
                    <a:pt x="0" y="126"/>
                  </a:cubicBezTo>
                  <a:cubicBezTo>
                    <a:pt x="0" y="196"/>
                    <a:pt x="56" y="252"/>
                    <a:pt x="126" y="252"/>
                  </a:cubicBezTo>
                  <a:cubicBezTo>
                    <a:pt x="196" y="252"/>
                    <a:pt x="252" y="196"/>
                    <a:pt x="252" y="126"/>
                  </a:cubicBezTo>
                  <a:lnTo>
                    <a:pt x="246" y="1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</p:grpSp>
      <p:grpSp>
        <p:nvGrpSpPr>
          <p:cNvPr id="322" name="Group 321"/>
          <p:cNvGrpSpPr/>
          <p:nvPr userDrawn="1"/>
        </p:nvGrpSpPr>
        <p:grpSpPr>
          <a:xfrm>
            <a:off x="5210274" y="3669030"/>
            <a:ext cx="316290" cy="316290"/>
            <a:chOff x="6642359" y="2288663"/>
            <a:chExt cx="397894" cy="397894"/>
          </a:xfrm>
        </p:grpSpPr>
        <p:sp>
          <p:nvSpPr>
            <p:cNvPr id="323" name="Oval 70"/>
            <p:cNvSpPr>
              <a:spLocks noChangeArrowheads="1"/>
            </p:cNvSpPr>
            <p:nvPr userDrawn="1"/>
          </p:nvSpPr>
          <p:spPr bwMode="auto">
            <a:xfrm>
              <a:off x="6642359" y="2288663"/>
              <a:ext cx="397894" cy="39789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324" name="Oval 71"/>
            <p:cNvSpPr>
              <a:spLocks noChangeArrowheads="1"/>
            </p:cNvSpPr>
            <p:nvPr userDrawn="1"/>
          </p:nvSpPr>
          <p:spPr bwMode="auto">
            <a:xfrm>
              <a:off x="6705392" y="2351696"/>
              <a:ext cx="271828" cy="27182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325" name="Freeform 72"/>
            <p:cNvSpPr>
              <a:spLocks/>
            </p:cNvSpPr>
            <p:nvPr userDrawn="1"/>
          </p:nvSpPr>
          <p:spPr bwMode="auto">
            <a:xfrm>
              <a:off x="6697512" y="2343816"/>
              <a:ext cx="287588" cy="287588"/>
            </a:xfrm>
            <a:custGeom>
              <a:avLst/>
              <a:gdLst>
                <a:gd name="T0" fmla="*/ 246 w 252"/>
                <a:gd name="T1" fmla="*/ 126 h 252"/>
                <a:gd name="T2" fmla="*/ 240 w 252"/>
                <a:gd name="T3" fmla="*/ 126 h 252"/>
                <a:gd name="T4" fmla="*/ 207 w 252"/>
                <a:gd name="T5" fmla="*/ 207 h 252"/>
                <a:gd name="T6" fmla="*/ 126 w 252"/>
                <a:gd name="T7" fmla="*/ 240 h 252"/>
                <a:gd name="T8" fmla="*/ 45 w 252"/>
                <a:gd name="T9" fmla="*/ 207 h 252"/>
                <a:gd name="T10" fmla="*/ 12 w 252"/>
                <a:gd name="T11" fmla="*/ 126 h 252"/>
                <a:gd name="T12" fmla="*/ 45 w 252"/>
                <a:gd name="T13" fmla="*/ 45 h 252"/>
                <a:gd name="T14" fmla="*/ 126 w 252"/>
                <a:gd name="T15" fmla="*/ 12 h 252"/>
                <a:gd name="T16" fmla="*/ 207 w 252"/>
                <a:gd name="T17" fmla="*/ 45 h 252"/>
                <a:gd name="T18" fmla="*/ 240 w 252"/>
                <a:gd name="T19" fmla="*/ 126 h 252"/>
                <a:gd name="T20" fmla="*/ 246 w 252"/>
                <a:gd name="T21" fmla="*/ 126 h 252"/>
                <a:gd name="T22" fmla="*/ 252 w 252"/>
                <a:gd name="T23" fmla="*/ 126 h 252"/>
                <a:gd name="T24" fmla="*/ 126 w 252"/>
                <a:gd name="T25" fmla="*/ 0 h 252"/>
                <a:gd name="T26" fmla="*/ 0 w 252"/>
                <a:gd name="T27" fmla="*/ 126 h 252"/>
                <a:gd name="T28" fmla="*/ 126 w 252"/>
                <a:gd name="T29" fmla="*/ 252 h 252"/>
                <a:gd name="T30" fmla="*/ 252 w 252"/>
                <a:gd name="T31" fmla="*/ 126 h 252"/>
                <a:gd name="T32" fmla="*/ 246 w 252"/>
                <a:gd name="T33" fmla="*/ 126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2" h="252">
                  <a:moveTo>
                    <a:pt x="246" y="126"/>
                  </a:moveTo>
                  <a:cubicBezTo>
                    <a:pt x="240" y="126"/>
                    <a:pt x="240" y="126"/>
                    <a:pt x="240" y="126"/>
                  </a:cubicBezTo>
                  <a:cubicBezTo>
                    <a:pt x="240" y="158"/>
                    <a:pt x="227" y="186"/>
                    <a:pt x="207" y="207"/>
                  </a:cubicBezTo>
                  <a:cubicBezTo>
                    <a:pt x="186" y="227"/>
                    <a:pt x="157" y="240"/>
                    <a:pt x="126" y="240"/>
                  </a:cubicBezTo>
                  <a:cubicBezTo>
                    <a:pt x="95" y="240"/>
                    <a:pt x="66" y="227"/>
                    <a:pt x="45" y="207"/>
                  </a:cubicBezTo>
                  <a:cubicBezTo>
                    <a:pt x="25" y="186"/>
                    <a:pt x="12" y="158"/>
                    <a:pt x="12" y="126"/>
                  </a:cubicBezTo>
                  <a:cubicBezTo>
                    <a:pt x="12" y="95"/>
                    <a:pt x="25" y="66"/>
                    <a:pt x="45" y="45"/>
                  </a:cubicBezTo>
                  <a:cubicBezTo>
                    <a:pt x="66" y="25"/>
                    <a:pt x="95" y="12"/>
                    <a:pt x="126" y="12"/>
                  </a:cubicBezTo>
                  <a:cubicBezTo>
                    <a:pt x="157" y="12"/>
                    <a:pt x="186" y="25"/>
                    <a:pt x="207" y="45"/>
                  </a:cubicBezTo>
                  <a:cubicBezTo>
                    <a:pt x="227" y="66"/>
                    <a:pt x="240" y="95"/>
                    <a:pt x="240" y="126"/>
                  </a:cubicBezTo>
                  <a:cubicBezTo>
                    <a:pt x="246" y="126"/>
                    <a:pt x="246" y="126"/>
                    <a:pt x="246" y="126"/>
                  </a:cubicBezTo>
                  <a:cubicBezTo>
                    <a:pt x="252" y="126"/>
                    <a:pt x="252" y="126"/>
                    <a:pt x="252" y="126"/>
                  </a:cubicBezTo>
                  <a:cubicBezTo>
                    <a:pt x="252" y="56"/>
                    <a:pt x="196" y="0"/>
                    <a:pt x="126" y="0"/>
                  </a:cubicBezTo>
                  <a:cubicBezTo>
                    <a:pt x="56" y="0"/>
                    <a:pt x="0" y="56"/>
                    <a:pt x="0" y="126"/>
                  </a:cubicBezTo>
                  <a:cubicBezTo>
                    <a:pt x="0" y="196"/>
                    <a:pt x="56" y="252"/>
                    <a:pt x="126" y="252"/>
                  </a:cubicBezTo>
                  <a:cubicBezTo>
                    <a:pt x="196" y="252"/>
                    <a:pt x="252" y="196"/>
                    <a:pt x="252" y="126"/>
                  </a:cubicBezTo>
                  <a:lnTo>
                    <a:pt x="246" y="1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</p:grpSp>
      <p:grpSp>
        <p:nvGrpSpPr>
          <p:cNvPr id="326" name="Group 325"/>
          <p:cNvGrpSpPr/>
          <p:nvPr userDrawn="1"/>
        </p:nvGrpSpPr>
        <p:grpSpPr>
          <a:xfrm>
            <a:off x="2765212" y="2812149"/>
            <a:ext cx="316290" cy="316290"/>
            <a:chOff x="6642359" y="2288663"/>
            <a:chExt cx="397894" cy="397894"/>
          </a:xfrm>
        </p:grpSpPr>
        <p:sp>
          <p:nvSpPr>
            <p:cNvPr id="327" name="Oval 70"/>
            <p:cNvSpPr>
              <a:spLocks noChangeArrowheads="1"/>
            </p:cNvSpPr>
            <p:nvPr userDrawn="1"/>
          </p:nvSpPr>
          <p:spPr bwMode="auto">
            <a:xfrm>
              <a:off x="6642359" y="2288663"/>
              <a:ext cx="397894" cy="397894"/>
            </a:xfrm>
            <a:prstGeom prst="ellipse">
              <a:avLst/>
            </a:prstGeom>
            <a:solidFill>
              <a:schemeClr val="accent3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328" name="Oval 71"/>
            <p:cNvSpPr>
              <a:spLocks noChangeArrowheads="1"/>
            </p:cNvSpPr>
            <p:nvPr userDrawn="1"/>
          </p:nvSpPr>
          <p:spPr bwMode="auto">
            <a:xfrm>
              <a:off x="6705392" y="2351696"/>
              <a:ext cx="271828" cy="27182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329" name="Freeform 72"/>
            <p:cNvSpPr>
              <a:spLocks/>
            </p:cNvSpPr>
            <p:nvPr userDrawn="1"/>
          </p:nvSpPr>
          <p:spPr bwMode="auto">
            <a:xfrm>
              <a:off x="6697512" y="2343816"/>
              <a:ext cx="287588" cy="287588"/>
            </a:xfrm>
            <a:custGeom>
              <a:avLst/>
              <a:gdLst>
                <a:gd name="T0" fmla="*/ 246 w 252"/>
                <a:gd name="T1" fmla="*/ 126 h 252"/>
                <a:gd name="T2" fmla="*/ 240 w 252"/>
                <a:gd name="T3" fmla="*/ 126 h 252"/>
                <a:gd name="T4" fmla="*/ 207 w 252"/>
                <a:gd name="T5" fmla="*/ 207 h 252"/>
                <a:gd name="T6" fmla="*/ 126 w 252"/>
                <a:gd name="T7" fmla="*/ 240 h 252"/>
                <a:gd name="T8" fmla="*/ 45 w 252"/>
                <a:gd name="T9" fmla="*/ 207 h 252"/>
                <a:gd name="T10" fmla="*/ 12 w 252"/>
                <a:gd name="T11" fmla="*/ 126 h 252"/>
                <a:gd name="T12" fmla="*/ 45 w 252"/>
                <a:gd name="T13" fmla="*/ 45 h 252"/>
                <a:gd name="T14" fmla="*/ 126 w 252"/>
                <a:gd name="T15" fmla="*/ 12 h 252"/>
                <a:gd name="T16" fmla="*/ 207 w 252"/>
                <a:gd name="T17" fmla="*/ 45 h 252"/>
                <a:gd name="T18" fmla="*/ 240 w 252"/>
                <a:gd name="T19" fmla="*/ 126 h 252"/>
                <a:gd name="T20" fmla="*/ 246 w 252"/>
                <a:gd name="T21" fmla="*/ 126 h 252"/>
                <a:gd name="T22" fmla="*/ 252 w 252"/>
                <a:gd name="T23" fmla="*/ 126 h 252"/>
                <a:gd name="T24" fmla="*/ 126 w 252"/>
                <a:gd name="T25" fmla="*/ 0 h 252"/>
                <a:gd name="T26" fmla="*/ 0 w 252"/>
                <a:gd name="T27" fmla="*/ 126 h 252"/>
                <a:gd name="T28" fmla="*/ 126 w 252"/>
                <a:gd name="T29" fmla="*/ 252 h 252"/>
                <a:gd name="T30" fmla="*/ 252 w 252"/>
                <a:gd name="T31" fmla="*/ 126 h 252"/>
                <a:gd name="T32" fmla="*/ 246 w 252"/>
                <a:gd name="T33" fmla="*/ 126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2" h="252">
                  <a:moveTo>
                    <a:pt x="246" y="126"/>
                  </a:moveTo>
                  <a:cubicBezTo>
                    <a:pt x="240" y="126"/>
                    <a:pt x="240" y="126"/>
                    <a:pt x="240" y="126"/>
                  </a:cubicBezTo>
                  <a:cubicBezTo>
                    <a:pt x="240" y="158"/>
                    <a:pt x="227" y="186"/>
                    <a:pt x="207" y="207"/>
                  </a:cubicBezTo>
                  <a:cubicBezTo>
                    <a:pt x="186" y="227"/>
                    <a:pt x="157" y="240"/>
                    <a:pt x="126" y="240"/>
                  </a:cubicBezTo>
                  <a:cubicBezTo>
                    <a:pt x="95" y="240"/>
                    <a:pt x="66" y="227"/>
                    <a:pt x="45" y="207"/>
                  </a:cubicBezTo>
                  <a:cubicBezTo>
                    <a:pt x="25" y="186"/>
                    <a:pt x="12" y="158"/>
                    <a:pt x="12" y="126"/>
                  </a:cubicBezTo>
                  <a:cubicBezTo>
                    <a:pt x="12" y="95"/>
                    <a:pt x="25" y="66"/>
                    <a:pt x="45" y="45"/>
                  </a:cubicBezTo>
                  <a:cubicBezTo>
                    <a:pt x="66" y="25"/>
                    <a:pt x="95" y="12"/>
                    <a:pt x="126" y="12"/>
                  </a:cubicBezTo>
                  <a:cubicBezTo>
                    <a:pt x="157" y="12"/>
                    <a:pt x="186" y="25"/>
                    <a:pt x="207" y="45"/>
                  </a:cubicBezTo>
                  <a:cubicBezTo>
                    <a:pt x="227" y="66"/>
                    <a:pt x="240" y="95"/>
                    <a:pt x="240" y="126"/>
                  </a:cubicBezTo>
                  <a:cubicBezTo>
                    <a:pt x="246" y="126"/>
                    <a:pt x="246" y="126"/>
                    <a:pt x="246" y="126"/>
                  </a:cubicBezTo>
                  <a:cubicBezTo>
                    <a:pt x="252" y="126"/>
                    <a:pt x="252" y="126"/>
                    <a:pt x="252" y="126"/>
                  </a:cubicBezTo>
                  <a:cubicBezTo>
                    <a:pt x="252" y="56"/>
                    <a:pt x="196" y="0"/>
                    <a:pt x="126" y="0"/>
                  </a:cubicBezTo>
                  <a:cubicBezTo>
                    <a:pt x="56" y="0"/>
                    <a:pt x="0" y="56"/>
                    <a:pt x="0" y="126"/>
                  </a:cubicBezTo>
                  <a:cubicBezTo>
                    <a:pt x="0" y="196"/>
                    <a:pt x="56" y="252"/>
                    <a:pt x="126" y="252"/>
                  </a:cubicBezTo>
                  <a:cubicBezTo>
                    <a:pt x="196" y="252"/>
                    <a:pt x="252" y="196"/>
                    <a:pt x="252" y="126"/>
                  </a:cubicBezTo>
                  <a:lnTo>
                    <a:pt x="246" y="1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</p:grpSp>
      <p:grpSp>
        <p:nvGrpSpPr>
          <p:cNvPr id="330" name="Group 329"/>
          <p:cNvGrpSpPr/>
          <p:nvPr userDrawn="1"/>
        </p:nvGrpSpPr>
        <p:grpSpPr>
          <a:xfrm>
            <a:off x="1799906" y="3389805"/>
            <a:ext cx="316290" cy="316290"/>
            <a:chOff x="6642359" y="2288663"/>
            <a:chExt cx="397894" cy="397894"/>
          </a:xfrm>
        </p:grpSpPr>
        <p:sp>
          <p:nvSpPr>
            <p:cNvPr id="331" name="Oval 70"/>
            <p:cNvSpPr>
              <a:spLocks noChangeArrowheads="1"/>
            </p:cNvSpPr>
            <p:nvPr userDrawn="1"/>
          </p:nvSpPr>
          <p:spPr bwMode="auto">
            <a:xfrm>
              <a:off x="6642359" y="2288663"/>
              <a:ext cx="397894" cy="397894"/>
            </a:xfrm>
            <a:prstGeom prst="ellipse">
              <a:avLst/>
            </a:prstGeom>
            <a:solidFill>
              <a:schemeClr val="accent3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332" name="Oval 71"/>
            <p:cNvSpPr>
              <a:spLocks noChangeArrowheads="1"/>
            </p:cNvSpPr>
            <p:nvPr userDrawn="1"/>
          </p:nvSpPr>
          <p:spPr bwMode="auto">
            <a:xfrm>
              <a:off x="6705392" y="2351696"/>
              <a:ext cx="271828" cy="27182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333" name="Freeform 72"/>
            <p:cNvSpPr>
              <a:spLocks/>
            </p:cNvSpPr>
            <p:nvPr userDrawn="1"/>
          </p:nvSpPr>
          <p:spPr bwMode="auto">
            <a:xfrm>
              <a:off x="6697512" y="2343816"/>
              <a:ext cx="287588" cy="287588"/>
            </a:xfrm>
            <a:custGeom>
              <a:avLst/>
              <a:gdLst>
                <a:gd name="T0" fmla="*/ 246 w 252"/>
                <a:gd name="T1" fmla="*/ 126 h 252"/>
                <a:gd name="T2" fmla="*/ 240 w 252"/>
                <a:gd name="T3" fmla="*/ 126 h 252"/>
                <a:gd name="T4" fmla="*/ 207 w 252"/>
                <a:gd name="T5" fmla="*/ 207 h 252"/>
                <a:gd name="T6" fmla="*/ 126 w 252"/>
                <a:gd name="T7" fmla="*/ 240 h 252"/>
                <a:gd name="T8" fmla="*/ 45 w 252"/>
                <a:gd name="T9" fmla="*/ 207 h 252"/>
                <a:gd name="T10" fmla="*/ 12 w 252"/>
                <a:gd name="T11" fmla="*/ 126 h 252"/>
                <a:gd name="T12" fmla="*/ 45 w 252"/>
                <a:gd name="T13" fmla="*/ 45 h 252"/>
                <a:gd name="T14" fmla="*/ 126 w 252"/>
                <a:gd name="T15" fmla="*/ 12 h 252"/>
                <a:gd name="T16" fmla="*/ 207 w 252"/>
                <a:gd name="T17" fmla="*/ 45 h 252"/>
                <a:gd name="T18" fmla="*/ 240 w 252"/>
                <a:gd name="T19" fmla="*/ 126 h 252"/>
                <a:gd name="T20" fmla="*/ 246 w 252"/>
                <a:gd name="T21" fmla="*/ 126 h 252"/>
                <a:gd name="T22" fmla="*/ 252 w 252"/>
                <a:gd name="T23" fmla="*/ 126 h 252"/>
                <a:gd name="T24" fmla="*/ 126 w 252"/>
                <a:gd name="T25" fmla="*/ 0 h 252"/>
                <a:gd name="T26" fmla="*/ 0 w 252"/>
                <a:gd name="T27" fmla="*/ 126 h 252"/>
                <a:gd name="T28" fmla="*/ 126 w 252"/>
                <a:gd name="T29" fmla="*/ 252 h 252"/>
                <a:gd name="T30" fmla="*/ 252 w 252"/>
                <a:gd name="T31" fmla="*/ 126 h 252"/>
                <a:gd name="T32" fmla="*/ 246 w 252"/>
                <a:gd name="T33" fmla="*/ 126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2" h="252">
                  <a:moveTo>
                    <a:pt x="246" y="126"/>
                  </a:moveTo>
                  <a:cubicBezTo>
                    <a:pt x="240" y="126"/>
                    <a:pt x="240" y="126"/>
                    <a:pt x="240" y="126"/>
                  </a:cubicBezTo>
                  <a:cubicBezTo>
                    <a:pt x="240" y="158"/>
                    <a:pt x="227" y="186"/>
                    <a:pt x="207" y="207"/>
                  </a:cubicBezTo>
                  <a:cubicBezTo>
                    <a:pt x="186" y="227"/>
                    <a:pt x="157" y="240"/>
                    <a:pt x="126" y="240"/>
                  </a:cubicBezTo>
                  <a:cubicBezTo>
                    <a:pt x="95" y="240"/>
                    <a:pt x="66" y="227"/>
                    <a:pt x="45" y="207"/>
                  </a:cubicBezTo>
                  <a:cubicBezTo>
                    <a:pt x="25" y="186"/>
                    <a:pt x="12" y="158"/>
                    <a:pt x="12" y="126"/>
                  </a:cubicBezTo>
                  <a:cubicBezTo>
                    <a:pt x="12" y="95"/>
                    <a:pt x="25" y="66"/>
                    <a:pt x="45" y="45"/>
                  </a:cubicBezTo>
                  <a:cubicBezTo>
                    <a:pt x="66" y="25"/>
                    <a:pt x="95" y="12"/>
                    <a:pt x="126" y="12"/>
                  </a:cubicBezTo>
                  <a:cubicBezTo>
                    <a:pt x="157" y="12"/>
                    <a:pt x="186" y="25"/>
                    <a:pt x="207" y="45"/>
                  </a:cubicBezTo>
                  <a:cubicBezTo>
                    <a:pt x="227" y="66"/>
                    <a:pt x="240" y="95"/>
                    <a:pt x="240" y="126"/>
                  </a:cubicBezTo>
                  <a:cubicBezTo>
                    <a:pt x="246" y="126"/>
                    <a:pt x="246" y="126"/>
                    <a:pt x="246" y="126"/>
                  </a:cubicBezTo>
                  <a:cubicBezTo>
                    <a:pt x="252" y="126"/>
                    <a:pt x="252" y="126"/>
                    <a:pt x="252" y="126"/>
                  </a:cubicBezTo>
                  <a:cubicBezTo>
                    <a:pt x="252" y="56"/>
                    <a:pt x="196" y="0"/>
                    <a:pt x="126" y="0"/>
                  </a:cubicBezTo>
                  <a:cubicBezTo>
                    <a:pt x="56" y="0"/>
                    <a:pt x="0" y="56"/>
                    <a:pt x="0" y="126"/>
                  </a:cubicBezTo>
                  <a:cubicBezTo>
                    <a:pt x="0" y="196"/>
                    <a:pt x="56" y="252"/>
                    <a:pt x="126" y="252"/>
                  </a:cubicBezTo>
                  <a:cubicBezTo>
                    <a:pt x="196" y="252"/>
                    <a:pt x="252" y="196"/>
                    <a:pt x="252" y="126"/>
                  </a:cubicBezTo>
                  <a:lnTo>
                    <a:pt x="246" y="1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</p:grpSp>
      <p:sp>
        <p:nvSpPr>
          <p:cNvPr id="334" name="Rectangle 333"/>
          <p:cNvSpPr/>
          <p:nvPr userDrawn="1"/>
        </p:nvSpPr>
        <p:spPr>
          <a:xfrm>
            <a:off x="6369304" y="3364190"/>
            <a:ext cx="2163135" cy="50403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noProof="0" dirty="0">
              <a:solidFill>
                <a:schemeClr val="tx1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335" name="Rectangle 334"/>
          <p:cNvSpPr/>
          <p:nvPr userDrawn="1"/>
        </p:nvSpPr>
        <p:spPr>
          <a:xfrm>
            <a:off x="6369304" y="3868226"/>
            <a:ext cx="2163135" cy="50403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noProof="0" dirty="0">
              <a:solidFill>
                <a:schemeClr val="tx1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336" name="Rectangle 335"/>
          <p:cNvSpPr/>
          <p:nvPr userDrawn="1"/>
        </p:nvSpPr>
        <p:spPr>
          <a:xfrm>
            <a:off x="6369304" y="2356120"/>
            <a:ext cx="2163135" cy="50403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noProof="0" dirty="0">
              <a:solidFill>
                <a:schemeClr val="tx1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337" name="Rectangle 336"/>
          <p:cNvSpPr/>
          <p:nvPr userDrawn="1"/>
        </p:nvSpPr>
        <p:spPr>
          <a:xfrm>
            <a:off x="6369304" y="2860155"/>
            <a:ext cx="2163135" cy="50403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noProof="0" dirty="0">
              <a:solidFill>
                <a:schemeClr val="tx1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338" name="Rectangle 337"/>
          <p:cNvSpPr/>
          <p:nvPr userDrawn="1"/>
        </p:nvSpPr>
        <p:spPr>
          <a:xfrm>
            <a:off x="6369304" y="1851650"/>
            <a:ext cx="2163135" cy="50403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noProof="0" dirty="0">
              <a:solidFill>
                <a:schemeClr val="tx1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339" name="Rectangle 338"/>
          <p:cNvSpPr/>
          <p:nvPr userDrawn="1"/>
        </p:nvSpPr>
        <p:spPr>
          <a:xfrm>
            <a:off x="6369304" y="1419623"/>
            <a:ext cx="2163135" cy="43202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600" noProof="0" dirty="0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340" name="Rectangle 339"/>
          <p:cNvSpPr/>
          <p:nvPr userDrawn="1"/>
        </p:nvSpPr>
        <p:spPr>
          <a:xfrm>
            <a:off x="6366926" y="3364190"/>
            <a:ext cx="2173276" cy="50403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noProof="0" dirty="0">
              <a:solidFill>
                <a:schemeClr val="tx1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341" name="Rectangle 340"/>
          <p:cNvSpPr/>
          <p:nvPr userDrawn="1"/>
        </p:nvSpPr>
        <p:spPr>
          <a:xfrm>
            <a:off x="6366926" y="3868226"/>
            <a:ext cx="2173276" cy="50403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noProof="0" dirty="0">
              <a:solidFill>
                <a:schemeClr val="tx1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342" name="Rectangle 341"/>
          <p:cNvSpPr/>
          <p:nvPr userDrawn="1"/>
        </p:nvSpPr>
        <p:spPr>
          <a:xfrm>
            <a:off x="6366926" y="2356120"/>
            <a:ext cx="2173276" cy="50403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noProof="0" dirty="0">
              <a:solidFill>
                <a:schemeClr val="tx1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343" name="Rectangle 342"/>
          <p:cNvSpPr/>
          <p:nvPr userDrawn="1"/>
        </p:nvSpPr>
        <p:spPr>
          <a:xfrm>
            <a:off x="6366926" y="2860155"/>
            <a:ext cx="2173276" cy="50403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noProof="0" dirty="0">
              <a:solidFill>
                <a:schemeClr val="tx1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344" name="Rectangle 343"/>
          <p:cNvSpPr/>
          <p:nvPr userDrawn="1"/>
        </p:nvSpPr>
        <p:spPr>
          <a:xfrm>
            <a:off x="6366926" y="1851650"/>
            <a:ext cx="2173276" cy="50403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noProof="0" dirty="0">
              <a:solidFill>
                <a:schemeClr val="tx1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345" name="Text Placeholder 4"/>
          <p:cNvSpPr>
            <a:spLocks noGrp="1"/>
          </p:cNvSpPr>
          <p:nvPr>
            <p:ph type="body" sz="quarter" idx="52" hasCustomPrompt="1"/>
          </p:nvPr>
        </p:nvSpPr>
        <p:spPr>
          <a:xfrm>
            <a:off x="6363045" y="1419622"/>
            <a:ext cx="2173276" cy="432027"/>
          </a:xfrm>
        </p:spPr>
        <p:txBody>
          <a:bodyPr anchor="ctr">
            <a:noAutofit/>
          </a:bodyPr>
          <a:lstStyle>
            <a:lvl1pPr marL="0" indent="0" algn="ctr">
              <a:buNone/>
              <a:defRPr sz="1600" baseline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dirty="0" smtClean="0"/>
              <a:t>Description</a:t>
            </a:r>
            <a:endParaRPr lang="en-US" noProof="0" dirty="0"/>
          </a:p>
        </p:txBody>
      </p:sp>
      <p:sp>
        <p:nvSpPr>
          <p:cNvPr id="346" name="Text Placeholder 4"/>
          <p:cNvSpPr>
            <a:spLocks noGrp="1"/>
          </p:cNvSpPr>
          <p:nvPr>
            <p:ph type="body" sz="quarter" idx="53" hasCustomPrompt="1"/>
          </p:nvPr>
        </p:nvSpPr>
        <p:spPr>
          <a:xfrm>
            <a:off x="6373489" y="2357525"/>
            <a:ext cx="2150778" cy="50739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noProof="0" dirty="0" smtClean="0"/>
              <a:t>Your text</a:t>
            </a:r>
            <a:endParaRPr lang="en-US" noProof="0" dirty="0"/>
          </a:p>
        </p:txBody>
      </p:sp>
      <p:sp>
        <p:nvSpPr>
          <p:cNvPr id="347" name="Text Placeholder 4"/>
          <p:cNvSpPr>
            <a:spLocks noGrp="1"/>
          </p:cNvSpPr>
          <p:nvPr>
            <p:ph type="body" sz="quarter" idx="54" hasCustomPrompt="1"/>
          </p:nvPr>
        </p:nvSpPr>
        <p:spPr>
          <a:xfrm>
            <a:off x="6372200" y="2860155"/>
            <a:ext cx="2150778" cy="50739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noProof="0" dirty="0" smtClean="0"/>
              <a:t>Lorem ipsum</a:t>
            </a:r>
            <a:endParaRPr lang="en-US" noProof="0" dirty="0"/>
          </a:p>
        </p:txBody>
      </p:sp>
      <p:sp>
        <p:nvSpPr>
          <p:cNvPr id="348" name="Text Placeholder 4"/>
          <p:cNvSpPr>
            <a:spLocks noGrp="1"/>
          </p:cNvSpPr>
          <p:nvPr>
            <p:ph type="body" sz="quarter" idx="55" hasCustomPrompt="1"/>
          </p:nvPr>
        </p:nvSpPr>
        <p:spPr>
          <a:xfrm>
            <a:off x="6372200" y="3360833"/>
            <a:ext cx="2150778" cy="50739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noProof="0" dirty="0" smtClean="0"/>
              <a:t>Your text</a:t>
            </a:r>
            <a:endParaRPr lang="en-US" noProof="0" dirty="0"/>
          </a:p>
        </p:txBody>
      </p:sp>
      <p:sp>
        <p:nvSpPr>
          <p:cNvPr id="349" name="Text Placeholder 4"/>
          <p:cNvSpPr>
            <a:spLocks noGrp="1"/>
          </p:cNvSpPr>
          <p:nvPr>
            <p:ph type="body" sz="quarter" idx="56" hasCustomPrompt="1"/>
          </p:nvPr>
        </p:nvSpPr>
        <p:spPr>
          <a:xfrm>
            <a:off x="6372200" y="3868226"/>
            <a:ext cx="2150778" cy="50739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noProof="0" dirty="0" smtClean="0"/>
              <a:t>Lorem ipsum</a:t>
            </a:r>
            <a:endParaRPr lang="en-US" noProof="0" dirty="0"/>
          </a:p>
        </p:txBody>
      </p:sp>
      <p:sp>
        <p:nvSpPr>
          <p:cNvPr id="350" name="Text Placeholder 4"/>
          <p:cNvSpPr>
            <a:spLocks noGrp="1"/>
          </p:cNvSpPr>
          <p:nvPr>
            <p:ph type="body" sz="quarter" idx="57" hasCustomPrompt="1"/>
          </p:nvPr>
        </p:nvSpPr>
        <p:spPr>
          <a:xfrm>
            <a:off x="6372200" y="1851650"/>
            <a:ext cx="2150778" cy="50739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noProof="0" dirty="0" smtClean="0"/>
              <a:t>Lorem ipsum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00600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cus On User Experi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dirty="0" smtClean="0"/>
              <a:t>Focus on User Experience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62CF9AB3-F2B2-44F1-B1C6-9B37F0775898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C939CA1C-DEC7-4112-8616-F0595646E03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3872784" y="2428105"/>
            <a:ext cx="1385016" cy="1128036"/>
            <a:chOff x="3428441" y="2207849"/>
            <a:chExt cx="1762003" cy="1435078"/>
          </a:xfrm>
        </p:grpSpPr>
        <p:sp>
          <p:nvSpPr>
            <p:cNvPr id="17" name="Freeform 16"/>
            <p:cNvSpPr>
              <a:spLocks/>
            </p:cNvSpPr>
            <p:nvPr userDrawn="1"/>
          </p:nvSpPr>
          <p:spPr bwMode="auto">
            <a:xfrm>
              <a:off x="3428441" y="2207849"/>
              <a:ext cx="877818" cy="1265246"/>
            </a:xfrm>
            <a:custGeom>
              <a:avLst/>
              <a:gdLst>
                <a:gd name="T0" fmla="*/ 654 w 924"/>
                <a:gd name="T1" fmla="*/ 1027 h 1333"/>
                <a:gd name="T2" fmla="*/ 620 w 924"/>
                <a:gd name="T3" fmla="*/ 1007 h 1333"/>
                <a:gd name="T4" fmla="*/ 612 w 924"/>
                <a:gd name="T5" fmla="*/ 1001 h 1333"/>
                <a:gd name="T6" fmla="*/ 577 w 924"/>
                <a:gd name="T7" fmla="*/ 1014 h 1333"/>
                <a:gd name="T8" fmla="*/ 577 w 924"/>
                <a:gd name="T9" fmla="*/ 933 h 1333"/>
                <a:gd name="T10" fmla="*/ 801 w 924"/>
                <a:gd name="T11" fmla="*/ 645 h 1333"/>
                <a:gd name="T12" fmla="*/ 809 w 924"/>
                <a:gd name="T13" fmla="*/ 647 h 1333"/>
                <a:gd name="T14" fmla="*/ 859 w 924"/>
                <a:gd name="T15" fmla="*/ 547 h 1333"/>
                <a:gd name="T16" fmla="*/ 829 w 924"/>
                <a:gd name="T17" fmla="*/ 454 h 1333"/>
                <a:gd name="T18" fmla="*/ 831 w 924"/>
                <a:gd name="T19" fmla="*/ 409 h 1333"/>
                <a:gd name="T20" fmla="*/ 744 w 924"/>
                <a:gd name="T21" fmla="*/ 144 h 1333"/>
                <a:gd name="T22" fmla="*/ 685 w 924"/>
                <a:gd name="T23" fmla="*/ 83 h 1333"/>
                <a:gd name="T24" fmla="*/ 513 w 924"/>
                <a:gd name="T25" fmla="*/ 0 h 1333"/>
                <a:gd name="T26" fmla="*/ 401 w 924"/>
                <a:gd name="T27" fmla="*/ 29 h 1333"/>
                <a:gd name="T28" fmla="*/ 317 w 924"/>
                <a:gd name="T29" fmla="*/ 50 h 1333"/>
                <a:gd name="T30" fmla="*/ 213 w 924"/>
                <a:gd name="T31" fmla="*/ 114 h 1333"/>
                <a:gd name="T32" fmla="*/ 170 w 924"/>
                <a:gd name="T33" fmla="*/ 201 h 1333"/>
                <a:gd name="T34" fmla="*/ 102 w 924"/>
                <a:gd name="T35" fmla="*/ 326 h 1333"/>
                <a:gd name="T36" fmla="*/ 104 w 924"/>
                <a:gd name="T37" fmla="*/ 456 h 1333"/>
                <a:gd name="T38" fmla="*/ 76 w 924"/>
                <a:gd name="T39" fmla="*/ 547 h 1333"/>
                <a:gd name="T40" fmla="*/ 125 w 924"/>
                <a:gd name="T41" fmla="*/ 647 h 1333"/>
                <a:gd name="T42" fmla="*/ 132 w 924"/>
                <a:gd name="T43" fmla="*/ 645 h 1333"/>
                <a:gd name="T44" fmla="*/ 349 w 924"/>
                <a:gd name="T45" fmla="*/ 932 h 1333"/>
                <a:gd name="T46" fmla="*/ 349 w 924"/>
                <a:gd name="T47" fmla="*/ 1016 h 1333"/>
                <a:gd name="T48" fmla="*/ 312 w 924"/>
                <a:gd name="T49" fmla="*/ 1001 h 1333"/>
                <a:gd name="T50" fmla="*/ 305 w 924"/>
                <a:gd name="T51" fmla="*/ 1007 h 1333"/>
                <a:gd name="T52" fmla="*/ 272 w 924"/>
                <a:gd name="T53" fmla="*/ 1027 h 1333"/>
                <a:gd name="T54" fmla="*/ 0 w 924"/>
                <a:gd name="T55" fmla="*/ 1221 h 1333"/>
                <a:gd name="T56" fmla="*/ 209 w 924"/>
                <a:gd name="T57" fmla="*/ 1332 h 1333"/>
                <a:gd name="T58" fmla="*/ 719 w 924"/>
                <a:gd name="T59" fmla="*/ 1329 h 1333"/>
                <a:gd name="T60" fmla="*/ 924 w 924"/>
                <a:gd name="T61" fmla="*/ 1219 h 1333"/>
                <a:gd name="T62" fmla="*/ 654 w 924"/>
                <a:gd name="T63" fmla="*/ 1027 h 1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4" h="1333">
                  <a:moveTo>
                    <a:pt x="654" y="1027"/>
                  </a:moveTo>
                  <a:cubicBezTo>
                    <a:pt x="642" y="1024"/>
                    <a:pt x="628" y="1014"/>
                    <a:pt x="620" y="1007"/>
                  </a:cubicBezTo>
                  <a:cubicBezTo>
                    <a:pt x="615" y="1003"/>
                    <a:pt x="612" y="1001"/>
                    <a:pt x="612" y="1001"/>
                  </a:cubicBezTo>
                  <a:cubicBezTo>
                    <a:pt x="577" y="1014"/>
                    <a:pt x="577" y="1014"/>
                    <a:pt x="577" y="1014"/>
                  </a:cubicBezTo>
                  <a:cubicBezTo>
                    <a:pt x="577" y="933"/>
                    <a:pt x="577" y="933"/>
                    <a:pt x="577" y="933"/>
                  </a:cubicBezTo>
                  <a:cubicBezTo>
                    <a:pt x="685" y="889"/>
                    <a:pt x="774" y="780"/>
                    <a:pt x="801" y="645"/>
                  </a:cubicBezTo>
                  <a:cubicBezTo>
                    <a:pt x="803" y="646"/>
                    <a:pt x="806" y="647"/>
                    <a:pt x="809" y="647"/>
                  </a:cubicBezTo>
                  <a:cubicBezTo>
                    <a:pt x="837" y="647"/>
                    <a:pt x="859" y="602"/>
                    <a:pt x="859" y="547"/>
                  </a:cubicBezTo>
                  <a:cubicBezTo>
                    <a:pt x="859" y="505"/>
                    <a:pt x="847" y="469"/>
                    <a:pt x="829" y="454"/>
                  </a:cubicBezTo>
                  <a:cubicBezTo>
                    <a:pt x="830" y="439"/>
                    <a:pt x="828" y="424"/>
                    <a:pt x="831" y="409"/>
                  </a:cubicBezTo>
                  <a:cubicBezTo>
                    <a:pt x="860" y="239"/>
                    <a:pt x="744" y="166"/>
                    <a:pt x="744" y="144"/>
                  </a:cubicBezTo>
                  <a:cubicBezTo>
                    <a:pt x="730" y="119"/>
                    <a:pt x="711" y="99"/>
                    <a:pt x="685" y="83"/>
                  </a:cubicBezTo>
                  <a:cubicBezTo>
                    <a:pt x="665" y="70"/>
                    <a:pt x="501" y="20"/>
                    <a:pt x="513" y="0"/>
                  </a:cubicBezTo>
                  <a:cubicBezTo>
                    <a:pt x="511" y="0"/>
                    <a:pt x="442" y="29"/>
                    <a:pt x="401" y="29"/>
                  </a:cubicBezTo>
                  <a:cubicBezTo>
                    <a:pt x="366" y="29"/>
                    <a:pt x="347" y="34"/>
                    <a:pt x="317" y="50"/>
                  </a:cubicBezTo>
                  <a:cubicBezTo>
                    <a:pt x="281" y="69"/>
                    <a:pt x="245" y="90"/>
                    <a:pt x="213" y="114"/>
                  </a:cubicBezTo>
                  <a:cubicBezTo>
                    <a:pt x="201" y="124"/>
                    <a:pt x="142" y="197"/>
                    <a:pt x="170" y="201"/>
                  </a:cubicBezTo>
                  <a:cubicBezTo>
                    <a:pt x="135" y="233"/>
                    <a:pt x="111" y="280"/>
                    <a:pt x="102" y="326"/>
                  </a:cubicBezTo>
                  <a:cubicBezTo>
                    <a:pt x="94" y="368"/>
                    <a:pt x="103" y="413"/>
                    <a:pt x="104" y="456"/>
                  </a:cubicBezTo>
                  <a:cubicBezTo>
                    <a:pt x="87" y="471"/>
                    <a:pt x="76" y="506"/>
                    <a:pt x="76" y="547"/>
                  </a:cubicBezTo>
                  <a:cubicBezTo>
                    <a:pt x="76" y="602"/>
                    <a:pt x="98" y="647"/>
                    <a:pt x="125" y="647"/>
                  </a:cubicBezTo>
                  <a:cubicBezTo>
                    <a:pt x="128" y="647"/>
                    <a:pt x="129" y="646"/>
                    <a:pt x="132" y="645"/>
                  </a:cubicBezTo>
                  <a:cubicBezTo>
                    <a:pt x="158" y="778"/>
                    <a:pt x="249" y="886"/>
                    <a:pt x="349" y="932"/>
                  </a:cubicBezTo>
                  <a:cubicBezTo>
                    <a:pt x="349" y="1016"/>
                    <a:pt x="349" y="1016"/>
                    <a:pt x="349" y="1016"/>
                  </a:cubicBezTo>
                  <a:cubicBezTo>
                    <a:pt x="312" y="1001"/>
                    <a:pt x="312" y="1001"/>
                    <a:pt x="312" y="1001"/>
                  </a:cubicBezTo>
                  <a:cubicBezTo>
                    <a:pt x="312" y="1001"/>
                    <a:pt x="310" y="1003"/>
                    <a:pt x="305" y="1007"/>
                  </a:cubicBezTo>
                  <a:cubicBezTo>
                    <a:pt x="297" y="1014"/>
                    <a:pt x="283" y="1024"/>
                    <a:pt x="272" y="1027"/>
                  </a:cubicBezTo>
                  <a:cubicBezTo>
                    <a:pt x="229" y="1040"/>
                    <a:pt x="88" y="1038"/>
                    <a:pt x="0" y="1221"/>
                  </a:cubicBezTo>
                  <a:cubicBezTo>
                    <a:pt x="63" y="1268"/>
                    <a:pt x="133" y="1306"/>
                    <a:pt x="209" y="1332"/>
                  </a:cubicBezTo>
                  <a:cubicBezTo>
                    <a:pt x="210" y="1333"/>
                    <a:pt x="717" y="1330"/>
                    <a:pt x="719" y="1329"/>
                  </a:cubicBezTo>
                  <a:cubicBezTo>
                    <a:pt x="793" y="1303"/>
                    <a:pt x="863" y="1265"/>
                    <a:pt x="924" y="1219"/>
                  </a:cubicBezTo>
                  <a:cubicBezTo>
                    <a:pt x="837" y="1038"/>
                    <a:pt x="696" y="1040"/>
                    <a:pt x="654" y="1027"/>
                  </a:cubicBezTo>
                  <a:close/>
                </a:path>
              </a:pathLst>
            </a:custGeom>
            <a:solidFill>
              <a:schemeClr val="tx1"/>
            </a:solidFill>
            <a:ln w="19050" cap="flat">
              <a:solidFill>
                <a:srgbClr val="3A3A3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24" name="Freeform 17"/>
            <p:cNvSpPr>
              <a:spLocks/>
            </p:cNvSpPr>
            <p:nvPr userDrawn="1"/>
          </p:nvSpPr>
          <p:spPr bwMode="auto">
            <a:xfrm>
              <a:off x="4283968" y="2478519"/>
              <a:ext cx="906476" cy="1164408"/>
            </a:xfrm>
            <a:custGeom>
              <a:avLst/>
              <a:gdLst>
                <a:gd name="T0" fmla="*/ 767 w 954"/>
                <a:gd name="T1" fmla="*/ 933 h 1226"/>
                <a:gd name="T2" fmla="*/ 883 w 954"/>
                <a:gd name="T3" fmla="*/ 836 h 1226"/>
                <a:gd name="T4" fmla="*/ 749 w 954"/>
                <a:gd name="T5" fmla="*/ 742 h 1226"/>
                <a:gd name="T6" fmla="*/ 860 w 954"/>
                <a:gd name="T7" fmla="*/ 496 h 1226"/>
                <a:gd name="T8" fmla="*/ 865 w 954"/>
                <a:gd name="T9" fmla="*/ 440 h 1226"/>
                <a:gd name="T10" fmla="*/ 866 w 954"/>
                <a:gd name="T11" fmla="*/ 415 h 1226"/>
                <a:gd name="T12" fmla="*/ 864 w 954"/>
                <a:gd name="T13" fmla="*/ 383 h 1226"/>
                <a:gd name="T14" fmla="*/ 830 w 954"/>
                <a:gd name="T15" fmla="*/ 243 h 1226"/>
                <a:gd name="T16" fmla="*/ 746 w 954"/>
                <a:gd name="T17" fmla="*/ 112 h 1226"/>
                <a:gd name="T18" fmla="*/ 505 w 954"/>
                <a:gd name="T19" fmla="*/ 1 h 1226"/>
                <a:gd name="T20" fmla="*/ 478 w 954"/>
                <a:gd name="T21" fmla="*/ 0 h 1226"/>
                <a:gd name="T22" fmla="*/ 209 w 954"/>
                <a:gd name="T23" fmla="*/ 112 h 1226"/>
                <a:gd name="T24" fmla="*/ 125 w 954"/>
                <a:gd name="T25" fmla="*/ 243 h 1226"/>
                <a:gd name="T26" fmla="*/ 123 w 954"/>
                <a:gd name="T27" fmla="*/ 247 h 1226"/>
                <a:gd name="T28" fmla="*/ 90 w 954"/>
                <a:gd name="T29" fmla="*/ 410 h 1226"/>
                <a:gd name="T30" fmla="*/ 206 w 954"/>
                <a:gd name="T31" fmla="*/ 742 h 1226"/>
                <a:gd name="T32" fmla="*/ 72 w 954"/>
                <a:gd name="T33" fmla="*/ 836 h 1226"/>
                <a:gd name="T34" fmla="*/ 188 w 954"/>
                <a:gd name="T35" fmla="*/ 933 h 1226"/>
                <a:gd name="T36" fmla="*/ 0 w 954"/>
                <a:gd name="T37" fmla="*/ 1111 h 1226"/>
                <a:gd name="T38" fmla="*/ 215 w 954"/>
                <a:gd name="T39" fmla="*/ 1226 h 1226"/>
                <a:gd name="T40" fmla="*/ 742 w 954"/>
                <a:gd name="T41" fmla="*/ 1222 h 1226"/>
                <a:gd name="T42" fmla="*/ 954 w 954"/>
                <a:gd name="T43" fmla="*/ 1108 h 1226"/>
                <a:gd name="T44" fmla="*/ 767 w 954"/>
                <a:gd name="T45" fmla="*/ 933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54" h="1226">
                  <a:moveTo>
                    <a:pt x="767" y="933"/>
                  </a:moveTo>
                  <a:cubicBezTo>
                    <a:pt x="835" y="883"/>
                    <a:pt x="883" y="836"/>
                    <a:pt x="883" y="836"/>
                  </a:cubicBezTo>
                  <a:cubicBezTo>
                    <a:pt x="883" y="836"/>
                    <a:pt x="655" y="843"/>
                    <a:pt x="749" y="742"/>
                  </a:cubicBezTo>
                  <a:cubicBezTo>
                    <a:pt x="813" y="666"/>
                    <a:pt x="848" y="579"/>
                    <a:pt x="860" y="496"/>
                  </a:cubicBezTo>
                  <a:cubicBezTo>
                    <a:pt x="863" y="477"/>
                    <a:pt x="864" y="458"/>
                    <a:pt x="865" y="440"/>
                  </a:cubicBezTo>
                  <a:cubicBezTo>
                    <a:pt x="866" y="432"/>
                    <a:pt x="866" y="424"/>
                    <a:pt x="866" y="415"/>
                  </a:cubicBezTo>
                  <a:cubicBezTo>
                    <a:pt x="866" y="404"/>
                    <a:pt x="866" y="393"/>
                    <a:pt x="864" y="383"/>
                  </a:cubicBezTo>
                  <a:cubicBezTo>
                    <a:pt x="860" y="330"/>
                    <a:pt x="848" y="282"/>
                    <a:pt x="830" y="243"/>
                  </a:cubicBezTo>
                  <a:cubicBezTo>
                    <a:pt x="811" y="194"/>
                    <a:pt x="782" y="149"/>
                    <a:pt x="746" y="112"/>
                  </a:cubicBezTo>
                  <a:cubicBezTo>
                    <a:pt x="683" y="49"/>
                    <a:pt x="599" y="8"/>
                    <a:pt x="505" y="1"/>
                  </a:cubicBezTo>
                  <a:cubicBezTo>
                    <a:pt x="496" y="1"/>
                    <a:pt x="487" y="0"/>
                    <a:pt x="478" y="0"/>
                  </a:cubicBezTo>
                  <a:cubicBezTo>
                    <a:pt x="373" y="0"/>
                    <a:pt x="278" y="43"/>
                    <a:pt x="209" y="112"/>
                  </a:cubicBezTo>
                  <a:cubicBezTo>
                    <a:pt x="173" y="149"/>
                    <a:pt x="144" y="193"/>
                    <a:pt x="125" y="243"/>
                  </a:cubicBezTo>
                  <a:cubicBezTo>
                    <a:pt x="125" y="244"/>
                    <a:pt x="124" y="246"/>
                    <a:pt x="123" y="247"/>
                  </a:cubicBezTo>
                  <a:cubicBezTo>
                    <a:pt x="101" y="297"/>
                    <a:pt x="88" y="352"/>
                    <a:pt x="90" y="410"/>
                  </a:cubicBezTo>
                  <a:cubicBezTo>
                    <a:pt x="87" y="517"/>
                    <a:pt x="119" y="639"/>
                    <a:pt x="206" y="742"/>
                  </a:cubicBezTo>
                  <a:cubicBezTo>
                    <a:pt x="300" y="843"/>
                    <a:pt x="72" y="836"/>
                    <a:pt x="72" y="836"/>
                  </a:cubicBezTo>
                  <a:cubicBezTo>
                    <a:pt x="72" y="836"/>
                    <a:pt x="120" y="883"/>
                    <a:pt x="188" y="933"/>
                  </a:cubicBezTo>
                  <a:cubicBezTo>
                    <a:pt x="128" y="954"/>
                    <a:pt x="54" y="999"/>
                    <a:pt x="0" y="1111"/>
                  </a:cubicBezTo>
                  <a:cubicBezTo>
                    <a:pt x="65" y="1160"/>
                    <a:pt x="138" y="1199"/>
                    <a:pt x="215" y="1226"/>
                  </a:cubicBezTo>
                  <a:cubicBezTo>
                    <a:pt x="217" y="1226"/>
                    <a:pt x="740" y="1223"/>
                    <a:pt x="742" y="1222"/>
                  </a:cubicBezTo>
                  <a:cubicBezTo>
                    <a:pt x="818" y="1195"/>
                    <a:pt x="890" y="1157"/>
                    <a:pt x="954" y="1108"/>
                  </a:cubicBezTo>
                  <a:cubicBezTo>
                    <a:pt x="900" y="997"/>
                    <a:pt x="827" y="954"/>
                    <a:pt x="767" y="933"/>
                  </a:cubicBezTo>
                  <a:close/>
                </a:path>
              </a:pathLst>
            </a:custGeom>
            <a:solidFill>
              <a:schemeClr val="tx1"/>
            </a:solidFill>
            <a:ln w="19050" cap="flat">
              <a:solidFill>
                <a:srgbClr val="3A3A3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</p:grpSp>
      <p:sp>
        <p:nvSpPr>
          <p:cNvPr id="41" name="Text Placeholder 68"/>
          <p:cNvSpPr>
            <a:spLocks noGrp="1"/>
          </p:cNvSpPr>
          <p:nvPr>
            <p:ph type="body" sz="quarter" idx="21" hasCustomPrompt="1"/>
          </p:nvPr>
        </p:nvSpPr>
        <p:spPr>
          <a:xfrm>
            <a:off x="611560" y="3738598"/>
            <a:ext cx="2592288" cy="921384"/>
          </a:xfrm>
        </p:spPr>
        <p:txBody>
          <a:bodyPr anchor="ctr">
            <a:noAutofit/>
          </a:bodyPr>
          <a:lstStyle>
            <a:lvl1pPr marL="0" indent="0" algn="ctr">
              <a:buNone/>
              <a:defRPr sz="2600"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Visual Design</a:t>
            </a:r>
          </a:p>
        </p:txBody>
      </p:sp>
      <p:grpSp>
        <p:nvGrpSpPr>
          <p:cNvPr id="42" name="Group 4"/>
          <p:cNvGrpSpPr>
            <a:grpSpLocks noChangeAspect="1"/>
          </p:cNvGrpSpPr>
          <p:nvPr userDrawn="1"/>
        </p:nvGrpSpPr>
        <p:grpSpPr bwMode="auto">
          <a:xfrm>
            <a:off x="3092451" y="1487226"/>
            <a:ext cx="2959100" cy="2959098"/>
            <a:chOff x="1771" y="511"/>
            <a:chExt cx="2218" cy="2218"/>
          </a:xfrm>
        </p:grpSpPr>
        <p:sp>
          <p:nvSpPr>
            <p:cNvPr id="43" name="Freeform 5"/>
            <p:cNvSpPr>
              <a:spLocks/>
            </p:cNvSpPr>
            <p:nvPr userDrawn="1"/>
          </p:nvSpPr>
          <p:spPr bwMode="auto">
            <a:xfrm>
              <a:off x="1771" y="511"/>
              <a:ext cx="1090" cy="1090"/>
            </a:xfrm>
            <a:custGeom>
              <a:avLst/>
              <a:gdLst>
                <a:gd name="T0" fmla="*/ 188 w 460"/>
                <a:gd name="T1" fmla="*/ 93 h 460"/>
                <a:gd name="T2" fmla="*/ 93 w 460"/>
                <a:gd name="T3" fmla="*/ 93 h 460"/>
                <a:gd name="T4" fmla="*/ 93 w 460"/>
                <a:gd name="T5" fmla="*/ 188 h 460"/>
                <a:gd name="T6" fmla="*/ 0 w 460"/>
                <a:gd name="T7" fmla="*/ 460 h 460"/>
                <a:gd name="T8" fmla="*/ 100 w 460"/>
                <a:gd name="T9" fmla="*/ 460 h 460"/>
                <a:gd name="T10" fmla="*/ 460 w 460"/>
                <a:gd name="T11" fmla="*/ 100 h 460"/>
                <a:gd name="T12" fmla="*/ 460 w 460"/>
                <a:gd name="T13" fmla="*/ 0 h 460"/>
                <a:gd name="T14" fmla="*/ 188 w 460"/>
                <a:gd name="T15" fmla="*/ 93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0" h="460">
                  <a:moveTo>
                    <a:pt x="188" y="93"/>
                  </a:moveTo>
                  <a:cubicBezTo>
                    <a:pt x="93" y="93"/>
                    <a:pt x="93" y="93"/>
                    <a:pt x="93" y="93"/>
                  </a:cubicBezTo>
                  <a:cubicBezTo>
                    <a:pt x="93" y="188"/>
                    <a:pt x="93" y="188"/>
                    <a:pt x="93" y="188"/>
                  </a:cubicBezTo>
                  <a:cubicBezTo>
                    <a:pt x="36" y="264"/>
                    <a:pt x="2" y="358"/>
                    <a:pt x="0" y="460"/>
                  </a:cubicBezTo>
                  <a:cubicBezTo>
                    <a:pt x="100" y="460"/>
                    <a:pt x="100" y="460"/>
                    <a:pt x="100" y="460"/>
                  </a:cubicBezTo>
                  <a:cubicBezTo>
                    <a:pt x="104" y="263"/>
                    <a:pt x="263" y="104"/>
                    <a:pt x="460" y="100"/>
                  </a:cubicBezTo>
                  <a:cubicBezTo>
                    <a:pt x="460" y="0"/>
                    <a:pt x="460" y="0"/>
                    <a:pt x="460" y="0"/>
                  </a:cubicBezTo>
                  <a:cubicBezTo>
                    <a:pt x="358" y="2"/>
                    <a:pt x="264" y="36"/>
                    <a:pt x="188" y="9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44" name="Freeform 6"/>
            <p:cNvSpPr>
              <a:spLocks/>
            </p:cNvSpPr>
            <p:nvPr userDrawn="1"/>
          </p:nvSpPr>
          <p:spPr bwMode="auto">
            <a:xfrm>
              <a:off x="2899" y="1639"/>
              <a:ext cx="1090" cy="1090"/>
            </a:xfrm>
            <a:custGeom>
              <a:avLst/>
              <a:gdLst>
                <a:gd name="T0" fmla="*/ 367 w 460"/>
                <a:gd name="T1" fmla="*/ 272 h 460"/>
                <a:gd name="T2" fmla="*/ 460 w 460"/>
                <a:gd name="T3" fmla="*/ 0 h 460"/>
                <a:gd name="T4" fmla="*/ 360 w 460"/>
                <a:gd name="T5" fmla="*/ 0 h 460"/>
                <a:gd name="T6" fmla="*/ 0 w 460"/>
                <a:gd name="T7" fmla="*/ 360 h 460"/>
                <a:gd name="T8" fmla="*/ 0 w 460"/>
                <a:gd name="T9" fmla="*/ 460 h 460"/>
                <a:gd name="T10" fmla="*/ 272 w 460"/>
                <a:gd name="T11" fmla="*/ 367 h 460"/>
                <a:gd name="T12" fmla="*/ 367 w 460"/>
                <a:gd name="T13" fmla="*/ 367 h 460"/>
                <a:gd name="T14" fmla="*/ 367 w 460"/>
                <a:gd name="T15" fmla="*/ 272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0" h="460">
                  <a:moveTo>
                    <a:pt x="367" y="272"/>
                  </a:moveTo>
                  <a:cubicBezTo>
                    <a:pt x="424" y="196"/>
                    <a:pt x="458" y="102"/>
                    <a:pt x="460" y="0"/>
                  </a:cubicBezTo>
                  <a:cubicBezTo>
                    <a:pt x="360" y="0"/>
                    <a:pt x="360" y="0"/>
                    <a:pt x="360" y="0"/>
                  </a:cubicBezTo>
                  <a:cubicBezTo>
                    <a:pt x="356" y="197"/>
                    <a:pt x="197" y="356"/>
                    <a:pt x="0" y="360"/>
                  </a:cubicBezTo>
                  <a:cubicBezTo>
                    <a:pt x="0" y="460"/>
                    <a:pt x="0" y="460"/>
                    <a:pt x="0" y="460"/>
                  </a:cubicBezTo>
                  <a:cubicBezTo>
                    <a:pt x="102" y="458"/>
                    <a:pt x="196" y="424"/>
                    <a:pt x="272" y="367"/>
                  </a:cubicBezTo>
                  <a:cubicBezTo>
                    <a:pt x="367" y="367"/>
                    <a:pt x="367" y="367"/>
                    <a:pt x="367" y="367"/>
                  </a:cubicBezTo>
                  <a:lnTo>
                    <a:pt x="367" y="27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45" name="Freeform 7"/>
            <p:cNvSpPr>
              <a:spLocks/>
            </p:cNvSpPr>
            <p:nvPr userDrawn="1"/>
          </p:nvSpPr>
          <p:spPr bwMode="auto">
            <a:xfrm>
              <a:off x="1771" y="1639"/>
              <a:ext cx="1090" cy="1090"/>
            </a:xfrm>
            <a:custGeom>
              <a:avLst/>
              <a:gdLst>
                <a:gd name="T0" fmla="*/ 460 w 460"/>
                <a:gd name="T1" fmla="*/ 360 h 460"/>
                <a:gd name="T2" fmla="*/ 100 w 460"/>
                <a:gd name="T3" fmla="*/ 0 h 460"/>
                <a:gd name="T4" fmla="*/ 0 w 460"/>
                <a:gd name="T5" fmla="*/ 0 h 460"/>
                <a:gd name="T6" fmla="*/ 93 w 460"/>
                <a:gd name="T7" fmla="*/ 272 h 460"/>
                <a:gd name="T8" fmla="*/ 93 w 460"/>
                <a:gd name="T9" fmla="*/ 367 h 460"/>
                <a:gd name="T10" fmla="*/ 188 w 460"/>
                <a:gd name="T11" fmla="*/ 367 h 460"/>
                <a:gd name="T12" fmla="*/ 460 w 460"/>
                <a:gd name="T13" fmla="*/ 460 h 460"/>
                <a:gd name="T14" fmla="*/ 460 w 460"/>
                <a:gd name="T15" fmla="*/ 360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0" h="460">
                  <a:moveTo>
                    <a:pt x="460" y="360"/>
                  </a:moveTo>
                  <a:cubicBezTo>
                    <a:pt x="263" y="356"/>
                    <a:pt x="104" y="197"/>
                    <a:pt x="10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02"/>
                    <a:pt x="36" y="196"/>
                    <a:pt x="93" y="272"/>
                  </a:cubicBezTo>
                  <a:cubicBezTo>
                    <a:pt x="93" y="367"/>
                    <a:pt x="93" y="367"/>
                    <a:pt x="93" y="367"/>
                  </a:cubicBezTo>
                  <a:cubicBezTo>
                    <a:pt x="188" y="367"/>
                    <a:pt x="188" y="367"/>
                    <a:pt x="188" y="367"/>
                  </a:cubicBezTo>
                  <a:cubicBezTo>
                    <a:pt x="264" y="424"/>
                    <a:pt x="358" y="458"/>
                    <a:pt x="460" y="460"/>
                  </a:cubicBezTo>
                  <a:lnTo>
                    <a:pt x="460" y="36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46" name="Freeform 8"/>
            <p:cNvSpPr>
              <a:spLocks/>
            </p:cNvSpPr>
            <p:nvPr userDrawn="1"/>
          </p:nvSpPr>
          <p:spPr bwMode="auto">
            <a:xfrm>
              <a:off x="2899" y="511"/>
              <a:ext cx="1090" cy="1090"/>
            </a:xfrm>
            <a:custGeom>
              <a:avLst/>
              <a:gdLst>
                <a:gd name="T0" fmla="*/ 367 w 460"/>
                <a:gd name="T1" fmla="*/ 188 h 460"/>
                <a:gd name="T2" fmla="*/ 367 w 460"/>
                <a:gd name="T3" fmla="*/ 93 h 460"/>
                <a:gd name="T4" fmla="*/ 272 w 460"/>
                <a:gd name="T5" fmla="*/ 93 h 460"/>
                <a:gd name="T6" fmla="*/ 0 w 460"/>
                <a:gd name="T7" fmla="*/ 0 h 460"/>
                <a:gd name="T8" fmla="*/ 0 w 460"/>
                <a:gd name="T9" fmla="*/ 100 h 460"/>
                <a:gd name="T10" fmla="*/ 360 w 460"/>
                <a:gd name="T11" fmla="*/ 460 h 460"/>
                <a:gd name="T12" fmla="*/ 460 w 460"/>
                <a:gd name="T13" fmla="*/ 460 h 460"/>
                <a:gd name="T14" fmla="*/ 367 w 460"/>
                <a:gd name="T15" fmla="*/ 188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0" h="460">
                  <a:moveTo>
                    <a:pt x="367" y="188"/>
                  </a:moveTo>
                  <a:cubicBezTo>
                    <a:pt x="367" y="93"/>
                    <a:pt x="367" y="93"/>
                    <a:pt x="367" y="93"/>
                  </a:cubicBezTo>
                  <a:cubicBezTo>
                    <a:pt x="272" y="93"/>
                    <a:pt x="272" y="93"/>
                    <a:pt x="272" y="93"/>
                  </a:cubicBezTo>
                  <a:cubicBezTo>
                    <a:pt x="196" y="36"/>
                    <a:pt x="102" y="2"/>
                    <a:pt x="0" y="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197" y="104"/>
                    <a:pt x="356" y="263"/>
                    <a:pt x="360" y="460"/>
                  </a:cubicBezTo>
                  <a:cubicBezTo>
                    <a:pt x="460" y="460"/>
                    <a:pt x="460" y="460"/>
                    <a:pt x="460" y="460"/>
                  </a:cubicBezTo>
                  <a:cubicBezTo>
                    <a:pt x="458" y="358"/>
                    <a:pt x="424" y="264"/>
                    <a:pt x="367" y="18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</p:grpSp>
      <p:sp>
        <p:nvSpPr>
          <p:cNvPr id="47" name="Text Placeholder 68"/>
          <p:cNvSpPr>
            <a:spLocks noGrp="1"/>
          </p:cNvSpPr>
          <p:nvPr>
            <p:ph type="body" sz="quarter" idx="22" hasCustomPrompt="1"/>
          </p:nvPr>
        </p:nvSpPr>
        <p:spPr>
          <a:xfrm>
            <a:off x="611560" y="1275355"/>
            <a:ext cx="2592288" cy="921384"/>
          </a:xfrm>
        </p:spPr>
        <p:txBody>
          <a:bodyPr anchor="ctr">
            <a:noAutofit/>
          </a:bodyPr>
          <a:lstStyle>
            <a:lvl1pPr marL="0" indent="0" algn="ctr">
              <a:buNone/>
              <a:defRPr sz="2600"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Performance</a:t>
            </a:r>
          </a:p>
        </p:txBody>
      </p:sp>
      <p:sp>
        <p:nvSpPr>
          <p:cNvPr id="48" name="Text Placeholder 68"/>
          <p:cNvSpPr>
            <a:spLocks noGrp="1"/>
          </p:cNvSpPr>
          <p:nvPr>
            <p:ph type="body" sz="quarter" idx="23" hasCustomPrompt="1"/>
          </p:nvPr>
        </p:nvSpPr>
        <p:spPr>
          <a:xfrm>
            <a:off x="5940152" y="3738598"/>
            <a:ext cx="2592288" cy="921384"/>
          </a:xfrm>
        </p:spPr>
        <p:txBody>
          <a:bodyPr anchor="ctr">
            <a:noAutofit/>
          </a:bodyPr>
          <a:lstStyle>
            <a:lvl1pPr marL="0" indent="0" algn="ctr">
              <a:buNone/>
              <a:defRPr sz="2600"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Interface</a:t>
            </a:r>
          </a:p>
        </p:txBody>
      </p:sp>
      <p:sp>
        <p:nvSpPr>
          <p:cNvPr id="49" name="Text Placeholder 68"/>
          <p:cNvSpPr>
            <a:spLocks noGrp="1"/>
          </p:cNvSpPr>
          <p:nvPr>
            <p:ph type="body" sz="quarter" idx="24" hasCustomPrompt="1"/>
          </p:nvPr>
        </p:nvSpPr>
        <p:spPr>
          <a:xfrm>
            <a:off x="5940152" y="1275355"/>
            <a:ext cx="2592288" cy="921384"/>
          </a:xfrm>
        </p:spPr>
        <p:txBody>
          <a:bodyPr anchor="ctr">
            <a:noAutofit/>
          </a:bodyPr>
          <a:lstStyle>
            <a:lvl1pPr marL="0" indent="0" algn="ctr">
              <a:buNone/>
              <a:defRPr sz="2600"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Functionality</a:t>
            </a:r>
          </a:p>
        </p:txBody>
      </p:sp>
    </p:spTree>
    <p:extLst>
      <p:ext uri="{BB962C8B-B14F-4D97-AF65-F5344CB8AC3E}">
        <p14:creationId xmlns:p14="http://schemas.microsoft.com/office/powerpoint/2010/main" val="897936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Oval 143"/>
          <p:cNvSpPr/>
          <p:nvPr userDrawn="1"/>
        </p:nvSpPr>
        <p:spPr>
          <a:xfrm>
            <a:off x="4960196" y="3742925"/>
            <a:ext cx="835940" cy="83594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145" name="Oval 144"/>
          <p:cNvSpPr/>
          <p:nvPr userDrawn="1"/>
        </p:nvSpPr>
        <p:spPr>
          <a:xfrm>
            <a:off x="3358612" y="3742925"/>
            <a:ext cx="835940" cy="83594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142" name="Oval 141"/>
          <p:cNvSpPr/>
          <p:nvPr userDrawn="1"/>
        </p:nvSpPr>
        <p:spPr>
          <a:xfrm>
            <a:off x="4960196" y="2655553"/>
            <a:ext cx="835940" cy="8359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143" name="Oval 142"/>
          <p:cNvSpPr/>
          <p:nvPr userDrawn="1"/>
        </p:nvSpPr>
        <p:spPr>
          <a:xfrm>
            <a:off x="3358612" y="2655553"/>
            <a:ext cx="835940" cy="8359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141" name="Oval 140"/>
          <p:cNvSpPr/>
          <p:nvPr userDrawn="1"/>
        </p:nvSpPr>
        <p:spPr>
          <a:xfrm>
            <a:off x="4960196" y="1521216"/>
            <a:ext cx="835940" cy="83594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3" name="Oval 2"/>
          <p:cNvSpPr/>
          <p:nvPr userDrawn="1"/>
        </p:nvSpPr>
        <p:spPr>
          <a:xfrm>
            <a:off x="3358612" y="1521216"/>
            <a:ext cx="835940" cy="83594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195486"/>
            <a:ext cx="8229600" cy="85725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noProof="0" dirty="0" smtClean="0"/>
              <a:t>Icons &amp; text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62CF9AB3-F2B2-44F1-B1C6-9B37F0775898}" type="datetimeFigureOut">
              <a:rPr lang="en-US" smtClean="0"/>
              <a:pPr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C939CA1C-DEC7-4112-8616-F0595646E03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3" name="Group 52"/>
          <p:cNvGrpSpPr/>
          <p:nvPr userDrawn="1"/>
        </p:nvGrpSpPr>
        <p:grpSpPr>
          <a:xfrm>
            <a:off x="3597263" y="2776999"/>
            <a:ext cx="358638" cy="582337"/>
            <a:chOff x="5222875" y="2954338"/>
            <a:chExt cx="949326" cy="1541463"/>
          </a:xfrm>
        </p:grpSpPr>
        <p:sp>
          <p:nvSpPr>
            <p:cNvPr id="57" name="Freeform 60"/>
            <p:cNvSpPr>
              <a:spLocks noEditPoints="1"/>
            </p:cNvSpPr>
            <p:nvPr/>
          </p:nvSpPr>
          <p:spPr bwMode="auto">
            <a:xfrm>
              <a:off x="5576888" y="3246438"/>
              <a:ext cx="284163" cy="1249363"/>
            </a:xfrm>
            <a:custGeom>
              <a:avLst/>
              <a:gdLst>
                <a:gd name="T0" fmla="*/ 99 w 199"/>
                <a:gd name="T1" fmla="*/ 874 h 874"/>
                <a:gd name="T2" fmla="*/ 39 w 199"/>
                <a:gd name="T3" fmla="*/ 814 h 874"/>
                <a:gd name="T4" fmla="*/ 38 w 199"/>
                <a:gd name="T5" fmla="*/ 813 h 874"/>
                <a:gd name="T6" fmla="*/ 38 w 199"/>
                <a:gd name="T7" fmla="*/ 46 h 874"/>
                <a:gd name="T8" fmla="*/ 3 w 199"/>
                <a:gd name="T9" fmla="*/ 14 h 874"/>
                <a:gd name="T10" fmla="*/ 1 w 199"/>
                <a:gd name="T11" fmla="*/ 5 h 874"/>
                <a:gd name="T12" fmla="*/ 9 w 199"/>
                <a:gd name="T13" fmla="*/ 0 h 874"/>
                <a:gd name="T14" fmla="*/ 190 w 199"/>
                <a:gd name="T15" fmla="*/ 0 h 874"/>
                <a:gd name="T16" fmla="*/ 198 w 199"/>
                <a:gd name="T17" fmla="*/ 5 h 874"/>
                <a:gd name="T18" fmla="*/ 195 w 199"/>
                <a:gd name="T19" fmla="*/ 14 h 874"/>
                <a:gd name="T20" fmla="*/ 160 w 199"/>
                <a:gd name="T21" fmla="*/ 46 h 874"/>
                <a:gd name="T22" fmla="*/ 160 w 199"/>
                <a:gd name="T23" fmla="*/ 809 h 874"/>
                <a:gd name="T24" fmla="*/ 160 w 199"/>
                <a:gd name="T25" fmla="*/ 813 h 874"/>
                <a:gd name="T26" fmla="*/ 99 w 199"/>
                <a:gd name="T27" fmla="*/ 874 h 874"/>
                <a:gd name="T28" fmla="*/ 54 w 199"/>
                <a:gd name="T29" fmla="*/ 812 h 874"/>
                <a:gd name="T30" fmla="*/ 55 w 199"/>
                <a:gd name="T31" fmla="*/ 813 h 874"/>
                <a:gd name="T32" fmla="*/ 99 w 199"/>
                <a:gd name="T33" fmla="*/ 858 h 874"/>
                <a:gd name="T34" fmla="*/ 144 w 199"/>
                <a:gd name="T35" fmla="*/ 813 h 874"/>
                <a:gd name="T36" fmla="*/ 144 w 199"/>
                <a:gd name="T37" fmla="*/ 810 h 874"/>
                <a:gd name="T38" fmla="*/ 144 w 199"/>
                <a:gd name="T39" fmla="*/ 810 h 874"/>
                <a:gd name="T40" fmla="*/ 144 w 199"/>
                <a:gd name="T41" fmla="*/ 42 h 874"/>
                <a:gd name="T42" fmla="*/ 166 w 199"/>
                <a:gd name="T43" fmla="*/ 19 h 874"/>
                <a:gd name="T44" fmla="*/ 169 w 199"/>
                <a:gd name="T45" fmla="*/ 16 h 874"/>
                <a:gd name="T46" fmla="*/ 29 w 199"/>
                <a:gd name="T47" fmla="*/ 16 h 874"/>
                <a:gd name="T48" fmla="*/ 33 w 199"/>
                <a:gd name="T49" fmla="*/ 19 h 874"/>
                <a:gd name="T50" fmla="*/ 54 w 199"/>
                <a:gd name="T51" fmla="*/ 42 h 874"/>
                <a:gd name="T52" fmla="*/ 54 w 199"/>
                <a:gd name="T53" fmla="*/ 812 h 8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99" h="874">
                  <a:moveTo>
                    <a:pt x="99" y="874"/>
                  </a:moveTo>
                  <a:cubicBezTo>
                    <a:pt x="66" y="874"/>
                    <a:pt x="39" y="847"/>
                    <a:pt x="39" y="814"/>
                  </a:cubicBezTo>
                  <a:cubicBezTo>
                    <a:pt x="39" y="814"/>
                    <a:pt x="38" y="813"/>
                    <a:pt x="38" y="813"/>
                  </a:cubicBezTo>
                  <a:cubicBezTo>
                    <a:pt x="38" y="46"/>
                    <a:pt x="38" y="46"/>
                    <a:pt x="38" y="46"/>
                  </a:cubicBezTo>
                  <a:cubicBezTo>
                    <a:pt x="32" y="40"/>
                    <a:pt x="15" y="24"/>
                    <a:pt x="3" y="14"/>
                  </a:cubicBezTo>
                  <a:cubicBezTo>
                    <a:pt x="1" y="12"/>
                    <a:pt x="0" y="8"/>
                    <a:pt x="1" y="5"/>
                  </a:cubicBezTo>
                  <a:cubicBezTo>
                    <a:pt x="2" y="2"/>
                    <a:pt x="5" y="0"/>
                    <a:pt x="9" y="0"/>
                  </a:cubicBezTo>
                  <a:cubicBezTo>
                    <a:pt x="190" y="0"/>
                    <a:pt x="190" y="0"/>
                    <a:pt x="190" y="0"/>
                  </a:cubicBezTo>
                  <a:cubicBezTo>
                    <a:pt x="193" y="0"/>
                    <a:pt x="196" y="2"/>
                    <a:pt x="198" y="5"/>
                  </a:cubicBezTo>
                  <a:cubicBezTo>
                    <a:pt x="199" y="8"/>
                    <a:pt x="198" y="12"/>
                    <a:pt x="195" y="14"/>
                  </a:cubicBezTo>
                  <a:cubicBezTo>
                    <a:pt x="184" y="24"/>
                    <a:pt x="166" y="40"/>
                    <a:pt x="160" y="46"/>
                  </a:cubicBezTo>
                  <a:cubicBezTo>
                    <a:pt x="160" y="809"/>
                    <a:pt x="160" y="809"/>
                    <a:pt x="160" y="809"/>
                  </a:cubicBezTo>
                  <a:cubicBezTo>
                    <a:pt x="160" y="811"/>
                    <a:pt x="160" y="812"/>
                    <a:pt x="160" y="813"/>
                  </a:cubicBezTo>
                  <a:cubicBezTo>
                    <a:pt x="160" y="846"/>
                    <a:pt x="133" y="874"/>
                    <a:pt x="99" y="874"/>
                  </a:cubicBezTo>
                  <a:close/>
                  <a:moveTo>
                    <a:pt x="54" y="812"/>
                  </a:moveTo>
                  <a:cubicBezTo>
                    <a:pt x="55" y="812"/>
                    <a:pt x="55" y="812"/>
                    <a:pt x="55" y="813"/>
                  </a:cubicBezTo>
                  <a:cubicBezTo>
                    <a:pt x="55" y="838"/>
                    <a:pt x="75" y="858"/>
                    <a:pt x="99" y="858"/>
                  </a:cubicBezTo>
                  <a:cubicBezTo>
                    <a:pt x="124" y="858"/>
                    <a:pt x="144" y="838"/>
                    <a:pt x="144" y="813"/>
                  </a:cubicBezTo>
                  <a:cubicBezTo>
                    <a:pt x="144" y="812"/>
                    <a:pt x="144" y="811"/>
                    <a:pt x="144" y="810"/>
                  </a:cubicBezTo>
                  <a:cubicBezTo>
                    <a:pt x="144" y="810"/>
                    <a:pt x="144" y="810"/>
                    <a:pt x="144" y="810"/>
                  </a:cubicBezTo>
                  <a:cubicBezTo>
                    <a:pt x="144" y="42"/>
                    <a:pt x="144" y="42"/>
                    <a:pt x="144" y="42"/>
                  </a:cubicBezTo>
                  <a:cubicBezTo>
                    <a:pt x="144" y="39"/>
                    <a:pt x="144" y="39"/>
                    <a:pt x="166" y="19"/>
                  </a:cubicBezTo>
                  <a:cubicBezTo>
                    <a:pt x="167" y="18"/>
                    <a:pt x="168" y="17"/>
                    <a:pt x="169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1" y="17"/>
                    <a:pt x="32" y="18"/>
                    <a:pt x="33" y="19"/>
                  </a:cubicBezTo>
                  <a:cubicBezTo>
                    <a:pt x="54" y="39"/>
                    <a:pt x="54" y="39"/>
                    <a:pt x="54" y="42"/>
                  </a:cubicBezTo>
                  <a:lnTo>
                    <a:pt x="54" y="8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58" name="Freeform 61"/>
            <p:cNvSpPr>
              <a:spLocks/>
            </p:cNvSpPr>
            <p:nvPr/>
          </p:nvSpPr>
          <p:spPr bwMode="auto">
            <a:xfrm>
              <a:off x="5783263" y="4392613"/>
              <a:ext cx="22225" cy="28575"/>
            </a:xfrm>
            <a:custGeom>
              <a:avLst/>
              <a:gdLst>
                <a:gd name="T0" fmla="*/ 8 w 16"/>
                <a:gd name="T1" fmla="*/ 19 h 19"/>
                <a:gd name="T2" fmla="*/ 0 w 16"/>
                <a:gd name="T3" fmla="*/ 11 h 19"/>
                <a:gd name="T4" fmla="*/ 0 w 16"/>
                <a:gd name="T5" fmla="*/ 8 h 19"/>
                <a:gd name="T6" fmla="*/ 8 w 16"/>
                <a:gd name="T7" fmla="*/ 0 h 19"/>
                <a:gd name="T8" fmla="*/ 16 w 16"/>
                <a:gd name="T9" fmla="*/ 8 h 19"/>
                <a:gd name="T10" fmla="*/ 16 w 16"/>
                <a:gd name="T11" fmla="*/ 11 h 19"/>
                <a:gd name="T12" fmla="*/ 8 w 16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9">
                  <a:moveTo>
                    <a:pt x="8" y="19"/>
                  </a:moveTo>
                  <a:cubicBezTo>
                    <a:pt x="4" y="19"/>
                    <a:pt x="0" y="15"/>
                    <a:pt x="0" y="11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3" y="0"/>
                    <a:pt x="16" y="3"/>
                    <a:pt x="16" y="8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5"/>
                    <a:pt x="13" y="19"/>
                    <a:pt x="8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59" name="Freeform 62"/>
            <p:cNvSpPr>
              <a:spLocks noEditPoints="1"/>
            </p:cNvSpPr>
            <p:nvPr/>
          </p:nvSpPr>
          <p:spPr bwMode="auto">
            <a:xfrm>
              <a:off x="5919788" y="3324226"/>
              <a:ext cx="252413" cy="1095375"/>
            </a:xfrm>
            <a:custGeom>
              <a:avLst/>
              <a:gdLst>
                <a:gd name="T0" fmla="*/ 88 w 176"/>
                <a:gd name="T1" fmla="*/ 766 h 766"/>
                <a:gd name="T2" fmla="*/ 34 w 176"/>
                <a:gd name="T3" fmla="*/ 713 h 766"/>
                <a:gd name="T4" fmla="*/ 34 w 176"/>
                <a:gd name="T5" fmla="*/ 712 h 766"/>
                <a:gd name="T6" fmla="*/ 34 w 176"/>
                <a:gd name="T7" fmla="*/ 42 h 766"/>
                <a:gd name="T8" fmla="*/ 3 w 176"/>
                <a:gd name="T9" fmla="*/ 14 h 766"/>
                <a:gd name="T10" fmla="*/ 1 w 176"/>
                <a:gd name="T11" fmla="*/ 5 h 766"/>
                <a:gd name="T12" fmla="*/ 9 w 176"/>
                <a:gd name="T13" fmla="*/ 0 h 766"/>
                <a:gd name="T14" fmla="*/ 167 w 176"/>
                <a:gd name="T15" fmla="*/ 0 h 766"/>
                <a:gd name="T16" fmla="*/ 175 w 176"/>
                <a:gd name="T17" fmla="*/ 5 h 766"/>
                <a:gd name="T18" fmla="*/ 173 w 176"/>
                <a:gd name="T19" fmla="*/ 14 h 766"/>
                <a:gd name="T20" fmla="*/ 142 w 176"/>
                <a:gd name="T21" fmla="*/ 42 h 766"/>
                <a:gd name="T22" fmla="*/ 142 w 176"/>
                <a:gd name="T23" fmla="*/ 709 h 766"/>
                <a:gd name="T24" fmla="*/ 142 w 176"/>
                <a:gd name="T25" fmla="*/ 712 h 766"/>
                <a:gd name="T26" fmla="*/ 88 w 176"/>
                <a:gd name="T27" fmla="*/ 766 h 766"/>
                <a:gd name="T28" fmla="*/ 50 w 176"/>
                <a:gd name="T29" fmla="*/ 710 h 766"/>
                <a:gd name="T30" fmla="*/ 50 w 176"/>
                <a:gd name="T31" fmla="*/ 712 h 766"/>
                <a:gd name="T32" fmla="*/ 88 w 176"/>
                <a:gd name="T33" fmla="*/ 750 h 766"/>
                <a:gd name="T34" fmla="*/ 126 w 176"/>
                <a:gd name="T35" fmla="*/ 712 h 766"/>
                <a:gd name="T36" fmla="*/ 126 w 176"/>
                <a:gd name="T37" fmla="*/ 709 h 766"/>
                <a:gd name="T38" fmla="*/ 126 w 176"/>
                <a:gd name="T39" fmla="*/ 709 h 766"/>
                <a:gd name="T40" fmla="*/ 126 w 176"/>
                <a:gd name="T41" fmla="*/ 38 h 766"/>
                <a:gd name="T42" fmla="*/ 146 w 176"/>
                <a:gd name="T43" fmla="*/ 16 h 766"/>
                <a:gd name="T44" fmla="*/ 29 w 176"/>
                <a:gd name="T45" fmla="*/ 16 h 766"/>
                <a:gd name="T46" fmla="*/ 30 w 176"/>
                <a:gd name="T47" fmla="*/ 17 h 766"/>
                <a:gd name="T48" fmla="*/ 50 w 176"/>
                <a:gd name="T49" fmla="*/ 38 h 766"/>
                <a:gd name="T50" fmla="*/ 50 w 176"/>
                <a:gd name="T51" fmla="*/ 710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76" h="766">
                  <a:moveTo>
                    <a:pt x="88" y="766"/>
                  </a:moveTo>
                  <a:cubicBezTo>
                    <a:pt x="59" y="766"/>
                    <a:pt x="35" y="742"/>
                    <a:pt x="34" y="713"/>
                  </a:cubicBezTo>
                  <a:cubicBezTo>
                    <a:pt x="34" y="713"/>
                    <a:pt x="34" y="712"/>
                    <a:pt x="34" y="712"/>
                  </a:cubicBezTo>
                  <a:cubicBezTo>
                    <a:pt x="34" y="42"/>
                    <a:pt x="34" y="42"/>
                    <a:pt x="34" y="42"/>
                  </a:cubicBezTo>
                  <a:cubicBezTo>
                    <a:pt x="28" y="36"/>
                    <a:pt x="13" y="23"/>
                    <a:pt x="3" y="14"/>
                  </a:cubicBezTo>
                  <a:cubicBezTo>
                    <a:pt x="1" y="12"/>
                    <a:pt x="0" y="8"/>
                    <a:pt x="1" y="5"/>
                  </a:cubicBezTo>
                  <a:cubicBezTo>
                    <a:pt x="2" y="2"/>
                    <a:pt x="5" y="0"/>
                    <a:pt x="9" y="0"/>
                  </a:cubicBezTo>
                  <a:cubicBezTo>
                    <a:pt x="167" y="0"/>
                    <a:pt x="167" y="0"/>
                    <a:pt x="167" y="0"/>
                  </a:cubicBezTo>
                  <a:cubicBezTo>
                    <a:pt x="171" y="0"/>
                    <a:pt x="174" y="2"/>
                    <a:pt x="175" y="5"/>
                  </a:cubicBezTo>
                  <a:cubicBezTo>
                    <a:pt x="176" y="8"/>
                    <a:pt x="175" y="12"/>
                    <a:pt x="173" y="14"/>
                  </a:cubicBezTo>
                  <a:cubicBezTo>
                    <a:pt x="163" y="23"/>
                    <a:pt x="148" y="36"/>
                    <a:pt x="142" y="42"/>
                  </a:cubicBezTo>
                  <a:cubicBezTo>
                    <a:pt x="142" y="709"/>
                    <a:pt x="142" y="709"/>
                    <a:pt x="142" y="709"/>
                  </a:cubicBezTo>
                  <a:cubicBezTo>
                    <a:pt x="142" y="710"/>
                    <a:pt x="142" y="711"/>
                    <a:pt x="142" y="712"/>
                  </a:cubicBezTo>
                  <a:cubicBezTo>
                    <a:pt x="142" y="742"/>
                    <a:pt x="118" y="766"/>
                    <a:pt x="88" y="766"/>
                  </a:cubicBezTo>
                  <a:close/>
                  <a:moveTo>
                    <a:pt x="50" y="710"/>
                  </a:moveTo>
                  <a:cubicBezTo>
                    <a:pt x="50" y="711"/>
                    <a:pt x="50" y="711"/>
                    <a:pt x="50" y="712"/>
                  </a:cubicBezTo>
                  <a:cubicBezTo>
                    <a:pt x="50" y="733"/>
                    <a:pt x="67" y="750"/>
                    <a:pt x="88" y="750"/>
                  </a:cubicBezTo>
                  <a:cubicBezTo>
                    <a:pt x="109" y="750"/>
                    <a:pt x="126" y="733"/>
                    <a:pt x="126" y="712"/>
                  </a:cubicBezTo>
                  <a:cubicBezTo>
                    <a:pt x="126" y="711"/>
                    <a:pt x="126" y="710"/>
                    <a:pt x="126" y="709"/>
                  </a:cubicBezTo>
                  <a:cubicBezTo>
                    <a:pt x="126" y="709"/>
                    <a:pt x="126" y="709"/>
                    <a:pt x="126" y="709"/>
                  </a:cubicBezTo>
                  <a:cubicBezTo>
                    <a:pt x="126" y="38"/>
                    <a:pt x="126" y="38"/>
                    <a:pt x="126" y="38"/>
                  </a:cubicBezTo>
                  <a:cubicBezTo>
                    <a:pt x="126" y="35"/>
                    <a:pt x="126" y="34"/>
                    <a:pt x="146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50" y="34"/>
                    <a:pt x="50" y="34"/>
                    <a:pt x="50" y="38"/>
                  </a:cubicBezTo>
                  <a:lnTo>
                    <a:pt x="50" y="7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60" name="Freeform 63"/>
            <p:cNvSpPr>
              <a:spLocks/>
            </p:cNvSpPr>
            <p:nvPr/>
          </p:nvSpPr>
          <p:spPr bwMode="auto">
            <a:xfrm>
              <a:off x="6100763" y="4325938"/>
              <a:ext cx="22225" cy="26988"/>
            </a:xfrm>
            <a:custGeom>
              <a:avLst/>
              <a:gdLst>
                <a:gd name="T0" fmla="*/ 8 w 16"/>
                <a:gd name="T1" fmla="*/ 19 h 19"/>
                <a:gd name="T2" fmla="*/ 0 w 16"/>
                <a:gd name="T3" fmla="*/ 11 h 19"/>
                <a:gd name="T4" fmla="*/ 0 w 16"/>
                <a:gd name="T5" fmla="*/ 8 h 19"/>
                <a:gd name="T6" fmla="*/ 8 w 16"/>
                <a:gd name="T7" fmla="*/ 0 h 19"/>
                <a:gd name="T8" fmla="*/ 16 w 16"/>
                <a:gd name="T9" fmla="*/ 8 h 19"/>
                <a:gd name="T10" fmla="*/ 16 w 16"/>
                <a:gd name="T11" fmla="*/ 11 h 19"/>
                <a:gd name="T12" fmla="*/ 8 w 16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9">
                  <a:moveTo>
                    <a:pt x="8" y="19"/>
                  </a:moveTo>
                  <a:cubicBezTo>
                    <a:pt x="4" y="19"/>
                    <a:pt x="0" y="15"/>
                    <a:pt x="0" y="11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3" y="0"/>
                    <a:pt x="16" y="3"/>
                    <a:pt x="16" y="8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5"/>
                    <a:pt x="13" y="19"/>
                    <a:pt x="8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61" name="Freeform 64"/>
            <p:cNvSpPr>
              <a:spLocks noEditPoints="1"/>
            </p:cNvSpPr>
            <p:nvPr/>
          </p:nvSpPr>
          <p:spPr bwMode="auto">
            <a:xfrm>
              <a:off x="5276850" y="3324226"/>
              <a:ext cx="252413" cy="1095375"/>
            </a:xfrm>
            <a:custGeom>
              <a:avLst/>
              <a:gdLst>
                <a:gd name="T0" fmla="*/ 89 w 176"/>
                <a:gd name="T1" fmla="*/ 766 h 766"/>
                <a:gd name="T2" fmla="*/ 34 w 176"/>
                <a:gd name="T3" fmla="*/ 713 h 766"/>
                <a:gd name="T4" fmla="*/ 34 w 176"/>
                <a:gd name="T5" fmla="*/ 712 h 766"/>
                <a:gd name="T6" fmla="*/ 34 w 176"/>
                <a:gd name="T7" fmla="*/ 42 h 766"/>
                <a:gd name="T8" fmla="*/ 4 w 176"/>
                <a:gd name="T9" fmla="*/ 14 h 766"/>
                <a:gd name="T10" fmla="*/ 2 w 176"/>
                <a:gd name="T11" fmla="*/ 5 h 766"/>
                <a:gd name="T12" fmla="*/ 9 w 176"/>
                <a:gd name="T13" fmla="*/ 0 h 766"/>
                <a:gd name="T14" fmla="*/ 168 w 176"/>
                <a:gd name="T15" fmla="*/ 0 h 766"/>
                <a:gd name="T16" fmla="*/ 175 w 176"/>
                <a:gd name="T17" fmla="*/ 5 h 766"/>
                <a:gd name="T18" fmla="*/ 173 w 176"/>
                <a:gd name="T19" fmla="*/ 14 h 766"/>
                <a:gd name="T20" fmla="*/ 143 w 176"/>
                <a:gd name="T21" fmla="*/ 42 h 766"/>
                <a:gd name="T22" fmla="*/ 143 w 176"/>
                <a:gd name="T23" fmla="*/ 709 h 766"/>
                <a:gd name="T24" fmla="*/ 143 w 176"/>
                <a:gd name="T25" fmla="*/ 712 h 766"/>
                <a:gd name="T26" fmla="*/ 89 w 176"/>
                <a:gd name="T27" fmla="*/ 766 h 766"/>
                <a:gd name="T28" fmla="*/ 50 w 176"/>
                <a:gd name="T29" fmla="*/ 710 h 766"/>
                <a:gd name="T30" fmla="*/ 50 w 176"/>
                <a:gd name="T31" fmla="*/ 712 h 766"/>
                <a:gd name="T32" fmla="*/ 89 w 176"/>
                <a:gd name="T33" fmla="*/ 750 h 766"/>
                <a:gd name="T34" fmla="*/ 127 w 176"/>
                <a:gd name="T35" fmla="*/ 712 h 766"/>
                <a:gd name="T36" fmla="*/ 127 w 176"/>
                <a:gd name="T37" fmla="*/ 709 h 766"/>
                <a:gd name="T38" fmla="*/ 127 w 176"/>
                <a:gd name="T39" fmla="*/ 709 h 766"/>
                <a:gd name="T40" fmla="*/ 127 w 176"/>
                <a:gd name="T41" fmla="*/ 38 h 766"/>
                <a:gd name="T42" fmla="*/ 147 w 176"/>
                <a:gd name="T43" fmla="*/ 16 h 766"/>
                <a:gd name="T44" fmla="*/ 30 w 176"/>
                <a:gd name="T45" fmla="*/ 16 h 766"/>
                <a:gd name="T46" fmla="*/ 50 w 176"/>
                <a:gd name="T47" fmla="*/ 38 h 766"/>
                <a:gd name="T48" fmla="*/ 50 w 176"/>
                <a:gd name="T49" fmla="*/ 710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6" h="766">
                  <a:moveTo>
                    <a:pt x="89" y="766"/>
                  </a:moveTo>
                  <a:cubicBezTo>
                    <a:pt x="59" y="766"/>
                    <a:pt x="35" y="742"/>
                    <a:pt x="34" y="713"/>
                  </a:cubicBezTo>
                  <a:cubicBezTo>
                    <a:pt x="34" y="713"/>
                    <a:pt x="34" y="712"/>
                    <a:pt x="34" y="712"/>
                  </a:cubicBezTo>
                  <a:cubicBezTo>
                    <a:pt x="34" y="42"/>
                    <a:pt x="34" y="42"/>
                    <a:pt x="34" y="42"/>
                  </a:cubicBezTo>
                  <a:cubicBezTo>
                    <a:pt x="28" y="36"/>
                    <a:pt x="13" y="23"/>
                    <a:pt x="4" y="14"/>
                  </a:cubicBezTo>
                  <a:cubicBezTo>
                    <a:pt x="1" y="12"/>
                    <a:pt x="0" y="8"/>
                    <a:pt x="2" y="5"/>
                  </a:cubicBezTo>
                  <a:cubicBezTo>
                    <a:pt x="3" y="2"/>
                    <a:pt x="6" y="0"/>
                    <a:pt x="9" y="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71" y="0"/>
                    <a:pt x="174" y="2"/>
                    <a:pt x="175" y="5"/>
                  </a:cubicBezTo>
                  <a:cubicBezTo>
                    <a:pt x="176" y="8"/>
                    <a:pt x="176" y="12"/>
                    <a:pt x="173" y="14"/>
                  </a:cubicBezTo>
                  <a:cubicBezTo>
                    <a:pt x="163" y="23"/>
                    <a:pt x="148" y="36"/>
                    <a:pt x="143" y="42"/>
                  </a:cubicBezTo>
                  <a:cubicBezTo>
                    <a:pt x="143" y="709"/>
                    <a:pt x="143" y="709"/>
                    <a:pt x="143" y="709"/>
                  </a:cubicBezTo>
                  <a:cubicBezTo>
                    <a:pt x="143" y="710"/>
                    <a:pt x="143" y="711"/>
                    <a:pt x="143" y="712"/>
                  </a:cubicBezTo>
                  <a:cubicBezTo>
                    <a:pt x="143" y="742"/>
                    <a:pt x="118" y="766"/>
                    <a:pt x="89" y="766"/>
                  </a:cubicBezTo>
                  <a:close/>
                  <a:moveTo>
                    <a:pt x="50" y="710"/>
                  </a:moveTo>
                  <a:cubicBezTo>
                    <a:pt x="50" y="711"/>
                    <a:pt x="50" y="711"/>
                    <a:pt x="50" y="712"/>
                  </a:cubicBezTo>
                  <a:cubicBezTo>
                    <a:pt x="50" y="733"/>
                    <a:pt x="67" y="750"/>
                    <a:pt x="89" y="750"/>
                  </a:cubicBezTo>
                  <a:cubicBezTo>
                    <a:pt x="110" y="750"/>
                    <a:pt x="127" y="733"/>
                    <a:pt x="127" y="712"/>
                  </a:cubicBezTo>
                  <a:cubicBezTo>
                    <a:pt x="127" y="711"/>
                    <a:pt x="127" y="710"/>
                    <a:pt x="127" y="709"/>
                  </a:cubicBezTo>
                  <a:cubicBezTo>
                    <a:pt x="127" y="709"/>
                    <a:pt x="127" y="709"/>
                    <a:pt x="127" y="709"/>
                  </a:cubicBezTo>
                  <a:cubicBezTo>
                    <a:pt x="127" y="38"/>
                    <a:pt x="127" y="38"/>
                    <a:pt x="127" y="38"/>
                  </a:cubicBezTo>
                  <a:cubicBezTo>
                    <a:pt x="127" y="35"/>
                    <a:pt x="127" y="34"/>
                    <a:pt x="147" y="16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50" y="34"/>
                    <a:pt x="50" y="35"/>
                    <a:pt x="50" y="38"/>
                  </a:cubicBezTo>
                  <a:lnTo>
                    <a:pt x="50" y="7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5459413" y="4325938"/>
              <a:ext cx="22225" cy="26988"/>
            </a:xfrm>
            <a:custGeom>
              <a:avLst/>
              <a:gdLst>
                <a:gd name="T0" fmla="*/ 8 w 16"/>
                <a:gd name="T1" fmla="*/ 19 h 19"/>
                <a:gd name="T2" fmla="*/ 0 w 16"/>
                <a:gd name="T3" fmla="*/ 11 h 19"/>
                <a:gd name="T4" fmla="*/ 0 w 16"/>
                <a:gd name="T5" fmla="*/ 8 h 19"/>
                <a:gd name="T6" fmla="*/ 8 w 16"/>
                <a:gd name="T7" fmla="*/ 0 h 19"/>
                <a:gd name="T8" fmla="*/ 16 w 16"/>
                <a:gd name="T9" fmla="*/ 8 h 19"/>
                <a:gd name="T10" fmla="*/ 16 w 16"/>
                <a:gd name="T11" fmla="*/ 11 h 19"/>
                <a:gd name="T12" fmla="*/ 8 w 16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9">
                  <a:moveTo>
                    <a:pt x="8" y="19"/>
                  </a:moveTo>
                  <a:cubicBezTo>
                    <a:pt x="3" y="19"/>
                    <a:pt x="0" y="15"/>
                    <a:pt x="0" y="11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2" y="0"/>
                    <a:pt x="16" y="3"/>
                    <a:pt x="16" y="8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5"/>
                    <a:pt x="12" y="19"/>
                    <a:pt x="8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63" name="Freeform 66"/>
            <p:cNvSpPr>
              <a:spLocks noEditPoints="1"/>
            </p:cNvSpPr>
            <p:nvPr/>
          </p:nvSpPr>
          <p:spPr bwMode="auto">
            <a:xfrm>
              <a:off x="5705475" y="2997201"/>
              <a:ext cx="155575" cy="153988"/>
            </a:xfrm>
            <a:custGeom>
              <a:avLst/>
              <a:gdLst>
                <a:gd name="T0" fmla="*/ 54 w 108"/>
                <a:gd name="T1" fmla="*/ 108 h 108"/>
                <a:gd name="T2" fmla="*/ 108 w 108"/>
                <a:gd name="T3" fmla="*/ 54 h 108"/>
                <a:gd name="T4" fmla="*/ 54 w 108"/>
                <a:gd name="T5" fmla="*/ 0 h 108"/>
                <a:gd name="T6" fmla="*/ 0 w 108"/>
                <a:gd name="T7" fmla="*/ 54 h 108"/>
                <a:gd name="T8" fmla="*/ 54 w 108"/>
                <a:gd name="T9" fmla="*/ 108 h 108"/>
                <a:gd name="T10" fmla="*/ 54 w 108"/>
                <a:gd name="T11" fmla="*/ 17 h 108"/>
                <a:gd name="T12" fmla="*/ 91 w 108"/>
                <a:gd name="T13" fmla="*/ 54 h 108"/>
                <a:gd name="T14" fmla="*/ 54 w 108"/>
                <a:gd name="T15" fmla="*/ 91 h 108"/>
                <a:gd name="T16" fmla="*/ 18 w 108"/>
                <a:gd name="T17" fmla="*/ 54 h 108"/>
                <a:gd name="T18" fmla="*/ 54 w 108"/>
                <a:gd name="T19" fmla="*/ 17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08">
                  <a:moveTo>
                    <a:pt x="54" y="108"/>
                  </a:moveTo>
                  <a:cubicBezTo>
                    <a:pt x="84" y="108"/>
                    <a:pt x="108" y="84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ubicBezTo>
                    <a:pt x="25" y="0"/>
                    <a:pt x="0" y="24"/>
                    <a:pt x="0" y="54"/>
                  </a:cubicBezTo>
                  <a:cubicBezTo>
                    <a:pt x="0" y="84"/>
                    <a:pt x="25" y="108"/>
                    <a:pt x="54" y="108"/>
                  </a:cubicBezTo>
                  <a:close/>
                  <a:moveTo>
                    <a:pt x="54" y="17"/>
                  </a:moveTo>
                  <a:cubicBezTo>
                    <a:pt x="75" y="17"/>
                    <a:pt x="91" y="34"/>
                    <a:pt x="91" y="54"/>
                  </a:cubicBezTo>
                  <a:cubicBezTo>
                    <a:pt x="91" y="74"/>
                    <a:pt x="75" y="91"/>
                    <a:pt x="54" y="91"/>
                  </a:cubicBezTo>
                  <a:cubicBezTo>
                    <a:pt x="34" y="91"/>
                    <a:pt x="18" y="74"/>
                    <a:pt x="18" y="54"/>
                  </a:cubicBezTo>
                  <a:cubicBezTo>
                    <a:pt x="18" y="34"/>
                    <a:pt x="34" y="17"/>
                    <a:pt x="54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64" name="Freeform 67"/>
            <p:cNvSpPr>
              <a:spLocks noEditPoints="1"/>
            </p:cNvSpPr>
            <p:nvPr/>
          </p:nvSpPr>
          <p:spPr bwMode="auto">
            <a:xfrm>
              <a:off x="6073775" y="3073401"/>
              <a:ext cx="73025" cy="73025"/>
            </a:xfrm>
            <a:custGeom>
              <a:avLst/>
              <a:gdLst>
                <a:gd name="T0" fmla="*/ 26 w 51"/>
                <a:gd name="T1" fmla="*/ 52 h 52"/>
                <a:gd name="T2" fmla="*/ 51 w 51"/>
                <a:gd name="T3" fmla="*/ 26 h 52"/>
                <a:gd name="T4" fmla="*/ 26 w 51"/>
                <a:gd name="T5" fmla="*/ 0 h 52"/>
                <a:gd name="T6" fmla="*/ 0 w 51"/>
                <a:gd name="T7" fmla="*/ 26 h 52"/>
                <a:gd name="T8" fmla="*/ 26 w 51"/>
                <a:gd name="T9" fmla="*/ 52 h 52"/>
                <a:gd name="T10" fmla="*/ 26 w 51"/>
                <a:gd name="T11" fmla="*/ 11 h 52"/>
                <a:gd name="T12" fmla="*/ 41 w 51"/>
                <a:gd name="T13" fmla="*/ 26 h 52"/>
                <a:gd name="T14" fmla="*/ 26 w 51"/>
                <a:gd name="T15" fmla="*/ 41 h 52"/>
                <a:gd name="T16" fmla="*/ 26 w 51"/>
                <a:gd name="T17" fmla="*/ 41 h 52"/>
                <a:gd name="T18" fmla="*/ 11 w 51"/>
                <a:gd name="T19" fmla="*/ 26 h 52"/>
                <a:gd name="T20" fmla="*/ 26 w 51"/>
                <a:gd name="T21" fmla="*/ 1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52">
                  <a:moveTo>
                    <a:pt x="26" y="52"/>
                  </a:moveTo>
                  <a:cubicBezTo>
                    <a:pt x="40" y="52"/>
                    <a:pt x="51" y="40"/>
                    <a:pt x="51" y="26"/>
                  </a:cubicBezTo>
                  <a:cubicBezTo>
                    <a:pt x="51" y="12"/>
                    <a:pt x="40" y="0"/>
                    <a:pt x="26" y="0"/>
                  </a:cubicBezTo>
                  <a:cubicBezTo>
                    <a:pt x="12" y="0"/>
                    <a:pt x="0" y="12"/>
                    <a:pt x="0" y="26"/>
                  </a:cubicBezTo>
                  <a:cubicBezTo>
                    <a:pt x="0" y="40"/>
                    <a:pt x="12" y="52"/>
                    <a:pt x="26" y="52"/>
                  </a:cubicBezTo>
                  <a:close/>
                  <a:moveTo>
                    <a:pt x="26" y="11"/>
                  </a:moveTo>
                  <a:cubicBezTo>
                    <a:pt x="34" y="11"/>
                    <a:pt x="41" y="18"/>
                    <a:pt x="41" y="26"/>
                  </a:cubicBezTo>
                  <a:cubicBezTo>
                    <a:pt x="41" y="34"/>
                    <a:pt x="34" y="41"/>
                    <a:pt x="26" y="41"/>
                  </a:cubicBezTo>
                  <a:cubicBezTo>
                    <a:pt x="26" y="41"/>
                    <a:pt x="26" y="41"/>
                    <a:pt x="26" y="41"/>
                  </a:cubicBezTo>
                  <a:cubicBezTo>
                    <a:pt x="18" y="41"/>
                    <a:pt x="11" y="34"/>
                    <a:pt x="11" y="26"/>
                  </a:cubicBezTo>
                  <a:cubicBezTo>
                    <a:pt x="11" y="18"/>
                    <a:pt x="18" y="11"/>
                    <a:pt x="26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65" name="Freeform 68"/>
            <p:cNvSpPr>
              <a:spLocks noEditPoints="1"/>
            </p:cNvSpPr>
            <p:nvPr/>
          </p:nvSpPr>
          <p:spPr bwMode="auto">
            <a:xfrm>
              <a:off x="5892800" y="2954338"/>
              <a:ext cx="60325" cy="60325"/>
            </a:xfrm>
            <a:custGeom>
              <a:avLst/>
              <a:gdLst>
                <a:gd name="T0" fmla="*/ 21 w 42"/>
                <a:gd name="T1" fmla="*/ 42 h 42"/>
                <a:gd name="T2" fmla="*/ 42 w 42"/>
                <a:gd name="T3" fmla="*/ 21 h 42"/>
                <a:gd name="T4" fmla="*/ 21 w 42"/>
                <a:gd name="T5" fmla="*/ 0 h 42"/>
                <a:gd name="T6" fmla="*/ 0 w 42"/>
                <a:gd name="T7" fmla="*/ 21 h 42"/>
                <a:gd name="T8" fmla="*/ 21 w 42"/>
                <a:gd name="T9" fmla="*/ 42 h 42"/>
                <a:gd name="T10" fmla="*/ 21 w 42"/>
                <a:gd name="T11" fmla="*/ 9 h 42"/>
                <a:gd name="T12" fmla="*/ 33 w 42"/>
                <a:gd name="T13" fmla="*/ 21 h 42"/>
                <a:gd name="T14" fmla="*/ 21 w 42"/>
                <a:gd name="T15" fmla="*/ 33 h 42"/>
                <a:gd name="T16" fmla="*/ 9 w 42"/>
                <a:gd name="T17" fmla="*/ 21 h 42"/>
                <a:gd name="T18" fmla="*/ 21 w 42"/>
                <a:gd name="T19" fmla="*/ 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42">
                  <a:moveTo>
                    <a:pt x="21" y="42"/>
                  </a:moveTo>
                  <a:cubicBezTo>
                    <a:pt x="33" y="42"/>
                    <a:pt x="42" y="33"/>
                    <a:pt x="42" y="21"/>
                  </a:cubicBezTo>
                  <a:cubicBezTo>
                    <a:pt x="42" y="9"/>
                    <a:pt x="33" y="0"/>
                    <a:pt x="21" y="0"/>
                  </a:cubicBezTo>
                  <a:cubicBezTo>
                    <a:pt x="10" y="0"/>
                    <a:pt x="0" y="9"/>
                    <a:pt x="0" y="21"/>
                  </a:cubicBezTo>
                  <a:cubicBezTo>
                    <a:pt x="0" y="33"/>
                    <a:pt x="10" y="42"/>
                    <a:pt x="21" y="42"/>
                  </a:cubicBezTo>
                  <a:close/>
                  <a:moveTo>
                    <a:pt x="21" y="9"/>
                  </a:moveTo>
                  <a:cubicBezTo>
                    <a:pt x="28" y="9"/>
                    <a:pt x="33" y="14"/>
                    <a:pt x="33" y="21"/>
                  </a:cubicBezTo>
                  <a:cubicBezTo>
                    <a:pt x="33" y="28"/>
                    <a:pt x="28" y="33"/>
                    <a:pt x="21" y="33"/>
                  </a:cubicBezTo>
                  <a:cubicBezTo>
                    <a:pt x="15" y="33"/>
                    <a:pt x="9" y="28"/>
                    <a:pt x="9" y="21"/>
                  </a:cubicBezTo>
                  <a:cubicBezTo>
                    <a:pt x="9" y="14"/>
                    <a:pt x="15" y="9"/>
                    <a:pt x="21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66" name="Freeform 69"/>
            <p:cNvSpPr>
              <a:spLocks noEditPoints="1"/>
            </p:cNvSpPr>
            <p:nvPr/>
          </p:nvSpPr>
          <p:spPr bwMode="auto">
            <a:xfrm>
              <a:off x="5410200" y="3073401"/>
              <a:ext cx="74613" cy="73025"/>
            </a:xfrm>
            <a:custGeom>
              <a:avLst/>
              <a:gdLst>
                <a:gd name="T0" fmla="*/ 26 w 52"/>
                <a:gd name="T1" fmla="*/ 52 h 52"/>
                <a:gd name="T2" fmla="*/ 52 w 52"/>
                <a:gd name="T3" fmla="*/ 26 h 52"/>
                <a:gd name="T4" fmla="*/ 26 w 52"/>
                <a:gd name="T5" fmla="*/ 0 h 52"/>
                <a:gd name="T6" fmla="*/ 0 w 52"/>
                <a:gd name="T7" fmla="*/ 26 h 52"/>
                <a:gd name="T8" fmla="*/ 26 w 52"/>
                <a:gd name="T9" fmla="*/ 52 h 52"/>
                <a:gd name="T10" fmla="*/ 26 w 52"/>
                <a:gd name="T11" fmla="*/ 11 h 52"/>
                <a:gd name="T12" fmla="*/ 41 w 52"/>
                <a:gd name="T13" fmla="*/ 26 h 52"/>
                <a:gd name="T14" fmla="*/ 26 w 52"/>
                <a:gd name="T15" fmla="*/ 41 h 52"/>
                <a:gd name="T16" fmla="*/ 26 w 52"/>
                <a:gd name="T17" fmla="*/ 41 h 52"/>
                <a:gd name="T18" fmla="*/ 11 w 52"/>
                <a:gd name="T19" fmla="*/ 26 h 52"/>
                <a:gd name="T20" fmla="*/ 26 w 52"/>
                <a:gd name="T21" fmla="*/ 1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52">
                  <a:moveTo>
                    <a:pt x="26" y="52"/>
                  </a:moveTo>
                  <a:cubicBezTo>
                    <a:pt x="40" y="52"/>
                    <a:pt x="52" y="40"/>
                    <a:pt x="52" y="26"/>
                  </a:cubicBezTo>
                  <a:cubicBezTo>
                    <a:pt x="52" y="12"/>
                    <a:pt x="40" y="0"/>
                    <a:pt x="26" y="0"/>
                  </a:cubicBezTo>
                  <a:cubicBezTo>
                    <a:pt x="12" y="0"/>
                    <a:pt x="0" y="12"/>
                    <a:pt x="0" y="26"/>
                  </a:cubicBezTo>
                  <a:cubicBezTo>
                    <a:pt x="0" y="40"/>
                    <a:pt x="12" y="52"/>
                    <a:pt x="26" y="52"/>
                  </a:cubicBezTo>
                  <a:close/>
                  <a:moveTo>
                    <a:pt x="26" y="11"/>
                  </a:moveTo>
                  <a:cubicBezTo>
                    <a:pt x="34" y="11"/>
                    <a:pt x="41" y="18"/>
                    <a:pt x="41" y="26"/>
                  </a:cubicBezTo>
                  <a:cubicBezTo>
                    <a:pt x="41" y="34"/>
                    <a:pt x="34" y="41"/>
                    <a:pt x="26" y="41"/>
                  </a:cubicBezTo>
                  <a:cubicBezTo>
                    <a:pt x="26" y="41"/>
                    <a:pt x="26" y="41"/>
                    <a:pt x="26" y="41"/>
                  </a:cubicBezTo>
                  <a:cubicBezTo>
                    <a:pt x="18" y="41"/>
                    <a:pt x="11" y="34"/>
                    <a:pt x="11" y="26"/>
                  </a:cubicBezTo>
                  <a:cubicBezTo>
                    <a:pt x="11" y="18"/>
                    <a:pt x="18" y="11"/>
                    <a:pt x="26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67" name="Freeform 70"/>
            <p:cNvSpPr>
              <a:spLocks noEditPoints="1"/>
            </p:cNvSpPr>
            <p:nvPr/>
          </p:nvSpPr>
          <p:spPr bwMode="auto">
            <a:xfrm>
              <a:off x="5222875" y="2954338"/>
              <a:ext cx="60325" cy="60325"/>
            </a:xfrm>
            <a:custGeom>
              <a:avLst/>
              <a:gdLst>
                <a:gd name="T0" fmla="*/ 21 w 42"/>
                <a:gd name="T1" fmla="*/ 42 h 42"/>
                <a:gd name="T2" fmla="*/ 42 w 42"/>
                <a:gd name="T3" fmla="*/ 21 h 42"/>
                <a:gd name="T4" fmla="*/ 21 w 42"/>
                <a:gd name="T5" fmla="*/ 0 h 42"/>
                <a:gd name="T6" fmla="*/ 0 w 42"/>
                <a:gd name="T7" fmla="*/ 21 h 42"/>
                <a:gd name="T8" fmla="*/ 21 w 42"/>
                <a:gd name="T9" fmla="*/ 42 h 42"/>
                <a:gd name="T10" fmla="*/ 21 w 42"/>
                <a:gd name="T11" fmla="*/ 9 h 42"/>
                <a:gd name="T12" fmla="*/ 33 w 42"/>
                <a:gd name="T13" fmla="*/ 21 h 42"/>
                <a:gd name="T14" fmla="*/ 21 w 42"/>
                <a:gd name="T15" fmla="*/ 33 h 42"/>
                <a:gd name="T16" fmla="*/ 9 w 42"/>
                <a:gd name="T17" fmla="*/ 21 h 42"/>
                <a:gd name="T18" fmla="*/ 21 w 42"/>
                <a:gd name="T19" fmla="*/ 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42">
                  <a:moveTo>
                    <a:pt x="21" y="42"/>
                  </a:moveTo>
                  <a:cubicBezTo>
                    <a:pt x="33" y="42"/>
                    <a:pt x="42" y="33"/>
                    <a:pt x="42" y="21"/>
                  </a:cubicBezTo>
                  <a:cubicBezTo>
                    <a:pt x="42" y="9"/>
                    <a:pt x="33" y="0"/>
                    <a:pt x="21" y="0"/>
                  </a:cubicBezTo>
                  <a:cubicBezTo>
                    <a:pt x="10" y="0"/>
                    <a:pt x="0" y="9"/>
                    <a:pt x="0" y="21"/>
                  </a:cubicBezTo>
                  <a:cubicBezTo>
                    <a:pt x="0" y="33"/>
                    <a:pt x="10" y="42"/>
                    <a:pt x="21" y="42"/>
                  </a:cubicBezTo>
                  <a:close/>
                  <a:moveTo>
                    <a:pt x="21" y="9"/>
                  </a:moveTo>
                  <a:cubicBezTo>
                    <a:pt x="28" y="9"/>
                    <a:pt x="33" y="14"/>
                    <a:pt x="33" y="21"/>
                  </a:cubicBezTo>
                  <a:cubicBezTo>
                    <a:pt x="33" y="28"/>
                    <a:pt x="28" y="33"/>
                    <a:pt x="21" y="33"/>
                  </a:cubicBezTo>
                  <a:cubicBezTo>
                    <a:pt x="15" y="33"/>
                    <a:pt x="9" y="28"/>
                    <a:pt x="9" y="21"/>
                  </a:cubicBezTo>
                  <a:cubicBezTo>
                    <a:pt x="9" y="14"/>
                    <a:pt x="15" y="9"/>
                    <a:pt x="21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</p:grpSp>
      <p:grpSp>
        <p:nvGrpSpPr>
          <p:cNvPr id="68" name="Group 67"/>
          <p:cNvGrpSpPr/>
          <p:nvPr userDrawn="1"/>
        </p:nvGrpSpPr>
        <p:grpSpPr>
          <a:xfrm>
            <a:off x="3599362" y="3882021"/>
            <a:ext cx="354440" cy="557748"/>
            <a:chOff x="660400" y="682626"/>
            <a:chExt cx="938213" cy="1476375"/>
          </a:xfrm>
        </p:grpSpPr>
        <p:sp>
          <p:nvSpPr>
            <p:cNvPr id="69" name="Freeform 233"/>
            <p:cNvSpPr>
              <a:spLocks noEditPoints="1"/>
            </p:cNvSpPr>
            <p:nvPr/>
          </p:nvSpPr>
          <p:spPr bwMode="auto">
            <a:xfrm>
              <a:off x="660400" y="682626"/>
              <a:ext cx="595313" cy="1476375"/>
            </a:xfrm>
            <a:custGeom>
              <a:avLst/>
              <a:gdLst>
                <a:gd name="T0" fmla="*/ 227 w 417"/>
                <a:gd name="T1" fmla="*/ 1033 h 1033"/>
                <a:gd name="T2" fmla="*/ 190 w 417"/>
                <a:gd name="T3" fmla="*/ 1033 h 1033"/>
                <a:gd name="T4" fmla="*/ 123 w 417"/>
                <a:gd name="T5" fmla="*/ 966 h 1033"/>
                <a:gd name="T6" fmla="*/ 138 w 417"/>
                <a:gd name="T7" fmla="*/ 332 h 1033"/>
                <a:gd name="T8" fmla="*/ 0 w 417"/>
                <a:gd name="T9" fmla="*/ 154 h 1033"/>
                <a:gd name="T10" fmla="*/ 102 w 417"/>
                <a:gd name="T11" fmla="*/ 3 h 1033"/>
                <a:gd name="T12" fmla="*/ 105 w 417"/>
                <a:gd name="T13" fmla="*/ 0 h 1033"/>
                <a:gd name="T14" fmla="*/ 130 w 417"/>
                <a:gd name="T15" fmla="*/ 0 h 1033"/>
                <a:gd name="T16" fmla="*/ 130 w 417"/>
                <a:gd name="T17" fmla="*/ 123 h 1033"/>
                <a:gd name="T18" fmla="*/ 169 w 417"/>
                <a:gd name="T19" fmla="*/ 183 h 1033"/>
                <a:gd name="T20" fmla="*/ 248 w 417"/>
                <a:gd name="T21" fmla="*/ 183 h 1033"/>
                <a:gd name="T22" fmla="*/ 288 w 417"/>
                <a:gd name="T23" fmla="*/ 123 h 1033"/>
                <a:gd name="T24" fmla="*/ 288 w 417"/>
                <a:gd name="T25" fmla="*/ 0 h 1033"/>
                <a:gd name="T26" fmla="*/ 312 w 417"/>
                <a:gd name="T27" fmla="*/ 0 h 1033"/>
                <a:gd name="T28" fmla="*/ 315 w 417"/>
                <a:gd name="T29" fmla="*/ 3 h 1033"/>
                <a:gd name="T30" fmla="*/ 417 w 417"/>
                <a:gd name="T31" fmla="*/ 154 h 1033"/>
                <a:gd name="T32" fmla="*/ 279 w 417"/>
                <a:gd name="T33" fmla="*/ 332 h 1033"/>
                <a:gd name="T34" fmla="*/ 294 w 417"/>
                <a:gd name="T35" fmla="*/ 966 h 1033"/>
                <a:gd name="T36" fmla="*/ 227 w 417"/>
                <a:gd name="T37" fmla="*/ 1033 h 1033"/>
                <a:gd name="T38" fmla="*/ 149 w 417"/>
                <a:gd name="T39" fmla="*/ 320 h 1033"/>
                <a:gd name="T40" fmla="*/ 149 w 417"/>
                <a:gd name="T41" fmla="*/ 320 h 1033"/>
                <a:gd name="T42" fmla="*/ 152 w 417"/>
                <a:gd name="T43" fmla="*/ 322 h 1033"/>
                <a:gd name="T44" fmla="*/ 153 w 417"/>
                <a:gd name="T45" fmla="*/ 429 h 1033"/>
                <a:gd name="T46" fmla="*/ 148 w 417"/>
                <a:gd name="T47" fmla="*/ 648 h 1033"/>
                <a:gd name="T48" fmla="*/ 139 w 417"/>
                <a:gd name="T49" fmla="*/ 966 h 1033"/>
                <a:gd name="T50" fmla="*/ 190 w 417"/>
                <a:gd name="T51" fmla="*/ 1017 h 1033"/>
                <a:gd name="T52" fmla="*/ 227 w 417"/>
                <a:gd name="T53" fmla="*/ 1017 h 1033"/>
                <a:gd name="T54" fmla="*/ 278 w 417"/>
                <a:gd name="T55" fmla="*/ 966 h 1033"/>
                <a:gd name="T56" fmla="*/ 270 w 417"/>
                <a:gd name="T57" fmla="*/ 648 h 1033"/>
                <a:gd name="T58" fmla="*/ 264 w 417"/>
                <a:gd name="T59" fmla="*/ 429 h 1033"/>
                <a:gd name="T60" fmla="*/ 266 w 417"/>
                <a:gd name="T61" fmla="*/ 322 h 1033"/>
                <a:gd name="T62" fmla="*/ 268 w 417"/>
                <a:gd name="T63" fmla="*/ 320 h 1033"/>
                <a:gd name="T64" fmla="*/ 401 w 417"/>
                <a:gd name="T65" fmla="*/ 154 h 1033"/>
                <a:gd name="T66" fmla="*/ 305 w 417"/>
                <a:gd name="T67" fmla="*/ 16 h 1033"/>
                <a:gd name="T68" fmla="*/ 304 w 417"/>
                <a:gd name="T69" fmla="*/ 16 h 1033"/>
                <a:gd name="T70" fmla="*/ 304 w 417"/>
                <a:gd name="T71" fmla="*/ 128 h 1033"/>
                <a:gd name="T72" fmla="*/ 256 w 417"/>
                <a:gd name="T73" fmla="*/ 199 h 1033"/>
                <a:gd name="T74" fmla="*/ 161 w 417"/>
                <a:gd name="T75" fmla="*/ 199 h 1033"/>
                <a:gd name="T76" fmla="*/ 114 w 417"/>
                <a:gd name="T77" fmla="*/ 128 h 1033"/>
                <a:gd name="T78" fmla="*/ 114 w 417"/>
                <a:gd name="T79" fmla="*/ 16 h 1033"/>
                <a:gd name="T80" fmla="*/ 112 w 417"/>
                <a:gd name="T81" fmla="*/ 16 h 1033"/>
                <a:gd name="T82" fmla="*/ 16 w 417"/>
                <a:gd name="T83" fmla="*/ 154 h 1033"/>
                <a:gd name="T84" fmla="*/ 149 w 417"/>
                <a:gd name="T85" fmla="*/ 320 h 1033"/>
                <a:gd name="T86" fmla="*/ 209 w 417"/>
                <a:gd name="T87" fmla="*/ 995 h 1033"/>
                <a:gd name="T88" fmla="*/ 179 w 417"/>
                <a:gd name="T89" fmla="*/ 966 h 1033"/>
                <a:gd name="T90" fmla="*/ 209 w 417"/>
                <a:gd name="T91" fmla="*/ 937 h 1033"/>
                <a:gd name="T92" fmla="*/ 238 w 417"/>
                <a:gd name="T93" fmla="*/ 966 h 1033"/>
                <a:gd name="T94" fmla="*/ 209 w 417"/>
                <a:gd name="T95" fmla="*/ 995 h 1033"/>
                <a:gd name="T96" fmla="*/ 209 w 417"/>
                <a:gd name="T97" fmla="*/ 953 h 1033"/>
                <a:gd name="T98" fmla="*/ 195 w 417"/>
                <a:gd name="T99" fmla="*/ 966 h 1033"/>
                <a:gd name="T100" fmla="*/ 209 w 417"/>
                <a:gd name="T101" fmla="*/ 979 h 1033"/>
                <a:gd name="T102" fmla="*/ 222 w 417"/>
                <a:gd name="T103" fmla="*/ 966 h 1033"/>
                <a:gd name="T104" fmla="*/ 209 w 417"/>
                <a:gd name="T105" fmla="*/ 953 h 1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17" h="1033">
                  <a:moveTo>
                    <a:pt x="227" y="1033"/>
                  </a:moveTo>
                  <a:cubicBezTo>
                    <a:pt x="190" y="1033"/>
                    <a:pt x="190" y="1033"/>
                    <a:pt x="190" y="1033"/>
                  </a:cubicBezTo>
                  <a:cubicBezTo>
                    <a:pt x="153" y="1033"/>
                    <a:pt x="123" y="1003"/>
                    <a:pt x="123" y="966"/>
                  </a:cubicBezTo>
                  <a:cubicBezTo>
                    <a:pt x="128" y="799"/>
                    <a:pt x="139" y="369"/>
                    <a:pt x="138" y="332"/>
                  </a:cubicBezTo>
                  <a:cubicBezTo>
                    <a:pt x="111" y="304"/>
                    <a:pt x="0" y="191"/>
                    <a:pt x="0" y="154"/>
                  </a:cubicBezTo>
                  <a:cubicBezTo>
                    <a:pt x="0" y="115"/>
                    <a:pt x="92" y="14"/>
                    <a:pt x="102" y="3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30" y="123"/>
                    <a:pt x="130" y="123"/>
                    <a:pt x="130" y="123"/>
                  </a:cubicBezTo>
                  <a:cubicBezTo>
                    <a:pt x="169" y="183"/>
                    <a:pt x="169" y="183"/>
                    <a:pt x="169" y="183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88" y="123"/>
                    <a:pt x="288" y="123"/>
                    <a:pt x="288" y="123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312" y="0"/>
                    <a:pt x="312" y="0"/>
                    <a:pt x="312" y="0"/>
                  </a:cubicBezTo>
                  <a:cubicBezTo>
                    <a:pt x="315" y="3"/>
                    <a:pt x="315" y="3"/>
                    <a:pt x="315" y="3"/>
                  </a:cubicBezTo>
                  <a:cubicBezTo>
                    <a:pt x="325" y="14"/>
                    <a:pt x="417" y="115"/>
                    <a:pt x="417" y="154"/>
                  </a:cubicBezTo>
                  <a:cubicBezTo>
                    <a:pt x="417" y="191"/>
                    <a:pt x="307" y="304"/>
                    <a:pt x="279" y="332"/>
                  </a:cubicBezTo>
                  <a:cubicBezTo>
                    <a:pt x="278" y="369"/>
                    <a:pt x="289" y="799"/>
                    <a:pt x="294" y="966"/>
                  </a:cubicBezTo>
                  <a:cubicBezTo>
                    <a:pt x="294" y="1003"/>
                    <a:pt x="264" y="1033"/>
                    <a:pt x="227" y="1033"/>
                  </a:cubicBezTo>
                  <a:close/>
                  <a:moveTo>
                    <a:pt x="149" y="320"/>
                  </a:moveTo>
                  <a:cubicBezTo>
                    <a:pt x="149" y="320"/>
                    <a:pt x="149" y="320"/>
                    <a:pt x="149" y="320"/>
                  </a:cubicBezTo>
                  <a:cubicBezTo>
                    <a:pt x="152" y="322"/>
                    <a:pt x="152" y="322"/>
                    <a:pt x="152" y="322"/>
                  </a:cubicBezTo>
                  <a:cubicBezTo>
                    <a:pt x="155" y="326"/>
                    <a:pt x="155" y="326"/>
                    <a:pt x="153" y="429"/>
                  </a:cubicBezTo>
                  <a:cubicBezTo>
                    <a:pt x="152" y="482"/>
                    <a:pt x="150" y="556"/>
                    <a:pt x="148" y="648"/>
                  </a:cubicBezTo>
                  <a:cubicBezTo>
                    <a:pt x="144" y="806"/>
                    <a:pt x="139" y="965"/>
                    <a:pt x="139" y="966"/>
                  </a:cubicBezTo>
                  <a:cubicBezTo>
                    <a:pt x="139" y="994"/>
                    <a:pt x="162" y="1017"/>
                    <a:pt x="190" y="1017"/>
                  </a:cubicBezTo>
                  <a:cubicBezTo>
                    <a:pt x="227" y="1017"/>
                    <a:pt x="227" y="1017"/>
                    <a:pt x="227" y="1017"/>
                  </a:cubicBezTo>
                  <a:cubicBezTo>
                    <a:pt x="255" y="1017"/>
                    <a:pt x="278" y="994"/>
                    <a:pt x="278" y="966"/>
                  </a:cubicBezTo>
                  <a:cubicBezTo>
                    <a:pt x="278" y="965"/>
                    <a:pt x="273" y="806"/>
                    <a:pt x="270" y="648"/>
                  </a:cubicBezTo>
                  <a:cubicBezTo>
                    <a:pt x="267" y="556"/>
                    <a:pt x="265" y="482"/>
                    <a:pt x="264" y="429"/>
                  </a:cubicBezTo>
                  <a:cubicBezTo>
                    <a:pt x="262" y="326"/>
                    <a:pt x="262" y="326"/>
                    <a:pt x="266" y="322"/>
                  </a:cubicBezTo>
                  <a:cubicBezTo>
                    <a:pt x="268" y="320"/>
                    <a:pt x="268" y="320"/>
                    <a:pt x="268" y="320"/>
                  </a:cubicBezTo>
                  <a:cubicBezTo>
                    <a:pt x="321" y="267"/>
                    <a:pt x="401" y="178"/>
                    <a:pt x="401" y="154"/>
                  </a:cubicBezTo>
                  <a:cubicBezTo>
                    <a:pt x="401" y="130"/>
                    <a:pt x="344" y="58"/>
                    <a:pt x="305" y="16"/>
                  </a:cubicBezTo>
                  <a:cubicBezTo>
                    <a:pt x="304" y="16"/>
                    <a:pt x="304" y="16"/>
                    <a:pt x="304" y="16"/>
                  </a:cubicBezTo>
                  <a:cubicBezTo>
                    <a:pt x="304" y="128"/>
                    <a:pt x="304" y="128"/>
                    <a:pt x="304" y="128"/>
                  </a:cubicBezTo>
                  <a:cubicBezTo>
                    <a:pt x="256" y="199"/>
                    <a:pt x="256" y="199"/>
                    <a:pt x="256" y="199"/>
                  </a:cubicBezTo>
                  <a:cubicBezTo>
                    <a:pt x="161" y="199"/>
                    <a:pt x="161" y="199"/>
                    <a:pt x="161" y="199"/>
                  </a:cubicBezTo>
                  <a:cubicBezTo>
                    <a:pt x="114" y="128"/>
                    <a:pt x="114" y="128"/>
                    <a:pt x="114" y="128"/>
                  </a:cubicBezTo>
                  <a:cubicBezTo>
                    <a:pt x="114" y="16"/>
                    <a:pt x="114" y="16"/>
                    <a:pt x="114" y="16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74" y="58"/>
                    <a:pt x="16" y="130"/>
                    <a:pt x="16" y="154"/>
                  </a:cubicBezTo>
                  <a:cubicBezTo>
                    <a:pt x="16" y="178"/>
                    <a:pt x="97" y="267"/>
                    <a:pt x="149" y="320"/>
                  </a:cubicBezTo>
                  <a:close/>
                  <a:moveTo>
                    <a:pt x="209" y="995"/>
                  </a:moveTo>
                  <a:cubicBezTo>
                    <a:pt x="193" y="995"/>
                    <a:pt x="179" y="982"/>
                    <a:pt x="179" y="966"/>
                  </a:cubicBezTo>
                  <a:cubicBezTo>
                    <a:pt x="179" y="950"/>
                    <a:pt x="193" y="937"/>
                    <a:pt x="209" y="937"/>
                  </a:cubicBezTo>
                  <a:cubicBezTo>
                    <a:pt x="225" y="937"/>
                    <a:pt x="238" y="950"/>
                    <a:pt x="238" y="966"/>
                  </a:cubicBezTo>
                  <a:cubicBezTo>
                    <a:pt x="238" y="982"/>
                    <a:pt x="225" y="995"/>
                    <a:pt x="209" y="995"/>
                  </a:cubicBezTo>
                  <a:close/>
                  <a:moveTo>
                    <a:pt x="209" y="953"/>
                  </a:moveTo>
                  <a:cubicBezTo>
                    <a:pt x="201" y="953"/>
                    <a:pt x="195" y="959"/>
                    <a:pt x="195" y="966"/>
                  </a:cubicBezTo>
                  <a:cubicBezTo>
                    <a:pt x="195" y="973"/>
                    <a:pt x="201" y="979"/>
                    <a:pt x="209" y="979"/>
                  </a:cubicBezTo>
                  <a:cubicBezTo>
                    <a:pt x="216" y="979"/>
                    <a:pt x="222" y="973"/>
                    <a:pt x="222" y="966"/>
                  </a:cubicBezTo>
                  <a:cubicBezTo>
                    <a:pt x="222" y="959"/>
                    <a:pt x="216" y="953"/>
                    <a:pt x="209" y="9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70" name="Freeform 234"/>
            <p:cNvSpPr>
              <a:spLocks noEditPoints="1"/>
            </p:cNvSpPr>
            <p:nvPr/>
          </p:nvSpPr>
          <p:spPr bwMode="auto">
            <a:xfrm>
              <a:off x="1331913" y="749301"/>
              <a:ext cx="266700" cy="1409700"/>
            </a:xfrm>
            <a:custGeom>
              <a:avLst/>
              <a:gdLst>
                <a:gd name="T0" fmla="*/ 120 w 187"/>
                <a:gd name="T1" fmla="*/ 987 h 987"/>
                <a:gd name="T2" fmla="*/ 66 w 187"/>
                <a:gd name="T3" fmla="*/ 987 h 987"/>
                <a:gd name="T4" fmla="*/ 0 w 187"/>
                <a:gd name="T5" fmla="*/ 920 h 987"/>
                <a:gd name="T6" fmla="*/ 0 w 187"/>
                <a:gd name="T7" fmla="*/ 920 h 987"/>
                <a:gd name="T8" fmla="*/ 15 w 187"/>
                <a:gd name="T9" fmla="*/ 630 h 987"/>
                <a:gd name="T10" fmla="*/ 53 w 187"/>
                <a:gd name="T11" fmla="*/ 570 h 987"/>
                <a:gd name="T12" fmla="*/ 64 w 187"/>
                <a:gd name="T13" fmla="*/ 172 h 987"/>
                <a:gd name="T14" fmla="*/ 47 w 187"/>
                <a:gd name="T15" fmla="*/ 172 h 987"/>
                <a:gd name="T16" fmla="*/ 71 w 187"/>
                <a:gd name="T17" fmla="*/ 0 h 987"/>
                <a:gd name="T18" fmla="*/ 116 w 187"/>
                <a:gd name="T19" fmla="*/ 0 h 987"/>
                <a:gd name="T20" fmla="*/ 140 w 187"/>
                <a:gd name="T21" fmla="*/ 172 h 987"/>
                <a:gd name="T22" fmla="*/ 122 w 187"/>
                <a:gd name="T23" fmla="*/ 172 h 987"/>
                <a:gd name="T24" fmla="*/ 134 w 187"/>
                <a:gd name="T25" fmla="*/ 570 h 987"/>
                <a:gd name="T26" fmla="*/ 171 w 187"/>
                <a:gd name="T27" fmla="*/ 630 h 987"/>
                <a:gd name="T28" fmla="*/ 187 w 187"/>
                <a:gd name="T29" fmla="*/ 920 h 987"/>
                <a:gd name="T30" fmla="*/ 120 w 187"/>
                <a:gd name="T31" fmla="*/ 987 h 987"/>
                <a:gd name="T32" fmla="*/ 16 w 187"/>
                <a:gd name="T33" fmla="*/ 920 h 987"/>
                <a:gd name="T34" fmla="*/ 66 w 187"/>
                <a:gd name="T35" fmla="*/ 971 h 987"/>
                <a:gd name="T36" fmla="*/ 120 w 187"/>
                <a:gd name="T37" fmla="*/ 971 h 987"/>
                <a:gd name="T38" fmla="*/ 171 w 187"/>
                <a:gd name="T39" fmla="*/ 920 h 987"/>
                <a:gd name="T40" fmla="*/ 155 w 187"/>
                <a:gd name="T41" fmla="*/ 630 h 987"/>
                <a:gd name="T42" fmla="*/ 123 w 187"/>
                <a:gd name="T43" fmla="*/ 583 h 987"/>
                <a:gd name="T44" fmla="*/ 118 w 187"/>
                <a:gd name="T45" fmla="*/ 581 h 987"/>
                <a:gd name="T46" fmla="*/ 105 w 187"/>
                <a:gd name="T47" fmla="*/ 156 h 987"/>
                <a:gd name="T48" fmla="*/ 121 w 187"/>
                <a:gd name="T49" fmla="*/ 156 h 987"/>
                <a:gd name="T50" fmla="*/ 102 w 187"/>
                <a:gd name="T51" fmla="*/ 16 h 987"/>
                <a:gd name="T52" fmla="*/ 85 w 187"/>
                <a:gd name="T53" fmla="*/ 16 h 987"/>
                <a:gd name="T54" fmla="*/ 65 w 187"/>
                <a:gd name="T55" fmla="*/ 156 h 987"/>
                <a:gd name="T56" fmla="*/ 81 w 187"/>
                <a:gd name="T57" fmla="*/ 156 h 987"/>
                <a:gd name="T58" fmla="*/ 68 w 187"/>
                <a:gd name="T59" fmla="*/ 581 h 987"/>
                <a:gd name="T60" fmla="*/ 63 w 187"/>
                <a:gd name="T61" fmla="*/ 583 h 987"/>
                <a:gd name="T62" fmla="*/ 31 w 187"/>
                <a:gd name="T63" fmla="*/ 630 h 987"/>
                <a:gd name="T64" fmla="*/ 31 w 187"/>
                <a:gd name="T65" fmla="*/ 630 h 987"/>
                <a:gd name="T66" fmla="*/ 16 w 187"/>
                <a:gd name="T67" fmla="*/ 920 h 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87" h="987">
                  <a:moveTo>
                    <a:pt x="120" y="987"/>
                  </a:moveTo>
                  <a:cubicBezTo>
                    <a:pt x="66" y="987"/>
                    <a:pt x="66" y="987"/>
                    <a:pt x="66" y="987"/>
                  </a:cubicBezTo>
                  <a:cubicBezTo>
                    <a:pt x="30" y="987"/>
                    <a:pt x="0" y="957"/>
                    <a:pt x="0" y="920"/>
                  </a:cubicBezTo>
                  <a:cubicBezTo>
                    <a:pt x="0" y="920"/>
                    <a:pt x="0" y="920"/>
                    <a:pt x="0" y="920"/>
                  </a:cubicBezTo>
                  <a:cubicBezTo>
                    <a:pt x="15" y="630"/>
                    <a:pt x="15" y="630"/>
                    <a:pt x="15" y="630"/>
                  </a:cubicBezTo>
                  <a:cubicBezTo>
                    <a:pt x="15" y="604"/>
                    <a:pt x="30" y="581"/>
                    <a:pt x="53" y="570"/>
                  </a:cubicBezTo>
                  <a:cubicBezTo>
                    <a:pt x="64" y="172"/>
                    <a:pt x="64" y="172"/>
                    <a:pt x="64" y="172"/>
                  </a:cubicBezTo>
                  <a:cubicBezTo>
                    <a:pt x="47" y="172"/>
                    <a:pt x="47" y="172"/>
                    <a:pt x="47" y="172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40" y="172"/>
                    <a:pt x="140" y="172"/>
                    <a:pt x="140" y="172"/>
                  </a:cubicBezTo>
                  <a:cubicBezTo>
                    <a:pt x="122" y="172"/>
                    <a:pt x="122" y="172"/>
                    <a:pt x="122" y="172"/>
                  </a:cubicBezTo>
                  <a:cubicBezTo>
                    <a:pt x="134" y="570"/>
                    <a:pt x="134" y="570"/>
                    <a:pt x="134" y="570"/>
                  </a:cubicBezTo>
                  <a:cubicBezTo>
                    <a:pt x="157" y="581"/>
                    <a:pt x="171" y="604"/>
                    <a:pt x="171" y="630"/>
                  </a:cubicBezTo>
                  <a:cubicBezTo>
                    <a:pt x="187" y="920"/>
                    <a:pt x="187" y="920"/>
                    <a:pt x="187" y="920"/>
                  </a:cubicBezTo>
                  <a:cubicBezTo>
                    <a:pt x="187" y="957"/>
                    <a:pt x="157" y="987"/>
                    <a:pt x="120" y="987"/>
                  </a:cubicBezTo>
                  <a:close/>
                  <a:moveTo>
                    <a:pt x="16" y="920"/>
                  </a:moveTo>
                  <a:cubicBezTo>
                    <a:pt x="16" y="948"/>
                    <a:pt x="38" y="971"/>
                    <a:pt x="66" y="971"/>
                  </a:cubicBezTo>
                  <a:cubicBezTo>
                    <a:pt x="120" y="971"/>
                    <a:pt x="120" y="971"/>
                    <a:pt x="120" y="971"/>
                  </a:cubicBezTo>
                  <a:cubicBezTo>
                    <a:pt x="148" y="971"/>
                    <a:pt x="171" y="948"/>
                    <a:pt x="171" y="920"/>
                  </a:cubicBezTo>
                  <a:cubicBezTo>
                    <a:pt x="155" y="630"/>
                    <a:pt x="155" y="630"/>
                    <a:pt x="155" y="630"/>
                  </a:cubicBezTo>
                  <a:cubicBezTo>
                    <a:pt x="155" y="609"/>
                    <a:pt x="143" y="590"/>
                    <a:pt x="123" y="583"/>
                  </a:cubicBezTo>
                  <a:cubicBezTo>
                    <a:pt x="118" y="581"/>
                    <a:pt x="118" y="581"/>
                    <a:pt x="118" y="581"/>
                  </a:cubicBezTo>
                  <a:cubicBezTo>
                    <a:pt x="105" y="156"/>
                    <a:pt x="105" y="156"/>
                    <a:pt x="105" y="156"/>
                  </a:cubicBezTo>
                  <a:cubicBezTo>
                    <a:pt x="121" y="156"/>
                    <a:pt x="121" y="156"/>
                    <a:pt x="121" y="156"/>
                  </a:cubicBezTo>
                  <a:cubicBezTo>
                    <a:pt x="102" y="16"/>
                    <a:pt x="102" y="16"/>
                    <a:pt x="102" y="16"/>
                  </a:cubicBezTo>
                  <a:cubicBezTo>
                    <a:pt x="85" y="16"/>
                    <a:pt x="85" y="16"/>
                    <a:pt x="85" y="16"/>
                  </a:cubicBezTo>
                  <a:cubicBezTo>
                    <a:pt x="65" y="156"/>
                    <a:pt x="65" y="156"/>
                    <a:pt x="65" y="156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68" y="581"/>
                    <a:pt x="68" y="581"/>
                    <a:pt x="68" y="581"/>
                  </a:cubicBezTo>
                  <a:cubicBezTo>
                    <a:pt x="63" y="583"/>
                    <a:pt x="63" y="583"/>
                    <a:pt x="63" y="583"/>
                  </a:cubicBezTo>
                  <a:cubicBezTo>
                    <a:pt x="44" y="590"/>
                    <a:pt x="31" y="609"/>
                    <a:pt x="31" y="630"/>
                  </a:cubicBezTo>
                  <a:cubicBezTo>
                    <a:pt x="31" y="630"/>
                    <a:pt x="31" y="630"/>
                    <a:pt x="31" y="630"/>
                  </a:cubicBezTo>
                  <a:lnTo>
                    <a:pt x="16" y="9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71" name="Freeform 235"/>
            <p:cNvSpPr>
              <a:spLocks noEditPoints="1"/>
            </p:cNvSpPr>
            <p:nvPr/>
          </p:nvSpPr>
          <p:spPr bwMode="auto">
            <a:xfrm>
              <a:off x="1423988" y="2022476"/>
              <a:ext cx="82550" cy="82550"/>
            </a:xfrm>
            <a:custGeom>
              <a:avLst/>
              <a:gdLst>
                <a:gd name="T0" fmla="*/ 29 w 58"/>
                <a:gd name="T1" fmla="*/ 58 h 58"/>
                <a:gd name="T2" fmla="*/ 0 w 58"/>
                <a:gd name="T3" fmla="*/ 29 h 58"/>
                <a:gd name="T4" fmla="*/ 29 w 58"/>
                <a:gd name="T5" fmla="*/ 0 h 58"/>
                <a:gd name="T6" fmla="*/ 58 w 58"/>
                <a:gd name="T7" fmla="*/ 29 h 58"/>
                <a:gd name="T8" fmla="*/ 29 w 58"/>
                <a:gd name="T9" fmla="*/ 58 h 58"/>
                <a:gd name="T10" fmla="*/ 29 w 58"/>
                <a:gd name="T11" fmla="*/ 16 h 58"/>
                <a:gd name="T12" fmla="*/ 16 w 58"/>
                <a:gd name="T13" fmla="*/ 29 h 58"/>
                <a:gd name="T14" fmla="*/ 29 w 58"/>
                <a:gd name="T15" fmla="*/ 42 h 58"/>
                <a:gd name="T16" fmla="*/ 42 w 58"/>
                <a:gd name="T17" fmla="*/ 29 h 58"/>
                <a:gd name="T18" fmla="*/ 29 w 58"/>
                <a:gd name="T19" fmla="*/ 1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9" y="58"/>
                  </a:moveTo>
                  <a:cubicBezTo>
                    <a:pt x="13" y="58"/>
                    <a:pt x="0" y="45"/>
                    <a:pt x="0" y="29"/>
                  </a:cubicBezTo>
                  <a:cubicBezTo>
                    <a:pt x="0" y="13"/>
                    <a:pt x="13" y="0"/>
                    <a:pt x="29" y="0"/>
                  </a:cubicBezTo>
                  <a:cubicBezTo>
                    <a:pt x="45" y="0"/>
                    <a:pt x="58" y="13"/>
                    <a:pt x="58" y="29"/>
                  </a:cubicBezTo>
                  <a:cubicBezTo>
                    <a:pt x="58" y="45"/>
                    <a:pt x="45" y="58"/>
                    <a:pt x="29" y="58"/>
                  </a:cubicBezTo>
                  <a:close/>
                  <a:moveTo>
                    <a:pt x="29" y="16"/>
                  </a:moveTo>
                  <a:cubicBezTo>
                    <a:pt x="22" y="16"/>
                    <a:pt x="16" y="22"/>
                    <a:pt x="16" y="29"/>
                  </a:cubicBezTo>
                  <a:cubicBezTo>
                    <a:pt x="16" y="36"/>
                    <a:pt x="22" y="42"/>
                    <a:pt x="29" y="42"/>
                  </a:cubicBezTo>
                  <a:cubicBezTo>
                    <a:pt x="36" y="42"/>
                    <a:pt x="42" y="36"/>
                    <a:pt x="42" y="29"/>
                  </a:cubicBezTo>
                  <a:cubicBezTo>
                    <a:pt x="42" y="22"/>
                    <a:pt x="36" y="16"/>
                    <a:pt x="29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</p:grpSp>
      <p:grpSp>
        <p:nvGrpSpPr>
          <p:cNvPr id="72" name="Group 71"/>
          <p:cNvGrpSpPr/>
          <p:nvPr userDrawn="1"/>
        </p:nvGrpSpPr>
        <p:grpSpPr>
          <a:xfrm>
            <a:off x="3496274" y="1707654"/>
            <a:ext cx="560617" cy="453175"/>
            <a:chOff x="4949825" y="822326"/>
            <a:chExt cx="1482726" cy="1198563"/>
          </a:xfrm>
        </p:grpSpPr>
        <p:sp>
          <p:nvSpPr>
            <p:cNvPr id="73" name="Freeform 37"/>
            <p:cNvSpPr>
              <a:spLocks noEditPoints="1"/>
            </p:cNvSpPr>
            <p:nvPr/>
          </p:nvSpPr>
          <p:spPr bwMode="auto">
            <a:xfrm>
              <a:off x="4949825" y="822326"/>
              <a:ext cx="1116013" cy="1068388"/>
            </a:xfrm>
            <a:custGeom>
              <a:avLst/>
              <a:gdLst>
                <a:gd name="T0" fmla="*/ 255 w 781"/>
                <a:gd name="T1" fmla="*/ 746 h 748"/>
                <a:gd name="T2" fmla="*/ 132 w 781"/>
                <a:gd name="T3" fmla="*/ 670 h 748"/>
                <a:gd name="T4" fmla="*/ 101 w 781"/>
                <a:gd name="T5" fmla="*/ 493 h 748"/>
                <a:gd name="T6" fmla="*/ 0 w 781"/>
                <a:gd name="T7" fmla="*/ 443 h 748"/>
                <a:gd name="T8" fmla="*/ 5 w 781"/>
                <a:gd name="T9" fmla="*/ 298 h 748"/>
                <a:gd name="T10" fmla="*/ 143 w 781"/>
                <a:gd name="T11" fmla="*/ 183 h 748"/>
                <a:gd name="T12" fmla="*/ 136 w 781"/>
                <a:gd name="T13" fmla="*/ 70 h 748"/>
                <a:gd name="T14" fmla="*/ 264 w 781"/>
                <a:gd name="T15" fmla="*/ 2 h 748"/>
                <a:gd name="T16" fmla="*/ 432 w 781"/>
                <a:gd name="T17" fmla="*/ 64 h 748"/>
                <a:gd name="T18" fmla="*/ 526 w 781"/>
                <a:gd name="T19" fmla="*/ 1 h 748"/>
                <a:gd name="T20" fmla="*/ 649 w 781"/>
                <a:gd name="T21" fmla="*/ 78 h 748"/>
                <a:gd name="T22" fmla="*/ 680 w 781"/>
                <a:gd name="T23" fmla="*/ 255 h 748"/>
                <a:gd name="T24" fmla="*/ 781 w 781"/>
                <a:gd name="T25" fmla="*/ 305 h 748"/>
                <a:gd name="T26" fmla="*/ 776 w 781"/>
                <a:gd name="T27" fmla="*/ 450 h 748"/>
                <a:gd name="T28" fmla="*/ 638 w 781"/>
                <a:gd name="T29" fmla="*/ 565 h 748"/>
                <a:gd name="T30" fmla="*/ 646 w 781"/>
                <a:gd name="T31" fmla="*/ 677 h 748"/>
                <a:gd name="T32" fmla="*/ 518 w 781"/>
                <a:gd name="T33" fmla="*/ 746 h 748"/>
                <a:gd name="T34" fmla="*/ 349 w 781"/>
                <a:gd name="T35" fmla="*/ 684 h 748"/>
                <a:gd name="T36" fmla="*/ 259 w 781"/>
                <a:gd name="T37" fmla="*/ 748 h 748"/>
                <a:gd name="T38" fmla="*/ 259 w 781"/>
                <a:gd name="T39" fmla="*/ 730 h 748"/>
                <a:gd name="T40" fmla="*/ 346 w 781"/>
                <a:gd name="T41" fmla="*/ 668 h 748"/>
                <a:gd name="T42" fmla="*/ 435 w 781"/>
                <a:gd name="T43" fmla="*/ 668 h 748"/>
                <a:gd name="T44" fmla="*/ 523 w 781"/>
                <a:gd name="T45" fmla="*/ 730 h 748"/>
                <a:gd name="T46" fmla="*/ 622 w 781"/>
                <a:gd name="T47" fmla="*/ 564 h 748"/>
                <a:gd name="T48" fmla="*/ 668 w 781"/>
                <a:gd name="T49" fmla="*/ 482 h 748"/>
                <a:gd name="T50" fmla="*/ 765 w 781"/>
                <a:gd name="T51" fmla="*/ 437 h 748"/>
                <a:gd name="T52" fmla="*/ 671 w 781"/>
                <a:gd name="T53" fmla="*/ 268 h 748"/>
                <a:gd name="T54" fmla="*/ 623 w 781"/>
                <a:gd name="T55" fmla="*/ 188 h 748"/>
                <a:gd name="T56" fmla="*/ 633 w 781"/>
                <a:gd name="T57" fmla="*/ 81 h 748"/>
                <a:gd name="T58" fmla="*/ 440 w 781"/>
                <a:gd name="T59" fmla="*/ 78 h 748"/>
                <a:gd name="T60" fmla="*/ 346 w 781"/>
                <a:gd name="T61" fmla="*/ 80 h 748"/>
                <a:gd name="T62" fmla="*/ 341 w 781"/>
                <a:gd name="T63" fmla="*/ 78 h 748"/>
                <a:gd name="T64" fmla="*/ 148 w 781"/>
                <a:gd name="T65" fmla="*/ 82 h 748"/>
                <a:gd name="T66" fmla="*/ 158 w 781"/>
                <a:gd name="T67" fmla="*/ 189 h 748"/>
                <a:gd name="T68" fmla="*/ 110 w 781"/>
                <a:gd name="T69" fmla="*/ 269 h 748"/>
                <a:gd name="T70" fmla="*/ 16 w 781"/>
                <a:gd name="T71" fmla="*/ 438 h 748"/>
                <a:gd name="T72" fmla="*/ 114 w 781"/>
                <a:gd name="T73" fmla="*/ 482 h 748"/>
                <a:gd name="T74" fmla="*/ 160 w 781"/>
                <a:gd name="T75" fmla="*/ 564 h 748"/>
                <a:gd name="T76" fmla="*/ 391 w 781"/>
                <a:gd name="T77" fmla="*/ 547 h 748"/>
                <a:gd name="T78" fmla="*/ 217 w 781"/>
                <a:gd name="T79" fmla="*/ 374 h 748"/>
                <a:gd name="T80" fmla="*/ 391 w 781"/>
                <a:gd name="T81" fmla="*/ 201 h 748"/>
                <a:gd name="T82" fmla="*/ 391 w 781"/>
                <a:gd name="T83" fmla="*/ 547 h 748"/>
                <a:gd name="T84" fmla="*/ 279 w 781"/>
                <a:gd name="T85" fmla="*/ 263 h 748"/>
                <a:gd name="T86" fmla="*/ 279 w 781"/>
                <a:gd name="T87" fmla="*/ 485 h 748"/>
                <a:gd name="T88" fmla="*/ 548 w 781"/>
                <a:gd name="T89" fmla="*/ 374 h 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81" h="748">
                  <a:moveTo>
                    <a:pt x="259" y="748"/>
                  </a:moveTo>
                  <a:cubicBezTo>
                    <a:pt x="258" y="748"/>
                    <a:pt x="257" y="747"/>
                    <a:pt x="255" y="746"/>
                  </a:cubicBezTo>
                  <a:cubicBezTo>
                    <a:pt x="136" y="678"/>
                    <a:pt x="136" y="678"/>
                    <a:pt x="136" y="678"/>
                  </a:cubicBezTo>
                  <a:cubicBezTo>
                    <a:pt x="133" y="676"/>
                    <a:pt x="132" y="673"/>
                    <a:pt x="132" y="670"/>
                  </a:cubicBezTo>
                  <a:cubicBezTo>
                    <a:pt x="143" y="565"/>
                    <a:pt x="143" y="565"/>
                    <a:pt x="143" y="565"/>
                  </a:cubicBezTo>
                  <a:cubicBezTo>
                    <a:pt x="101" y="493"/>
                    <a:pt x="101" y="493"/>
                    <a:pt x="101" y="493"/>
                  </a:cubicBezTo>
                  <a:cubicBezTo>
                    <a:pt x="5" y="450"/>
                    <a:pt x="5" y="450"/>
                    <a:pt x="5" y="450"/>
                  </a:cubicBezTo>
                  <a:cubicBezTo>
                    <a:pt x="2" y="449"/>
                    <a:pt x="0" y="446"/>
                    <a:pt x="0" y="443"/>
                  </a:cubicBezTo>
                  <a:cubicBezTo>
                    <a:pt x="0" y="305"/>
                    <a:pt x="0" y="305"/>
                    <a:pt x="0" y="305"/>
                  </a:cubicBezTo>
                  <a:cubicBezTo>
                    <a:pt x="0" y="302"/>
                    <a:pt x="2" y="299"/>
                    <a:pt x="5" y="298"/>
                  </a:cubicBezTo>
                  <a:cubicBezTo>
                    <a:pt x="101" y="255"/>
                    <a:pt x="101" y="255"/>
                    <a:pt x="101" y="255"/>
                  </a:cubicBezTo>
                  <a:cubicBezTo>
                    <a:pt x="143" y="183"/>
                    <a:pt x="143" y="183"/>
                    <a:pt x="143" y="183"/>
                  </a:cubicBezTo>
                  <a:cubicBezTo>
                    <a:pt x="132" y="78"/>
                    <a:pt x="132" y="78"/>
                    <a:pt x="132" y="78"/>
                  </a:cubicBezTo>
                  <a:cubicBezTo>
                    <a:pt x="131" y="75"/>
                    <a:pt x="133" y="72"/>
                    <a:pt x="136" y="70"/>
                  </a:cubicBezTo>
                  <a:cubicBezTo>
                    <a:pt x="255" y="1"/>
                    <a:pt x="255" y="1"/>
                    <a:pt x="255" y="1"/>
                  </a:cubicBezTo>
                  <a:cubicBezTo>
                    <a:pt x="258" y="0"/>
                    <a:pt x="261" y="0"/>
                    <a:pt x="264" y="2"/>
                  </a:cubicBezTo>
                  <a:cubicBezTo>
                    <a:pt x="349" y="64"/>
                    <a:pt x="349" y="64"/>
                    <a:pt x="349" y="64"/>
                  </a:cubicBezTo>
                  <a:cubicBezTo>
                    <a:pt x="432" y="64"/>
                    <a:pt x="432" y="64"/>
                    <a:pt x="432" y="64"/>
                  </a:cubicBezTo>
                  <a:cubicBezTo>
                    <a:pt x="517" y="2"/>
                    <a:pt x="517" y="2"/>
                    <a:pt x="517" y="2"/>
                  </a:cubicBezTo>
                  <a:cubicBezTo>
                    <a:pt x="520" y="0"/>
                    <a:pt x="523" y="0"/>
                    <a:pt x="526" y="1"/>
                  </a:cubicBezTo>
                  <a:cubicBezTo>
                    <a:pt x="645" y="70"/>
                    <a:pt x="645" y="70"/>
                    <a:pt x="645" y="70"/>
                  </a:cubicBezTo>
                  <a:cubicBezTo>
                    <a:pt x="648" y="72"/>
                    <a:pt x="650" y="75"/>
                    <a:pt x="649" y="78"/>
                  </a:cubicBezTo>
                  <a:cubicBezTo>
                    <a:pt x="638" y="182"/>
                    <a:pt x="638" y="182"/>
                    <a:pt x="638" y="182"/>
                  </a:cubicBezTo>
                  <a:cubicBezTo>
                    <a:pt x="680" y="255"/>
                    <a:pt x="680" y="255"/>
                    <a:pt x="680" y="255"/>
                  </a:cubicBezTo>
                  <a:cubicBezTo>
                    <a:pt x="776" y="297"/>
                    <a:pt x="776" y="297"/>
                    <a:pt x="776" y="297"/>
                  </a:cubicBezTo>
                  <a:cubicBezTo>
                    <a:pt x="779" y="299"/>
                    <a:pt x="781" y="301"/>
                    <a:pt x="781" y="305"/>
                  </a:cubicBezTo>
                  <a:cubicBezTo>
                    <a:pt x="781" y="442"/>
                    <a:pt x="781" y="442"/>
                    <a:pt x="781" y="442"/>
                  </a:cubicBezTo>
                  <a:cubicBezTo>
                    <a:pt x="781" y="446"/>
                    <a:pt x="779" y="448"/>
                    <a:pt x="776" y="450"/>
                  </a:cubicBezTo>
                  <a:cubicBezTo>
                    <a:pt x="680" y="492"/>
                    <a:pt x="680" y="492"/>
                    <a:pt x="680" y="492"/>
                  </a:cubicBezTo>
                  <a:cubicBezTo>
                    <a:pt x="638" y="565"/>
                    <a:pt x="638" y="565"/>
                    <a:pt x="638" y="565"/>
                  </a:cubicBezTo>
                  <a:cubicBezTo>
                    <a:pt x="650" y="669"/>
                    <a:pt x="650" y="669"/>
                    <a:pt x="650" y="669"/>
                  </a:cubicBezTo>
                  <a:cubicBezTo>
                    <a:pt x="650" y="673"/>
                    <a:pt x="649" y="676"/>
                    <a:pt x="646" y="677"/>
                  </a:cubicBezTo>
                  <a:cubicBezTo>
                    <a:pt x="526" y="746"/>
                    <a:pt x="526" y="746"/>
                    <a:pt x="526" y="746"/>
                  </a:cubicBezTo>
                  <a:cubicBezTo>
                    <a:pt x="524" y="748"/>
                    <a:pt x="520" y="748"/>
                    <a:pt x="518" y="746"/>
                  </a:cubicBezTo>
                  <a:cubicBezTo>
                    <a:pt x="433" y="684"/>
                    <a:pt x="433" y="684"/>
                    <a:pt x="433" y="684"/>
                  </a:cubicBezTo>
                  <a:cubicBezTo>
                    <a:pt x="349" y="684"/>
                    <a:pt x="349" y="684"/>
                    <a:pt x="349" y="684"/>
                  </a:cubicBezTo>
                  <a:cubicBezTo>
                    <a:pt x="264" y="746"/>
                    <a:pt x="264" y="746"/>
                    <a:pt x="264" y="746"/>
                  </a:cubicBezTo>
                  <a:cubicBezTo>
                    <a:pt x="263" y="747"/>
                    <a:pt x="261" y="748"/>
                    <a:pt x="259" y="748"/>
                  </a:cubicBezTo>
                  <a:close/>
                  <a:moveTo>
                    <a:pt x="149" y="666"/>
                  </a:moveTo>
                  <a:cubicBezTo>
                    <a:pt x="259" y="730"/>
                    <a:pt x="259" y="730"/>
                    <a:pt x="259" y="730"/>
                  </a:cubicBezTo>
                  <a:cubicBezTo>
                    <a:pt x="342" y="669"/>
                    <a:pt x="342" y="669"/>
                    <a:pt x="342" y="669"/>
                  </a:cubicBezTo>
                  <a:cubicBezTo>
                    <a:pt x="343" y="668"/>
                    <a:pt x="345" y="668"/>
                    <a:pt x="346" y="668"/>
                  </a:cubicBezTo>
                  <a:cubicBezTo>
                    <a:pt x="435" y="668"/>
                    <a:pt x="435" y="668"/>
                    <a:pt x="435" y="668"/>
                  </a:cubicBezTo>
                  <a:cubicBezTo>
                    <a:pt x="435" y="668"/>
                    <a:pt x="435" y="668"/>
                    <a:pt x="435" y="668"/>
                  </a:cubicBezTo>
                  <a:cubicBezTo>
                    <a:pt x="437" y="668"/>
                    <a:pt x="439" y="668"/>
                    <a:pt x="440" y="669"/>
                  </a:cubicBezTo>
                  <a:cubicBezTo>
                    <a:pt x="523" y="730"/>
                    <a:pt x="523" y="730"/>
                    <a:pt x="523" y="730"/>
                  </a:cubicBezTo>
                  <a:cubicBezTo>
                    <a:pt x="633" y="666"/>
                    <a:pt x="633" y="666"/>
                    <a:pt x="633" y="666"/>
                  </a:cubicBezTo>
                  <a:cubicBezTo>
                    <a:pt x="622" y="564"/>
                    <a:pt x="622" y="564"/>
                    <a:pt x="622" y="564"/>
                  </a:cubicBezTo>
                  <a:cubicBezTo>
                    <a:pt x="622" y="562"/>
                    <a:pt x="622" y="561"/>
                    <a:pt x="623" y="559"/>
                  </a:cubicBezTo>
                  <a:cubicBezTo>
                    <a:pt x="668" y="482"/>
                    <a:pt x="668" y="482"/>
                    <a:pt x="668" y="482"/>
                  </a:cubicBezTo>
                  <a:cubicBezTo>
                    <a:pt x="668" y="481"/>
                    <a:pt x="670" y="479"/>
                    <a:pt x="671" y="479"/>
                  </a:cubicBezTo>
                  <a:cubicBezTo>
                    <a:pt x="765" y="437"/>
                    <a:pt x="765" y="437"/>
                    <a:pt x="765" y="437"/>
                  </a:cubicBezTo>
                  <a:cubicBezTo>
                    <a:pt x="765" y="310"/>
                    <a:pt x="765" y="310"/>
                    <a:pt x="765" y="310"/>
                  </a:cubicBezTo>
                  <a:cubicBezTo>
                    <a:pt x="671" y="268"/>
                    <a:pt x="671" y="268"/>
                    <a:pt x="671" y="268"/>
                  </a:cubicBezTo>
                  <a:cubicBezTo>
                    <a:pt x="669" y="268"/>
                    <a:pt x="668" y="267"/>
                    <a:pt x="667" y="265"/>
                  </a:cubicBezTo>
                  <a:cubicBezTo>
                    <a:pt x="623" y="188"/>
                    <a:pt x="623" y="188"/>
                    <a:pt x="623" y="188"/>
                  </a:cubicBezTo>
                  <a:cubicBezTo>
                    <a:pt x="622" y="187"/>
                    <a:pt x="622" y="185"/>
                    <a:pt x="622" y="183"/>
                  </a:cubicBezTo>
                  <a:cubicBezTo>
                    <a:pt x="633" y="81"/>
                    <a:pt x="633" y="81"/>
                    <a:pt x="633" y="81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440" y="78"/>
                    <a:pt x="440" y="78"/>
                    <a:pt x="440" y="78"/>
                  </a:cubicBezTo>
                  <a:cubicBezTo>
                    <a:pt x="438" y="79"/>
                    <a:pt x="437" y="80"/>
                    <a:pt x="435" y="80"/>
                  </a:cubicBezTo>
                  <a:cubicBezTo>
                    <a:pt x="346" y="80"/>
                    <a:pt x="346" y="80"/>
                    <a:pt x="346" y="80"/>
                  </a:cubicBezTo>
                  <a:cubicBezTo>
                    <a:pt x="346" y="80"/>
                    <a:pt x="346" y="80"/>
                    <a:pt x="346" y="80"/>
                  </a:cubicBezTo>
                  <a:cubicBezTo>
                    <a:pt x="344" y="80"/>
                    <a:pt x="343" y="79"/>
                    <a:pt x="341" y="78"/>
                  </a:cubicBezTo>
                  <a:cubicBezTo>
                    <a:pt x="258" y="18"/>
                    <a:pt x="258" y="18"/>
                    <a:pt x="258" y="18"/>
                  </a:cubicBezTo>
                  <a:cubicBezTo>
                    <a:pt x="148" y="82"/>
                    <a:pt x="148" y="82"/>
                    <a:pt x="148" y="82"/>
                  </a:cubicBezTo>
                  <a:cubicBezTo>
                    <a:pt x="159" y="184"/>
                    <a:pt x="159" y="184"/>
                    <a:pt x="159" y="184"/>
                  </a:cubicBezTo>
                  <a:cubicBezTo>
                    <a:pt x="159" y="185"/>
                    <a:pt x="159" y="187"/>
                    <a:pt x="158" y="189"/>
                  </a:cubicBezTo>
                  <a:cubicBezTo>
                    <a:pt x="114" y="266"/>
                    <a:pt x="114" y="266"/>
                    <a:pt x="114" y="266"/>
                  </a:cubicBezTo>
                  <a:cubicBezTo>
                    <a:pt x="113" y="267"/>
                    <a:pt x="112" y="268"/>
                    <a:pt x="110" y="269"/>
                  </a:cubicBezTo>
                  <a:cubicBezTo>
                    <a:pt x="16" y="310"/>
                    <a:pt x="16" y="310"/>
                    <a:pt x="16" y="310"/>
                  </a:cubicBezTo>
                  <a:cubicBezTo>
                    <a:pt x="16" y="438"/>
                    <a:pt x="16" y="438"/>
                    <a:pt x="16" y="438"/>
                  </a:cubicBezTo>
                  <a:cubicBezTo>
                    <a:pt x="110" y="479"/>
                    <a:pt x="110" y="479"/>
                    <a:pt x="110" y="479"/>
                  </a:cubicBezTo>
                  <a:cubicBezTo>
                    <a:pt x="112" y="480"/>
                    <a:pt x="113" y="481"/>
                    <a:pt x="114" y="482"/>
                  </a:cubicBezTo>
                  <a:cubicBezTo>
                    <a:pt x="158" y="559"/>
                    <a:pt x="158" y="559"/>
                    <a:pt x="158" y="559"/>
                  </a:cubicBezTo>
                  <a:cubicBezTo>
                    <a:pt x="159" y="561"/>
                    <a:pt x="160" y="563"/>
                    <a:pt x="160" y="564"/>
                  </a:cubicBezTo>
                  <a:lnTo>
                    <a:pt x="149" y="666"/>
                  </a:lnTo>
                  <a:close/>
                  <a:moveTo>
                    <a:pt x="391" y="547"/>
                  </a:moveTo>
                  <a:cubicBezTo>
                    <a:pt x="344" y="547"/>
                    <a:pt x="301" y="529"/>
                    <a:pt x="268" y="496"/>
                  </a:cubicBezTo>
                  <a:cubicBezTo>
                    <a:pt x="235" y="464"/>
                    <a:pt x="217" y="420"/>
                    <a:pt x="217" y="374"/>
                  </a:cubicBezTo>
                  <a:cubicBezTo>
                    <a:pt x="217" y="328"/>
                    <a:pt x="235" y="284"/>
                    <a:pt x="268" y="251"/>
                  </a:cubicBezTo>
                  <a:cubicBezTo>
                    <a:pt x="301" y="219"/>
                    <a:pt x="344" y="201"/>
                    <a:pt x="391" y="201"/>
                  </a:cubicBezTo>
                  <a:cubicBezTo>
                    <a:pt x="486" y="201"/>
                    <a:pt x="564" y="278"/>
                    <a:pt x="564" y="374"/>
                  </a:cubicBezTo>
                  <a:cubicBezTo>
                    <a:pt x="564" y="469"/>
                    <a:pt x="486" y="547"/>
                    <a:pt x="391" y="547"/>
                  </a:cubicBezTo>
                  <a:close/>
                  <a:moveTo>
                    <a:pt x="391" y="217"/>
                  </a:moveTo>
                  <a:cubicBezTo>
                    <a:pt x="349" y="217"/>
                    <a:pt x="309" y="233"/>
                    <a:pt x="279" y="263"/>
                  </a:cubicBezTo>
                  <a:cubicBezTo>
                    <a:pt x="250" y="292"/>
                    <a:pt x="233" y="332"/>
                    <a:pt x="233" y="374"/>
                  </a:cubicBezTo>
                  <a:cubicBezTo>
                    <a:pt x="233" y="416"/>
                    <a:pt x="250" y="455"/>
                    <a:pt x="279" y="485"/>
                  </a:cubicBezTo>
                  <a:cubicBezTo>
                    <a:pt x="309" y="515"/>
                    <a:pt x="349" y="531"/>
                    <a:pt x="391" y="531"/>
                  </a:cubicBezTo>
                  <a:cubicBezTo>
                    <a:pt x="477" y="531"/>
                    <a:pt x="548" y="461"/>
                    <a:pt x="548" y="374"/>
                  </a:cubicBezTo>
                  <a:cubicBezTo>
                    <a:pt x="548" y="287"/>
                    <a:pt x="477" y="217"/>
                    <a:pt x="391" y="2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74" name="Freeform 38"/>
            <p:cNvSpPr>
              <a:spLocks noEditPoints="1"/>
            </p:cNvSpPr>
            <p:nvPr/>
          </p:nvSpPr>
          <p:spPr bwMode="auto">
            <a:xfrm>
              <a:off x="5900738" y="1466851"/>
              <a:ext cx="531813" cy="554038"/>
            </a:xfrm>
            <a:custGeom>
              <a:avLst/>
              <a:gdLst>
                <a:gd name="T0" fmla="*/ 149 w 373"/>
                <a:gd name="T1" fmla="*/ 382 h 387"/>
                <a:gd name="T2" fmla="*/ 95 w 373"/>
                <a:gd name="T3" fmla="*/ 319 h 387"/>
                <a:gd name="T4" fmla="*/ 38 w 373"/>
                <a:gd name="T5" fmla="*/ 321 h 387"/>
                <a:gd name="T6" fmla="*/ 4 w 373"/>
                <a:gd name="T7" fmla="*/ 255 h 387"/>
                <a:gd name="T8" fmla="*/ 32 w 373"/>
                <a:gd name="T9" fmla="*/ 177 h 387"/>
                <a:gd name="T10" fmla="*/ 2 w 373"/>
                <a:gd name="T11" fmla="*/ 128 h 387"/>
                <a:gd name="T12" fmla="*/ 42 w 373"/>
                <a:gd name="T13" fmla="*/ 66 h 387"/>
                <a:gd name="T14" fmla="*/ 124 w 373"/>
                <a:gd name="T15" fmla="*/ 51 h 387"/>
                <a:gd name="T16" fmla="*/ 150 w 373"/>
                <a:gd name="T17" fmla="*/ 1 h 387"/>
                <a:gd name="T18" fmla="*/ 224 w 373"/>
                <a:gd name="T19" fmla="*/ 4 h 387"/>
                <a:gd name="T20" fmla="*/ 278 w 373"/>
                <a:gd name="T21" fmla="*/ 68 h 387"/>
                <a:gd name="T22" fmla="*/ 335 w 373"/>
                <a:gd name="T23" fmla="*/ 65 h 387"/>
                <a:gd name="T24" fmla="*/ 369 w 373"/>
                <a:gd name="T25" fmla="*/ 131 h 387"/>
                <a:gd name="T26" fmla="*/ 341 w 373"/>
                <a:gd name="T27" fmla="*/ 210 h 387"/>
                <a:gd name="T28" fmla="*/ 371 w 373"/>
                <a:gd name="T29" fmla="*/ 258 h 387"/>
                <a:gd name="T30" fmla="*/ 331 w 373"/>
                <a:gd name="T31" fmla="*/ 320 h 387"/>
                <a:gd name="T32" fmla="*/ 249 w 373"/>
                <a:gd name="T33" fmla="*/ 335 h 387"/>
                <a:gd name="T34" fmla="*/ 223 w 373"/>
                <a:gd name="T35" fmla="*/ 386 h 387"/>
                <a:gd name="T36" fmla="*/ 156 w 373"/>
                <a:gd name="T37" fmla="*/ 387 h 387"/>
                <a:gd name="T38" fmla="*/ 101 w 373"/>
                <a:gd name="T39" fmla="*/ 303 h 387"/>
                <a:gd name="T40" fmla="*/ 142 w 373"/>
                <a:gd name="T41" fmla="*/ 328 h 387"/>
                <a:gd name="T42" fmla="*/ 217 w 373"/>
                <a:gd name="T43" fmla="*/ 370 h 387"/>
                <a:gd name="T44" fmla="*/ 239 w 373"/>
                <a:gd name="T45" fmla="*/ 323 h 387"/>
                <a:gd name="T46" fmla="*/ 281 w 373"/>
                <a:gd name="T47" fmla="*/ 299 h 387"/>
                <a:gd name="T48" fmla="*/ 355 w 373"/>
                <a:gd name="T49" fmla="*/ 255 h 387"/>
                <a:gd name="T50" fmla="*/ 325 w 373"/>
                <a:gd name="T51" fmla="*/ 213 h 387"/>
                <a:gd name="T52" fmla="*/ 326 w 373"/>
                <a:gd name="T53" fmla="*/ 165 h 387"/>
                <a:gd name="T54" fmla="*/ 324 w 373"/>
                <a:gd name="T55" fmla="*/ 78 h 387"/>
                <a:gd name="T56" fmla="*/ 272 w 373"/>
                <a:gd name="T57" fmla="*/ 83 h 387"/>
                <a:gd name="T58" fmla="*/ 231 w 373"/>
                <a:gd name="T59" fmla="*/ 58 h 387"/>
                <a:gd name="T60" fmla="*/ 156 w 373"/>
                <a:gd name="T61" fmla="*/ 17 h 387"/>
                <a:gd name="T62" fmla="*/ 134 w 373"/>
                <a:gd name="T63" fmla="*/ 64 h 387"/>
                <a:gd name="T64" fmla="*/ 92 w 373"/>
                <a:gd name="T65" fmla="*/ 87 h 387"/>
                <a:gd name="T66" fmla="*/ 18 w 373"/>
                <a:gd name="T67" fmla="*/ 132 h 387"/>
                <a:gd name="T68" fmla="*/ 48 w 373"/>
                <a:gd name="T69" fmla="*/ 174 h 387"/>
                <a:gd name="T70" fmla="*/ 47 w 373"/>
                <a:gd name="T71" fmla="*/ 222 h 387"/>
                <a:gd name="T72" fmla="*/ 49 w 373"/>
                <a:gd name="T73" fmla="*/ 308 h 387"/>
                <a:gd name="T74" fmla="*/ 97 w 373"/>
                <a:gd name="T75" fmla="*/ 302 h 387"/>
                <a:gd name="T76" fmla="*/ 144 w 373"/>
                <a:gd name="T77" fmla="*/ 270 h 387"/>
                <a:gd name="T78" fmla="*/ 187 w 373"/>
                <a:gd name="T79" fmla="*/ 105 h 387"/>
                <a:gd name="T80" fmla="*/ 271 w 373"/>
                <a:gd name="T81" fmla="*/ 169 h 387"/>
                <a:gd name="T82" fmla="*/ 186 w 373"/>
                <a:gd name="T83" fmla="*/ 281 h 387"/>
                <a:gd name="T84" fmla="*/ 124 w 373"/>
                <a:gd name="T85" fmla="*/ 158 h 387"/>
                <a:gd name="T86" fmla="*/ 186 w 373"/>
                <a:gd name="T87" fmla="*/ 265 h 387"/>
                <a:gd name="T88" fmla="*/ 256 w 373"/>
                <a:gd name="T89" fmla="*/ 174 h 387"/>
                <a:gd name="T90" fmla="*/ 187 w 373"/>
                <a:gd name="T91" fmla="*/ 121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73" h="387">
                  <a:moveTo>
                    <a:pt x="156" y="387"/>
                  </a:moveTo>
                  <a:cubicBezTo>
                    <a:pt x="153" y="387"/>
                    <a:pt x="150" y="385"/>
                    <a:pt x="149" y="382"/>
                  </a:cubicBezTo>
                  <a:cubicBezTo>
                    <a:pt x="128" y="337"/>
                    <a:pt x="128" y="337"/>
                    <a:pt x="128" y="337"/>
                  </a:cubicBezTo>
                  <a:cubicBezTo>
                    <a:pt x="95" y="319"/>
                    <a:pt x="95" y="319"/>
                    <a:pt x="95" y="319"/>
                  </a:cubicBezTo>
                  <a:cubicBezTo>
                    <a:pt x="46" y="325"/>
                    <a:pt x="46" y="325"/>
                    <a:pt x="46" y="325"/>
                  </a:cubicBezTo>
                  <a:cubicBezTo>
                    <a:pt x="43" y="325"/>
                    <a:pt x="40" y="324"/>
                    <a:pt x="38" y="321"/>
                  </a:cubicBezTo>
                  <a:cubicBezTo>
                    <a:pt x="4" y="264"/>
                    <a:pt x="4" y="264"/>
                    <a:pt x="4" y="264"/>
                  </a:cubicBezTo>
                  <a:cubicBezTo>
                    <a:pt x="2" y="261"/>
                    <a:pt x="2" y="258"/>
                    <a:pt x="4" y="255"/>
                  </a:cubicBezTo>
                  <a:cubicBezTo>
                    <a:pt x="33" y="215"/>
                    <a:pt x="33" y="215"/>
                    <a:pt x="33" y="215"/>
                  </a:cubicBezTo>
                  <a:cubicBezTo>
                    <a:pt x="32" y="177"/>
                    <a:pt x="32" y="177"/>
                    <a:pt x="32" y="177"/>
                  </a:cubicBezTo>
                  <a:cubicBezTo>
                    <a:pt x="2" y="137"/>
                    <a:pt x="2" y="137"/>
                    <a:pt x="2" y="137"/>
                  </a:cubicBezTo>
                  <a:cubicBezTo>
                    <a:pt x="0" y="135"/>
                    <a:pt x="0" y="131"/>
                    <a:pt x="2" y="128"/>
                  </a:cubicBezTo>
                  <a:cubicBezTo>
                    <a:pt x="34" y="70"/>
                    <a:pt x="34" y="70"/>
                    <a:pt x="34" y="70"/>
                  </a:cubicBezTo>
                  <a:cubicBezTo>
                    <a:pt x="36" y="67"/>
                    <a:pt x="39" y="66"/>
                    <a:pt x="42" y="66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124" y="51"/>
                    <a:pt x="124" y="51"/>
                    <a:pt x="124" y="51"/>
                  </a:cubicBezTo>
                  <a:cubicBezTo>
                    <a:pt x="143" y="6"/>
                    <a:pt x="143" y="6"/>
                    <a:pt x="143" y="6"/>
                  </a:cubicBezTo>
                  <a:cubicBezTo>
                    <a:pt x="144" y="3"/>
                    <a:pt x="147" y="1"/>
                    <a:pt x="150" y="1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220" y="0"/>
                    <a:pt x="223" y="1"/>
                    <a:pt x="224" y="4"/>
                  </a:cubicBezTo>
                  <a:cubicBezTo>
                    <a:pt x="245" y="49"/>
                    <a:pt x="245" y="49"/>
                    <a:pt x="245" y="49"/>
                  </a:cubicBezTo>
                  <a:cubicBezTo>
                    <a:pt x="278" y="68"/>
                    <a:pt x="278" y="68"/>
                    <a:pt x="278" y="68"/>
                  </a:cubicBezTo>
                  <a:cubicBezTo>
                    <a:pt x="327" y="62"/>
                    <a:pt x="327" y="62"/>
                    <a:pt x="327" y="62"/>
                  </a:cubicBezTo>
                  <a:cubicBezTo>
                    <a:pt x="330" y="61"/>
                    <a:pt x="333" y="63"/>
                    <a:pt x="335" y="65"/>
                  </a:cubicBezTo>
                  <a:cubicBezTo>
                    <a:pt x="369" y="123"/>
                    <a:pt x="369" y="123"/>
                    <a:pt x="369" y="123"/>
                  </a:cubicBezTo>
                  <a:cubicBezTo>
                    <a:pt x="371" y="125"/>
                    <a:pt x="371" y="129"/>
                    <a:pt x="369" y="131"/>
                  </a:cubicBezTo>
                  <a:cubicBezTo>
                    <a:pt x="340" y="172"/>
                    <a:pt x="340" y="172"/>
                    <a:pt x="340" y="172"/>
                  </a:cubicBezTo>
                  <a:cubicBezTo>
                    <a:pt x="341" y="210"/>
                    <a:pt x="341" y="210"/>
                    <a:pt x="341" y="210"/>
                  </a:cubicBezTo>
                  <a:cubicBezTo>
                    <a:pt x="371" y="249"/>
                    <a:pt x="371" y="249"/>
                    <a:pt x="371" y="249"/>
                  </a:cubicBezTo>
                  <a:cubicBezTo>
                    <a:pt x="373" y="252"/>
                    <a:pt x="373" y="255"/>
                    <a:pt x="371" y="258"/>
                  </a:cubicBezTo>
                  <a:cubicBezTo>
                    <a:pt x="339" y="316"/>
                    <a:pt x="339" y="316"/>
                    <a:pt x="339" y="316"/>
                  </a:cubicBezTo>
                  <a:cubicBezTo>
                    <a:pt x="337" y="319"/>
                    <a:pt x="334" y="321"/>
                    <a:pt x="331" y="320"/>
                  </a:cubicBezTo>
                  <a:cubicBezTo>
                    <a:pt x="282" y="316"/>
                    <a:pt x="282" y="316"/>
                    <a:pt x="282" y="316"/>
                  </a:cubicBezTo>
                  <a:cubicBezTo>
                    <a:pt x="249" y="335"/>
                    <a:pt x="249" y="335"/>
                    <a:pt x="249" y="335"/>
                  </a:cubicBezTo>
                  <a:cubicBezTo>
                    <a:pt x="230" y="381"/>
                    <a:pt x="230" y="381"/>
                    <a:pt x="230" y="381"/>
                  </a:cubicBezTo>
                  <a:cubicBezTo>
                    <a:pt x="229" y="384"/>
                    <a:pt x="226" y="386"/>
                    <a:pt x="223" y="386"/>
                  </a:cubicBezTo>
                  <a:cubicBezTo>
                    <a:pt x="156" y="387"/>
                    <a:pt x="156" y="387"/>
                    <a:pt x="156" y="387"/>
                  </a:cubicBezTo>
                  <a:cubicBezTo>
                    <a:pt x="156" y="387"/>
                    <a:pt x="156" y="387"/>
                    <a:pt x="156" y="387"/>
                  </a:cubicBezTo>
                  <a:close/>
                  <a:moveTo>
                    <a:pt x="97" y="302"/>
                  </a:moveTo>
                  <a:cubicBezTo>
                    <a:pt x="98" y="302"/>
                    <a:pt x="99" y="303"/>
                    <a:pt x="101" y="303"/>
                  </a:cubicBezTo>
                  <a:cubicBezTo>
                    <a:pt x="138" y="324"/>
                    <a:pt x="138" y="324"/>
                    <a:pt x="138" y="324"/>
                  </a:cubicBezTo>
                  <a:cubicBezTo>
                    <a:pt x="140" y="325"/>
                    <a:pt x="141" y="326"/>
                    <a:pt x="142" y="328"/>
                  </a:cubicBezTo>
                  <a:cubicBezTo>
                    <a:pt x="161" y="371"/>
                    <a:pt x="161" y="371"/>
                    <a:pt x="161" y="371"/>
                  </a:cubicBezTo>
                  <a:cubicBezTo>
                    <a:pt x="217" y="370"/>
                    <a:pt x="217" y="370"/>
                    <a:pt x="217" y="370"/>
                  </a:cubicBezTo>
                  <a:cubicBezTo>
                    <a:pt x="236" y="326"/>
                    <a:pt x="236" y="326"/>
                    <a:pt x="236" y="326"/>
                  </a:cubicBezTo>
                  <a:cubicBezTo>
                    <a:pt x="236" y="325"/>
                    <a:pt x="237" y="324"/>
                    <a:pt x="239" y="323"/>
                  </a:cubicBezTo>
                  <a:cubicBezTo>
                    <a:pt x="276" y="301"/>
                    <a:pt x="276" y="301"/>
                    <a:pt x="276" y="301"/>
                  </a:cubicBezTo>
                  <a:cubicBezTo>
                    <a:pt x="277" y="300"/>
                    <a:pt x="279" y="299"/>
                    <a:pt x="281" y="299"/>
                  </a:cubicBezTo>
                  <a:cubicBezTo>
                    <a:pt x="327" y="304"/>
                    <a:pt x="327" y="304"/>
                    <a:pt x="327" y="304"/>
                  </a:cubicBezTo>
                  <a:cubicBezTo>
                    <a:pt x="355" y="255"/>
                    <a:pt x="355" y="255"/>
                    <a:pt x="355" y="255"/>
                  </a:cubicBezTo>
                  <a:cubicBezTo>
                    <a:pt x="326" y="217"/>
                    <a:pt x="326" y="217"/>
                    <a:pt x="326" y="217"/>
                  </a:cubicBezTo>
                  <a:cubicBezTo>
                    <a:pt x="325" y="216"/>
                    <a:pt x="325" y="214"/>
                    <a:pt x="325" y="213"/>
                  </a:cubicBezTo>
                  <a:cubicBezTo>
                    <a:pt x="324" y="169"/>
                    <a:pt x="324" y="169"/>
                    <a:pt x="324" y="169"/>
                  </a:cubicBezTo>
                  <a:cubicBezTo>
                    <a:pt x="324" y="168"/>
                    <a:pt x="325" y="166"/>
                    <a:pt x="326" y="165"/>
                  </a:cubicBezTo>
                  <a:cubicBezTo>
                    <a:pt x="353" y="126"/>
                    <a:pt x="353" y="126"/>
                    <a:pt x="353" y="126"/>
                  </a:cubicBezTo>
                  <a:cubicBezTo>
                    <a:pt x="324" y="78"/>
                    <a:pt x="324" y="78"/>
                    <a:pt x="324" y="78"/>
                  </a:cubicBezTo>
                  <a:cubicBezTo>
                    <a:pt x="277" y="84"/>
                    <a:pt x="277" y="84"/>
                    <a:pt x="277" y="84"/>
                  </a:cubicBezTo>
                  <a:cubicBezTo>
                    <a:pt x="276" y="84"/>
                    <a:pt x="274" y="84"/>
                    <a:pt x="272" y="83"/>
                  </a:cubicBezTo>
                  <a:cubicBezTo>
                    <a:pt x="235" y="62"/>
                    <a:pt x="235" y="62"/>
                    <a:pt x="235" y="62"/>
                  </a:cubicBezTo>
                  <a:cubicBezTo>
                    <a:pt x="233" y="61"/>
                    <a:pt x="232" y="60"/>
                    <a:pt x="231" y="58"/>
                  </a:cubicBezTo>
                  <a:cubicBezTo>
                    <a:pt x="212" y="16"/>
                    <a:pt x="212" y="16"/>
                    <a:pt x="212" y="16"/>
                  </a:cubicBezTo>
                  <a:cubicBezTo>
                    <a:pt x="156" y="17"/>
                    <a:pt x="156" y="17"/>
                    <a:pt x="156" y="17"/>
                  </a:cubicBezTo>
                  <a:cubicBezTo>
                    <a:pt x="137" y="60"/>
                    <a:pt x="137" y="60"/>
                    <a:pt x="137" y="60"/>
                  </a:cubicBezTo>
                  <a:cubicBezTo>
                    <a:pt x="137" y="61"/>
                    <a:pt x="136" y="63"/>
                    <a:pt x="134" y="64"/>
                  </a:cubicBezTo>
                  <a:cubicBezTo>
                    <a:pt x="97" y="86"/>
                    <a:pt x="97" y="86"/>
                    <a:pt x="97" y="86"/>
                  </a:cubicBezTo>
                  <a:cubicBezTo>
                    <a:pt x="96" y="87"/>
                    <a:pt x="94" y="87"/>
                    <a:pt x="92" y="87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18" y="132"/>
                    <a:pt x="18" y="132"/>
                    <a:pt x="18" y="132"/>
                  </a:cubicBezTo>
                  <a:cubicBezTo>
                    <a:pt x="47" y="169"/>
                    <a:pt x="47" y="169"/>
                    <a:pt x="47" y="169"/>
                  </a:cubicBezTo>
                  <a:cubicBezTo>
                    <a:pt x="48" y="171"/>
                    <a:pt x="48" y="172"/>
                    <a:pt x="48" y="174"/>
                  </a:cubicBezTo>
                  <a:cubicBezTo>
                    <a:pt x="49" y="217"/>
                    <a:pt x="49" y="217"/>
                    <a:pt x="49" y="217"/>
                  </a:cubicBezTo>
                  <a:cubicBezTo>
                    <a:pt x="49" y="219"/>
                    <a:pt x="48" y="220"/>
                    <a:pt x="47" y="222"/>
                  </a:cubicBezTo>
                  <a:cubicBezTo>
                    <a:pt x="20" y="260"/>
                    <a:pt x="20" y="260"/>
                    <a:pt x="20" y="260"/>
                  </a:cubicBezTo>
                  <a:cubicBezTo>
                    <a:pt x="49" y="308"/>
                    <a:pt x="49" y="308"/>
                    <a:pt x="49" y="308"/>
                  </a:cubicBezTo>
                  <a:cubicBezTo>
                    <a:pt x="96" y="302"/>
                    <a:pt x="96" y="302"/>
                    <a:pt x="96" y="302"/>
                  </a:cubicBezTo>
                  <a:cubicBezTo>
                    <a:pt x="96" y="302"/>
                    <a:pt x="96" y="302"/>
                    <a:pt x="97" y="302"/>
                  </a:cubicBezTo>
                  <a:close/>
                  <a:moveTo>
                    <a:pt x="186" y="281"/>
                  </a:moveTo>
                  <a:cubicBezTo>
                    <a:pt x="172" y="281"/>
                    <a:pt x="157" y="277"/>
                    <a:pt x="144" y="270"/>
                  </a:cubicBezTo>
                  <a:cubicBezTo>
                    <a:pt x="101" y="246"/>
                    <a:pt x="86" y="193"/>
                    <a:pt x="110" y="150"/>
                  </a:cubicBezTo>
                  <a:cubicBezTo>
                    <a:pt x="125" y="123"/>
                    <a:pt x="155" y="105"/>
                    <a:pt x="187" y="105"/>
                  </a:cubicBezTo>
                  <a:cubicBezTo>
                    <a:pt x="201" y="105"/>
                    <a:pt x="216" y="109"/>
                    <a:pt x="229" y="116"/>
                  </a:cubicBezTo>
                  <a:cubicBezTo>
                    <a:pt x="250" y="128"/>
                    <a:pt x="265" y="147"/>
                    <a:pt x="271" y="169"/>
                  </a:cubicBezTo>
                  <a:cubicBezTo>
                    <a:pt x="278" y="192"/>
                    <a:pt x="275" y="215"/>
                    <a:pt x="263" y="236"/>
                  </a:cubicBezTo>
                  <a:cubicBezTo>
                    <a:pt x="248" y="264"/>
                    <a:pt x="218" y="281"/>
                    <a:pt x="186" y="281"/>
                  </a:cubicBezTo>
                  <a:close/>
                  <a:moveTo>
                    <a:pt x="187" y="121"/>
                  </a:moveTo>
                  <a:cubicBezTo>
                    <a:pt x="160" y="121"/>
                    <a:pt x="136" y="135"/>
                    <a:pt x="124" y="158"/>
                  </a:cubicBezTo>
                  <a:cubicBezTo>
                    <a:pt x="104" y="193"/>
                    <a:pt x="117" y="237"/>
                    <a:pt x="151" y="256"/>
                  </a:cubicBezTo>
                  <a:cubicBezTo>
                    <a:pt x="162" y="262"/>
                    <a:pt x="174" y="265"/>
                    <a:pt x="186" y="265"/>
                  </a:cubicBezTo>
                  <a:cubicBezTo>
                    <a:pt x="213" y="265"/>
                    <a:pt x="237" y="251"/>
                    <a:pt x="249" y="228"/>
                  </a:cubicBezTo>
                  <a:cubicBezTo>
                    <a:pt x="259" y="211"/>
                    <a:pt x="261" y="192"/>
                    <a:pt x="256" y="174"/>
                  </a:cubicBezTo>
                  <a:cubicBezTo>
                    <a:pt x="250" y="155"/>
                    <a:pt x="238" y="140"/>
                    <a:pt x="222" y="130"/>
                  </a:cubicBezTo>
                  <a:cubicBezTo>
                    <a:pt x="211" y="124"/>
                    <a:pt x="199" y="121"/>
                    <a:pt x="187" y="1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</p:grpSp>
      <p:grpSp>
        <p:nvGrpSpPr>
          <p:cNvPr id="75" name="Group 74"/>
          <p:cNvGrpSpPr/>
          <p:nvPr userDrawn="1"/>
        </p:nvGrpSpPr>
        <p:grpSpPr>
          <a:xfrm>
            <a:off x="5160690" y="1687072"/>
            <a:ext cx="434952" cy="544599"/>
            <a:chOff x="5157788" y="2997201"/>
            <a:chExt cx="1139825" cy="1427163"/>
          </a:xfrm>
        </p:grpSpPr>
        <p:sp>
          <p:nvSpPr>
            <p:cNvPr id="76" name="Freeform 259"/>
            <p:cNvSpPr>
              <a:spLocks noEditPoints="1"/>
            </p:cNvSpPr>
            <p:nvPr/>
          </p:nvSpPr>
          <p:spPr bwMode="auto">
            <a:xfrm>
              <a:off x="5702300" y="3101976"/>
              <a:ext cx="330200" cy="142875"/>
            </a:xfrm>
            <a:custGeom>
              <a:avLst/>
              <a:gdLst>
                <a:gd name="T0" fmla="*/ 220 w 231"/>
                <a:gd name="T1" fmla="*/ 11 h 99"/>
                <a:gd name="T2" fmla="*/ 42 w 231"/>
                <a:gd name="T3" fmla="*/ 10 h 99"/>
                <a:gd name="T4" fmla="*/ 37 w 231"/>
                <a:gd name="T5" fmla="*/ 11 h 99"/>
                <a:gd name="T6" fmla="*/ 55 w 231"/>
                <a:gd name="T7" fmla="*/ 11 h 99"/>
                <a:gd name="T8" fmla="*/ 90 w 231"/>
                <a:gd name="T9" fmla="*/ 79 h 99"/>
                <a:gd name="T10" fmla="*/ 90 w 231"/>
                <a:gd name="T11" fmla="*/ 79 h 99"/>
                <a:gd name="T12" fmla="*/ 196 w 231"/>
                <a:gd name="T13" fmla="*/ 2 h 99"/>
                <a:gd name="T14" fmla="*/ 193 w 231"/>
                <a:gd name="T15" fmla="*/ 43 h 99"/>
                <a:gd name="T16" fmla="*/ 191 w 231"/>
                <a:gd name="T17" fmla="*/ 39 h 99"/>
                <a:gd name="T18" fmla="*/ 202 w 231"/>
                <a:gd name="T19" fmla="*/ 43 h 99"/>
                <a:gd name="T20" fmla="*/ 188 w 231"/>
                <a:gd name="T21" fmla="*/ 7 h 99"/>
                <a:gd name="T22" fmla="*/ 188 w 231"/>
                <a:gd name="T23" fmla="*/ 7 h 99"/>
                <a:gd name="T24" fmla="*/ 217 w 231"/>
                <a:gd name="T25" fmla="*/ 5 h 99"/>
                <a:gd name="T26" fmla="*/ 217 w 231"/>
                <a:gd name="T27" fmla="*/ 6 h 99"/>
                <a:gd name="T28" fmla="*/ 225 w 231"/>
                <a:gd name="T29" fmla="*/ 7 h 99"/>
                <a:gd name="T30" fmla="*/ 221 w 231"/>
                <a:gd name="T31" fmla="*/ 17 h 99"/>
                <a:gd name="T32" fmla="*/ 216 w 231"/>
                <a:gd name="T33" fmla="*/ 21 h 99"/>
                <a:gd name="T34" fmla="*/ 220 w 231"/>
                <a:gd name="T35" fmla="*/ 27 h 99"/>
                <a:gd name="T36" fmla="*/ 217 w 231"/>
                <a:gd name="T37" fmla="*/ 29 h 99"/>
                <a:gd name="T38" fmla="*/ 202 w 231"/>
                <a:gd name="T39" fmla="*/ 40 h 99"/>
                <a:gd name="T40" fmla="*/ 203 w 231"/>
                <a:gd name="T41" fmla="*/ 52 h 99"/>
                <a:gd name="T42" fmla="*/ 182 w 231"/>
                <a:gd name="T43" fmla="*/ 51 h 99"/>
                <a:gd name="T44" fmla="*/ 189 w 231"/>
                <a:gd name="T45" fmla="*/ 51 h 99"/>
                <a:gd name="T46" fmla="*/ 190 w 231"/>
                <a:gd name="T47" fmla="*/ 52 h 99"/>
                <a:gd name="T48" fmla="*/ 165 w 231"/>
                <a:gd name="T49" fmla="*/ 62 h 99"/>
                <a:gd name="T50" fmla="*/ 141 w 231"/>
                <a:gd name="T51" fmla="*/ 70 h 99"/>
                <a:gd name="T52" fmla="*/ 119 w 231"/>
                <a:gd name="T53" fmla="*/ 86 h 99"/>
                <a:gd name="T54" fmla="*/ 94 w 231"/>
                <a:gd name="T55" fmla="*/ 95 h 99"/>
                <a:gd name="T56" fmla="*/ 89 w 231"/>
                <a:gd name="T57" fmla="*/ 64 h 99"/>
                <a:gd name="T58" fmla="*/ 95 w 231"/>
                <a:gd name="T59" fmla="*/ 50 h 99"/>
                <a:gd name="T60" fmla="*/ 107 w 231"/>
                <a:gd name="T61" fmla="*/ 51 h 99"/>
                <a:gd name="T62" fmla="*/ 102 w 231"/>
                <a:gd name="T63" fmla="*/ 44 h 99"/>
                <a:gd name="T64" fmla="*/ 99 w 231"/>
                <a:gd name="T65" fmla="*/ 39 h 99"/>
                <a:gd name="T66" fmla="*/ 67 w 231"/>
                <a:gd name="T67" fmla="*/ 26 h 99"/>
                <a:gd name="T68" fmla="*/ 66 w 231"/>
                <a:gd name="T69" fmla="*/ 25 h 99"/>
                <a:gd name="T70" fmla="*/ 77 w 231"/>
                <a:gd name="T71" fmla="*/ 22 h 99"/>
                <a:gd name="T72" fmla="*/ 94 w 231"/>
                <a:gd name="T73" fmla="*/ 12 h 99"/>
                <a:gd name="T74" fmla="*/ 110 w 231"/>
                <a:gd name="T75" fmla="*/ 6 h 99"/>
                <a:gd name="T76" fmla="*/ 93 w 231"/>
                <a:gd name="T77" fmla="*/ 7 h 99"/>
                <a:gd name="T78" fmla="*/ 56 w 231"/>
                <a:gd name="T79" fmla="*/ 16 h 99"/>
                <a:gd name="T80" fmla="*/ 41 w 231"/>
                <a:gd name="T81" fmla="*/ 26 h 99"/>
                <a:gd name="T82" fmla="*/ 25 w 231"/>
                <a:gd name="T83" fmla="*/ 26 h 99"/>
                <a:gd name="T84" fmla="*/ 4 w 231"/>
                <a:gd name="T85" fmla="*/ 25 h 99"/>
                <a:gd name="T86" fmla="*/ 15 w 231"/>
                <a:gd name="T87" fmla="*/ 22 h 99"/>
                <a:gd name="T88" fmla="*/ 22 w 231"/>
                <a:gd name="T89" fmla="*/ 22 h 99"/>
                <a:gd name="T90" fmla="*/ 32 w 231"/>
                <a:gd name="T91" fmla="*/ 16 h 99"/>
                <a:gd name="T92" fmla="*/ 1 w 231"/>
                <a:gd name="T93" fmla="*/ 12 h 99"/>
                <a:gd name="T94" fmla="*/ 29 w 231"/>
                <a:gd name="T95" fmla="*/ 13 h 99"/>
                <a:gd name="T96" fmla="*/ 26 w 231"/>
                <a:gd name="T97" fmla="*/ 10 h 99"/>
                <a:gd name="T98" fmla="*/ 24 w 231"/>
                <a:gd name="T99" fmla="*/ 6 h 99"/>
                <a:gd name="T100" fmla="*/ 93 w 231"/>
                <a:gd name="T101" fmla="*/ 4 h 99"/>
                <a:gd name="T102" fmla="*/ 142 w 231"/>
                <a:gd name="T103" fmla="*/ 4 h 99"/>
                <a:gd name="T104" fmla="*/ 151 w 231"/>
                <a:gd name="T105" fmla="*/ 4 h 99"/>
                <a:gd name="T106" fmla="*/ 168 w 231"/>
                <a:gd name="T107" fmla="*/ 4 h 99"/>
                <a:gd name="T108" fmla="*/ 201 w 231"/>
                <a:gd name="T109" fmla="*/ 1 h 99"/>
                <a:gd name="T110" fmla="*/ 207 w 231"/>
                <a:gd name="T111" fmla="*/ 2 h 99"/>
                <a:gd name="T112" fmla="*/ 218 w 231"/>
                <a:gd name="T113" fmla="*/ 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31" h="99">
                  <a:moveTo>
                    <a:pt x="220" y="11"/>
                  </a:moveTo>
                  <a:cubicBezTo>
                    <a:pt x="229" y="7"/>
                    <a:pt x="228" y="13"/>
                    <a:pt x="220" y="11"/>
                  </a:cubicBezTo>
                  <a:close/>
                  <a:moveTo>
                    <a:pt x="37" y="11"/>
                  </a:moveTo>
                  <a:cubicBezTo>
                    <a:pt x="38" y="10"/>
                    <a:pt x="41" y="11"/>
                    <a:pt x="42" y="10"/>
                  </a:cubicBezTo>
                  <a:cubicBezTo>
                    <a:pt x="42" y="11"/>
                    <a:pt x="43" y="12"/>
                    <a:pt x="44" y="12"/>
                  </a:cubicBezTo>
                  <a:cubicBezTo>
                    <a:pt x="43" y="16"/>
                    <a:pt x="41" y="10"/>
                    <a:pt x="37" y="11"/>
                  </a:cubicBezTo>
                  <a:close/>
                  <a:moveTo>
                    <a:pt x="46" y="11"/>
                  </a:moveTo>
                  <a:cubicBezTo>
                    <a:pt x="48" y="8"/>
                    <a:pt x="52" y="11"/>
                    <a:pt x="55" y="11"/>
                  </a:cubicBezTo>
                  <a:cubicBezTo>
                    <a:pt x="53" y="13"/>
                    <a:pt x="49" y="10"/>
                    <a:pt x="46" y="11"/>
                  </a:cubicBezTo>
                  <a:close/>
                  <a:moveTo>
                    <a:pt x="90" y="79"/>
                  </a:moveTo>
                  <a:cubicBezTo>
                    <a:pt x="90" y="77"/>
                    <a:pt x="96" y="74"/>
                    <a:pt x="96" y="78"/>
                  </a:cubicBezTo>
                  <a:cubicBezTo>
                    <a:pt x="94" y="75"/>
                    <a:pt x="93" y="79"/>
                    <a:pt x="90" y="79"/>
                  </a:cubicBezTo>
                  <a:close/>
                  <a:moveTo>
                    <a:pt x="183" y="4"/>
                  </a:moveTo>
                  <a:cubicBezTo>
                    <a:pt x="187" y="3"/>
                    <a:pt x="192" y="3"/>
                    <a:pt x="196" y="2"/>
                  </a:cubicBezTo>
                  <a:cubicBezTo>
                    <a:pt x="193" y="4"/>
                    <a:pt x="188" y="4"/>
                    <a:pt x="183" y="4"/>
                  </a:cubicBezTo>
                  <a:close/>
                  <a:moveTo>
                    <a:pt x="193" y="43"/>
                  </a:moveTo>
                  <a:cubicBezTo>
                    <a:pt x="195" y="42"/>
                    <a:pt x="197" y="42"/>
                    <a:pt x="195" y="39"/>
                  </a:cubicBezTo>
                  <a:cubicBezTo>
                    <a:pt x="192" y="39"/>
                    <a:pt x="192" y="41"/>
                    <a:pt x="191" y="39"/>
                  </a:cubicBezTo>
                  <a:cubicBezTo>
                    <a:pt x="192" y="37"/>
                    <a:pt x="203" y="40"/>
                    <a:pt x="197" y="40"/>
                  </a:cubicBezTo>
                  <a:cubicBezTo>
                    <a:pt x="197" y="43"/>
                    <a:pt x="199" y="43"/>
                    <a:pt x="202" y="43"/>
                  </a:cubicBezTo>
                  <a:cubicBezTo>
                    <a:pt x="200" y="46"/>
                    <a:pt x="197" y="42"/>
                    <a:pt x="193" y="43"/>
                  </a:cubicBezTo>
                  <a:close/>
                  <a:moveTo>
                    <a:pt x="188" y="7"/>
                  </a:moveTo>
                  <a:cubicBezTo>
                    <a:pt x="192" y="5"/>
                    <a:pt x="197" y="5"/>
                    <a:pt x="203" y="5"/>
                  </a:cubicBezTo>
                  <a:cubicBezTo>
                    <a:pt x="199" y="7"/>
                    <a:pt x="193" y="7"/>
                    <a:pt x="188" y="7"/>
                  </a:cubicBezTo>
                  <a:close/>
                  <a:moveTo>
                    <a:pt x="219" y="4"/>
                  </a:moveTo>
                  <a:cubicBezTo>
                    <a:pt x="219" y="5"/>
                    <a:pt x="218" y="5"/>
                    <a:pt x="217" y="5"/>
                  </a:cubicBezTo>
                  <a:cubicBezTo>
                    <a:pt x="209" y="5"/>
                    <a:pt x="209" y="5"/>
                    <a:pt x="209" y="5"/>
                  </a:cubicBezTo>
                  <a:cubicBezTo>
                    <a:pt x="210" y="9"/>
                    <a:pt x="215" y="5"/>
                    <a:pt x="217" y="6"/>
                  </a:cubicBezTo>
                  <a:cubicBezTo>
                    <a:pt x="219" y="6"/>
                    <a:pt x="216" y="7"/>
                    <a:pt x="216" y="8"/>
                  </a:cubicBezTo>
                  <a:cubicBezTo>
                    <a:pt x="219" y="8"/>
                    <a:pt x="222" y="8"/>
                    <a:pt x="225" y="7"/>
                  </a:cubicBezTo>
                  <a:cubicBezTo>
                    <a:pt x="227" y="8"/>
                    <a:pt x="229" y="10"/>
                    <a:pt x="231" y="11"/>
                  </a:cubicBezTo>
                  <a:cubicBezTo>
                    <a:pt x="226" y="12"/>
                    <a:pt x="223" y="14"/>
                    <a:pt x="221" y="17"/>
                  </a:cubicBezTo>
                  <a:cubicBezTo>
                    <a:pt x="220" y="13"/>
                    <a:pt x="215" y="19"/>
                    <a:pt x="214" y="21"/>
                  </a:cubicBezTo>
                  <a:cubicBezTo>
                    <a:pt x="216" y="21"/>
                    <a:pt x="216" y="21"/>
                    <a:pt x="216" y="21"/>
                  </a:cubicBezTo>
                  <a:cubicBezTo>
                    <a:pt x="216" y="21"/>
                    <a:pt x="217" y="22"/>
                    <a:pt x="218" y="22"/>
                  </a:cubicBezTo>
                  <a:cubicBezTo>
                    <a:pt x="225" y="20"/>
                    <a:pt x="222" y="26"/>
                    <a:pt x="220" y="27"/>
                  </a:cubicBezTo>
                  <a:cubicBezTo>
                    <a:pt x="221" y="26"/>
                    <a:pt x="212" y="21"/>
                    <a:pt x="211" y="27"/>
                  </a:cubicBezTo>
                  <a:cubicBezTo>
                    <a:pt x="214" y="26"/>
                    <a:pt x="217" y="26"/>
                    <a:pt x="217" y="29"/>
                  </a:cubicBezTo>
                  <a:cubicBezTo>
                    <a:pt x="212" y="31"/>
                    <a:pt x="214" y="31"/>
                    <a:pt x="217" y="34"/>
                  </a:cubicBezTo>
                  <a:cubicBezTo>
                    <a:pt x="213" y="37"/>
                    <a:pt x="207" y="38"/>
                    <a:pt x="202" y="40"/>
                  </a:cubicBezTo>
                  <a:cubicBezTo>
                    <a:pt x="203" y="40"/>
                    <a:pt x="205" y="40"/>
                    <a:pt x="205" y="41"/>
                  </a:cubicBezTo>
                  <a:cubicBezTo>
                    <a:pt x="200" y="45"/>
                    <a:pt x="204" y="45"/>
                    <a:pt x="203" y="52"/>
                  </a:cubicBezTo>
                  <a:cubicBezTo>
                    <a:pt x="199" y="51"/>
                    <a:pt x="195" y="50"/>
                    <a:pt x="192" y="47"/>
                  </a:cubicBezTo>
                  <a:cubicBezTo>
                    <a:pt x="189" y="49"/>
                    <a:pt x="182" y="47"/>
                    <a:pt x="182" y="51"/>
                  </a:cubicBezTo>
                  <a:cubicBezTo>
                    <a:pt x="185" y="50"/>
                    <a:pt x="187" y="48"/>
                    <a:pt x="191" y="48"/>
                  </a:cubicBezTo>
                  <a:cubicBezTo>
                    <a:pt x="191" y="50"/>
                    <a:pt x="190" y="50"/>
                    <a:pt x="189" y="51"/>
                  </a:cubicBezTo>
                  <a:cubicBezTo>
                    <a:pt x="184" y="51"/>
                    <a:pt x="184" y="51"/>
                    <a:pt x="184" y="51"/>
                  </a:cubicBezTo>
                  <a:cubicBezTo>
                    <a:pt x="185" y="54"/>
                    <a:pt x="188" y="51"/>
                    <a:pt x="190" y="52"/>
                  </a:cubicBezTo>
                  <a:cubicBezTo>
                    <a:pt x="193" y="52"/>
                    <a:pt x="198" y="51"/>
                    <a:pt x="199" y="53"/>
                  </a:cubicBezTo>
                  <a:cubicBezTo>
                    <a:pt x="188" y="59"/>
                    <a:pt x="175" y="59"/>
                    <a:pt x="165" y="62"/>
                  </a:cubicBezTo>
                  <a:cubicBezTo>
                    <a:pt x="157" y="64"/>
                    <a:pt x="151" y="72"/>
                    <a:pt x="141" y="73"/>
                  </a:cubicBezTo>
                  <a:cubicBezTo>
                    <a:pt x="140" y="72"/>
                    <a:pt x="142" y="72"/>
                    <a:pt x="141" y="70"/>
                  </a:cubicBezTo>
                  <a:cubicBezTo>
                    <a:pt x="138" y="74"/>
                    <a:pt x="135" y="72"/>
                    <a:pt x="131" y="74"/>
                  </a:cubicBezTo>
                  <a:cubicBezTo>
                    <a:pt x="128" y="79"/>
                    <a:pt x="125" y="85"/>
                    <a:pt x="119" y="86"/>
                  </a:cubicBezTo>
                  <a:cubicBezTo>
                    <a:pt x="117" y="93"/>
                    <a:pt x="114" y="97"/>
                    <a:pt x="108" y="99"/>
                  </a:cubicBezTo>
                  <a:cubicBezTo>
                    <a:pt x="105" y="98"/>
                    <a:pt x="101" y="93"/>
                    <a:pt x="94" y="95"/>
                  </a:cubicBezTo>
                  <a:cubicBezTo>
                    <a:pt x="93" y="89"/>
                    <a:pt x="88" y="80"/>
                    <a:pt x="87" y="69"/>
                  </a:cubicBezTo>
                  <a:cubicBezTo>
                    <a:pt x="90" y="67"/>
                    <a:pt x="90" y="68"/>
                    <a:pt x="89" y="64"/>
                  </a:cubicBezTo>
                  <a:cubicBezTo>
                    <a:pt x="93" y="60"/>
                    <a:pt x="102" y="59"/>
                    <a:pt x="104" y="56"/>
                  </a:cubicBezTo>
                  <a:cubicBezTo>
                    <a:pt x="104" y="52"/>
                    <a:pt x="100" y="52"/>
                    <a:pt x="95" y="50"/>
                  </a:cubicBezTo>
                  <a:cubicBezTo>
                    <a:pt x="105" y="50"/>
                    <a:pt x="105" y="50"/>
                    <a:pt x="105" y="50"/>
                  </a:cubicBezTo>
                  <a:cubicBezTo>
                    <a:pt x="105" y="51"/>
                    <a:pt x="106" y="51"/>
                    <a:pt x="107" y="51"/>
                  </a:cubicBezTo>
                  <a:cubicBezTo>
                    <a:pt x="106" y="48"/>
                    <a:pt x="104" y="46"/>
                    <a:pt x="102" y="45"/>
                  </a:cubicBezTo>
                  <a:cubicBezTo>
                    <a:pt x="102" y="44"/>
                    <a:pt x="102" y="44"/>
                    <a:pt x="102" y="44"/>
                  </a:cubicBezTo>
                  <a:cubicBezTo>
                    <a:pt x="98" y="44"/>
                    <a:pt x="97" y="46"/>
                    <a:pt x="94" y="46"/>
                  </a:cubicBezTo>
                  <a:cubicBezTo>
                    <a:pt x="97" y="43"/>
                    <a:pt x="99" y="41"/>
                    <a:pt x="99" y="39"/>
                  </a:cubicBezTo>
                  <a:cubicBezTo>
                    <a:pt x="99" y="34"/>
                    <a:pt x="96" y="32"/>
                    <a:pt x="96" y="28"/>
                  </a:cubicBezTo>
                  <a:cubicBezTo>
                    <a:pt x="85" y="25"/>
                    <a:pt x="72" y="30"/>
                    <a:pt x="67" y="26"/>
                  </a:cubicBezTo>
                  <a:cubicBezTo>
                    <a:pt x="69" y="26"/>
                    <a:pt x="69" y="26"/>
                    <a:pt x="69" y="26"/>
                  </a:cubicBezTo>
                  <a:cubicBezTo>
                    <a:pt x="72" y="25"/>
                    <a:pt x="67" y="25"/>
                    <a:pt x="66" y="25"/>
                  </a:cubicBezTo>
                  <a:cubicBezTo>
                    <a:pt x="68" y="22"/>
                    <a:pt x="75" y="26"/>
                    <a:pt x="77" y="23"/>
                  </a:cubicBezTo>
                  <a:cubicBezTo>
                    <a:pt x="77" y="23"/>
                    <a:pt x="78" y="22"/>
                    <a:pt x="77" y="22"/>
                  </a:cubicBezTo>
                  <a:cubicBezTo>
                    <a:pt x="70" y="24"/>
                    <a:pt x="67" y="20"/>
                    <a:pt x="63" y="19"/>
                  </a:cubicBezTo>
                  <a:cubicBezTo>
                    <a:pt x="73" y="16"/>
                    <a:pt x="85" y="17"/>
                    <a:pt x="94" y="12"/>
                  </a:cubicBezTo>
                  <a:cubicBezTo>
                    <a:pt x="92" y="12"/>
                    <a:pt x="87" y="13"/>
                    <a:pt x="87" y="11"/>
                  </a:cubicBezTo>
                  <a:cubicBezTo>
                    <a:pt x="94" y="9"/>
                    <a:pt x="107" y="12"/>
                    <a:pt x="110" y="6"/>
                  </a:cubicBezTo>
                  <a:cubicBezTo>
                    <a:pt x="108" y="5"/>
                    <a:pt x="109" y="7"/>
                    <a:pt x="106" y="6"/>
                  </a:cubicBezTo>
                  <a:cubicBezTo>
                    <a:pt x="101" y="6"/>
                    <a:pt x="97" y="7"/>
                    <a:pt x="93" y="7"/>
                  </a:cubicBezTo>
                  <a:cubicBezTo>
                    <a:pt x="92" y="9"/>
                    <a:pt x="97" y="7"/>
                    <a:pt x="96" y="9"/>
                  </a:cubicBezTo>
                  <a:cubicBezTo>
                    <a:pt x="80" y="9"/>
                    <a:pt x="70" y="15"/>
                    <a:pt x="56" y="16"/>
                  </a:cubicBezTo>
                  <a:cubicBezTo>
                    <a:pt x="65" y="18"/>
                    <a:pt x="43" y="23"/>
                    <a:pt x="39" y="22"/>
                  </a:cubicBezTo>
                  <a:cubicBezTo>
                    <a:pt x="38" y="25"/>
                    <a:pt x="43" y="24"/>
                    <a:pt x="41" y="26"/>
                  </a:cubicBezTo>
                  <a:cubicBezTo>
                    <a:pt x="36" y="26"/>
                    <a:pt x="31" y="26"/>
                    <a:pt x="26" y="26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24" y="26"/>
                    <a:pt x="23" y="26"/>
                    <a:pt x="23" y="26"/>
                  </a:cubicBezTo>
                  <a:cubicBezTo>
                    <a:pt x="16" y="27"/>
                    <a:pt x="10" y="26"/>
                    <a:pt x="4" y="25"/>
                  </a:cubicBezTo>
                  <a:cubicBezTo>
                    <a:pt x="4" y="25"/>
                    <a:pt x="3" y="25"/>
                    <a:pt x="3" y="25"/>
                  </a:cubicBezTo>
                  <a:cubicBezTo>
                    <a:pt x="6" y="24"/>
                    <a:pt x="11" y="24"/>
                    <a:pt x="15" y="22"/>
                  </a:cubicBezTo>
                  <a:cubicBezTo>
                    <a:pt x="13" y="23"/>
                    <a:pt x="13" y="20"/>
                    <a:pt x="16" y="21"/>
                  </a:cubicBezTo>
                  <a:cubicBezTo>
                    <a:pt x="18" y="21"/>
                    <a:pt x="22" y="20"/>
                    <a:pt x="22" y="22"/>
                  </a:cubicBezTo>
                  <a:cubicBezTo>
                    <a:pt x="25" y="19"/>
                    <a:pt x="29" y="17"/>
                    <a:pt x="36" y="18"/>
                  </a:cubicBezTo>
                  <a:cubicBezTo>
                    <a:pt x="35" y="17"/>
                    <a:pt x="34" y="16"/>
                    <a:pt x="32" y="16"/>
                  </a:cubicBezTo>
                  <a:cubicBezTo>
                    <a:pt x="24" y="13"/>
                    <a:pt x="9" y="24"/>
                    <a:pt x="3" y="16"/>
                  </a:cubicBezTo>
                  <a:cubicBezTo>
                    <a:pt x="16" y="15"/>
                    <a:pt x="0" y="15"/>
                    <a:pt x="1" y="12"/>
                  </a:cubicBezTo>
                  <a:cubicBezTo>
                    <a:pt x="10" y="11"/>
                    <a:pt x="16" y="4"/>
                    <a:pt x="24" y="11"/>
                  </a:cubicBezTo>
                  <a:cubicBezTo>
                    <a:pt x="26" y="11"/>
                    <a:pt x="30" y="9"/>
                    <a:pt x="29" y="13"/>
                  </a:cubicBezTo>
                  <a:cubicBezTo>
                    <a:pt x="30" y="12"/>
                    <a:pt x="32" y="12"/>
                    <a:pt x="32" y="11"/>
                  </a:cubicBezTo>
                  <a:cubicBezTo>
                    <a:pt x="32" y="9"/>
                    <a:pt x="28" y="10"/>
                    <a:pt x="26" y="10"/>
                  </a:cubicBezTo>
                  <a:cubicBezTo>
                    <a:pt x="26" y="9"/>
                    <a:pt x="26" y="9"/>
                    <a:pt x="26" y="9"/>
                  </a:cubicBezTo>
                  <a:cubicBezTo>
                    <a:pt x="27" y="6"/>
                    <a:pt x="21" y="8"/>
                    <a:pt x="24" y="6"/>
                  </a:cubicBezTo>
                  <a:cubicBezTo>
                    <a:pt x="49" y="5"/>
                    <a:pt x="72" y="1"/>
                    <a:pt x="94" y="2"/>
                  </a:cubicBezTo>
                  <a:cubicBezTo>
                    <a:pt x="93" y="3"/>
                    <a:pt x="93" y="3"/>
                    <a:pt x="93" y="4"/>
                  </a:cubicBezTo>
                  <a:cubicBezTo>
                    <a:pt x="95" y="4"/>
                    <a:pt x="98" y="4"/>
                    <a:pt x="99" y="3"/>
                  </a:cubicBezTo>
                  <a:cubicBezTo>
                    <a:pt x="115" y="5"/>
                    <a:pt x="134" y="7"/>
                    <a:pt x="142" y="4"/>
                  </a:cubicBezTo>
                  <a:cubicBezTo>
                    <a:pt x="146" y="4"/>
                    <a:pt x="156" y="8"/>
                    <a:pt x="153" y="6"/>
                  </a:cubicBezTo>
                  <a:cubicBezTo>
                    <a:pt x="153" y="4"/>
                    <a:pt x="151" y="5"/>
                    <a:pt x="151" y="4"/>
                  </a:cubicBezTo>
                  <a:cubicBezTo>
                    <a:pt x="156" y="4"/>
                    <a:pt x="153" y="1"/>
                    <a:pt x="162" y="2"/>
                  </a:cubicBezTo>
                  <a:cubicBezTo>
                    <a:pt x="163" y="6"/>
                    <a:pt x="166" y="2"/>
                    <a:pt x="168" y="4"/>
                  </a:cubicBezTo>
                  <a:cubicBezTo>
                    <a:pt x="173" y="4"/>
                    <a:pt x="177" y="0"/>
                    <a:pt x="186" y="1"/>
                  </a:cubicBezTo>
                  <a:cubicBezTo>
                    <a:pt x="201" y="1"/>
                    <a:pt x="201" y="1"/>
                    <a:pt x="201" y="1"/>
                  </a:cubicBezTo>
                  <a:cubicBezTo>
                    <a:pt x="201" y="2"/>
                    <a:pt x="200" y="2"/>
                    <a:pt x="200" y="3"/>
                  </a:cubicBezTo>
                  <a:cubicBezTo>
                    <a:pt x="202" y="3"/>
                    <a:pt x="206" y="4"/>
                    <a:pt x="207" y="2"/>
                  </a:cubicBezTo>
                  <a:cubicBezTo>
                    <a:pt x="210" y="1"/>
                    <a:pt x="214" y="3"/>
                    <a:pt x="218" y="3"/>
                  </a:cubicBezTo>
                  <a:cubicBezTo>
                    <a:pt x="218" y="3"/>
                    <a:pt x="218" y="3"/>
                    <a:pt x="218" y="3"/>
                  </a:cubicBezTo>
                  <a:lnTo>
                    <a:pt x="219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77" name="Freeform 260"/>
            <p:cNvSpPr>
              <a:spLocks/>
            </p:cNvSpPr>
            <p:nvPr/>
          </p:nvSpPr>
          <p:spPr bwMode="auto">
            <a:xfrm>
              <a:off x="6029325" y="3282951"/>
              <a:ext cx="9525" cy="6350"/>
            </a:xfrm>
            <a:custGeom>
              <a:avLst/>
              <a:gdLst>
                <a:gd name="T0" fmla="*/ 1 w 7"/>
                <a:gd name="T1" fmla="*/ 5 h 5"/>
                <a:gd name="T2" fmla="*/ 1 w 7"/>
                <a:gd name="T3" fmla="*/ 0 h 5"/>
                <a:gd name="T4" fmla="*/ 7 w 7"/>
                <a:gd name="T5" fmla="*/ 0 h 5"/>
                <a:gd name="T6" fmla="*/ 3 w 7"/>
                <a:gd name="T7" fmla="*/ 1 h 5"/>
                <a:gd name="T8" fmla="*/ 1 w 7"/>
                <a:gd name="T9" fmla="*/ 5 h 5"/>
                <a:gd name="T10" fmla="*/ 1 w 7"/>
                <a:gd name="T1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5">
                  <a:moveTo>
                    <a:pt x="1" y="5"/>
                  </a:moveTo>
                  <a:cubicBezTo>
                    <a:pt x="2" y="3"/>
                    <a:pt x="0" y="2"/>
                    <a:pt x="1" y="0"/>
                  </a:cubicBezTo>
                  <a:cubicBezTo>
                    <a:pt x="3" y="0"/>
                    <a:pt x="5" y="0"/>
                    <a:pt x="7" y="0"/>
                  </a:cubicBezTo>
                  <a:cubicBezTo>
                    <a:pt x="7" y="2"/>
                    <a:pt x="4" y="1"/>
                    <a:pt x="3" y="1"/>
                  </a:cubicBezTo>
                  <a:cubicBezTo>
                    <a:pt x="2" y="1"/>
                    <a:pt x="3" y="4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78" name="Freeform 261"/>
            <p:cNvSpPr>
              <a:spLocks/>
            </p:cNvSpPr>
            <p:nvPr/>
          </p:nvSpPr>
          <p:spPr bwMode="auto">
            <a:xfrm>
              <a:off x="5962650" y="3405188"/>
              <a:ext cx="319088" cy="474663"/>
            </a:xfrm>
            <a:custGeom>
              <a:avLst/>
              <a:gdLst>
                <a:gd name="T0" fmla="*/ 222 w 223"/>
                <a:gd name="T1" fmla="*/ 82 h 332"/>
                <a:gd name="T2" fmla="*/ 220 w 223"/>
                <a:gd name="T3" fmla="*/ 64 h 332"/>
                <a:gd name="T4" fmla="*/ 218 w 223"/>
                <a:gd name="T5" fmla="*/ 54 h 332"/>
                <a:gd name="T6" fmla="*/ 215 w 223"/>
                <a:gd name="T7" fmla="*/ 36 h 332"/>
                <a:gd name="T8" fmla="*/ 215 w 223"/>
                <a:gd name="T9" fmla="*/ 34 h 332"/>
                <a:gd name="T10" fmla="*/ 194 w 223"/>
                <a:gd name="T11" fmla="*/ 32 h 332"/>
                <a:gd name="T12" fmla="*/ 169 w 223"/>
                <a:gd name="T13" fmla="*/ 30 h 332"/>
                <a:gd name="T14" fmla="*/ 166 w 223"/>
                <a:gd name="T15" fmla="*/ 38 h 332"/>
                <a:gd name="T16" fmla="*/ 125 w 223"/>
                <a:gd name="T17" fmla="*/ 18 h 332"/>
                <a:gd name="T18" fmla="*/ 131 w 223"/>
                <a:gd name="T19" fmla="*/ 2 h 332"/>
                <a:gd name="T20" fmla="*/ 73 w 223"/>
                <a:gd name="T21" fmla="*/ 12 h 332"/>
                <a:gd name="T22" fmla="*/ 57 w 223"/>
                <a:gd name="T23" fmla="*/ 9 h 332"/>
                <a:gd name="T24" fmla="*/ 57 w 223"/>
                <a:gd name="T25" fmla="*/ 9 h 332"/>
                <a:gd name="T26" fmla="*/ 8 w 223"/>
                <a:gd name="T27" fmla="*/ 73 h 332"/>
                <a:gd name="T28" fmla="*/ 2 w 223"/>
                <a:gd name="T29" fmla="*/ 87 h 332"/>
                <a:gd name="T30" fmla="*/ 5 w 223"/>
                <a:gd name="T31" fmla="*/ 127 h 332"/>
                <a:gd name="T32" fmla="*/ 2 w 223"/>
                <a:gd name="T33" fmla="*/ 132 h 332"/>
                <a:gd name="T34" fmla="*/ 45 w 223"/>
                <a:gd name="T35" fmla="*/ 174 h 332"/>
                <a:gd name="T36" fmla="*/ 100 w 223"/>
                <a:gd name="T37" fmla="*/ 163 h 332"/>
                <a:gd name="T38" fmla="*/ 119 w 223"/>
                <a:gd name="T39" fmla="*/ 172 h 332"/>
                <a:gd name="T40" fmla="*/ 124 w 223"/>
                <a:gd name="T41" fmla="*/ 193 h 332"/>
                <a:gd name="T42" fmla="*/ 139 w 223"/>
                <a:gd name="T43" fmla="*/ 245 h 332"/>
                <a:gd name="T44" fmla="*/ 146 w 223"/>
                <a:gd name="T45" fmla="*/ 321 h 332"/>
                <a:gd name="T46" fmla="*/ 152 w 223"/>
                <a:gd name="T47" fmla="*/ 326 h 332"/>
                <a:gd name="T48" fmla="*/ 164 w 223"/>
                <a:gd name="T49" fmla="*/ 308 h 332"/>
                <a:gd name="T50" fmla="*/ 170 w 223"/>
                <a:gd name="T51" fmla="*/ 299 h 332"/>
                <a:gd name="T52" fmla="*/ 176 w 223"/>
                <a:gd name="T53" fmla="*/ 289 h 332"/>
                <a:gd name="T54" fmla="*/ 179 w 223"/>
                <a:gd name="T55" fmla="*/ 282 h 332"/>
                <a:gd name="T56" fmla="*/ 190 w 223"/>
                <a:gd name="T57" fmla="*/ 260 h 332"/>
                <a:gd name="T58" fmla="*/ 195 w 223"/>
                <a:gd name="T59" fmla="*/ 250 h 332"/>
                <a:gd name="T60" fmla="*/ 200 w 223"/>
                <a:gd name="T61" fmla="*/ 236 h 332"/>
                <a:gd name="T62" fmla="*/ 210 w 223"/>
                <a:gd name="T63" fmla="*/ 207 h 332"/>
                <a:gd name="T64" fmla="*/ 212 w 223"/>
                <a:gd name="T65" fmla="*/ 197 h 332"/>
                <a:gd name="T66" fmla="*/ 213 w 223"/>
                <a:gd name="T67" fmla="*/ 192 h 332"/>
                <a:gd name="T68" fmla="*/ 215 w 223"/>
                <a:gd name="T69" fmla="*/ 184 h 332"/>
                <a:gd name="T70" fmla="*/ 217 w 223"/>
                <a:gd name="T71" fmla="*/ 172 h 332"/>
                <a:gd name="T72" fmla="*/ 219 w 223"/>
                <a:gd name="T73" fmla="*/ 162 h 332"/>
                <a:gd name="T74" fmla="*/ 221 w 223"/>
                <a:gd name="T75" fmla="*/ 147 h 332"/>
                <a:gd name="T76" fmla="*/ 222 w 223"/>
                <a:gd name="T77" fmla="*/ 126 h 332"/>
                <a:gd name="T78" fmla="*/ 223 w 223"/>
                <a:gd name="T79" fmla="*/ 118 h 332"/>
                <a:gd name="T80" fmla="*/ 222 w 223"/>
                <a:gd name="T81" fmla="*/ 95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23" h="332">
                  <a:moveTo>
                    <a:pt x="222" y="95"/>
                  </a:moveTo>
                  <a:cubicBezTo>
                    <a:pt x="222" y="91"/>
                    <a:pt x="222" y="86"/>
                    <a:pt x="222" y="82"/>
                  </a:cubicBezTo>
                  <a:cubicBezTo>
                    <a:pt x="221" y="77"/>
                    <a:pt x="221" y="72"/>
                    <a:pt x="220" y="68"/>
                  </a:cubicBezTo>
                  <a:cubicBezTo>
                    <a:pt x="220" y="67"/>
                    <a:pt x="220" y="65"/>
                    <a:pt x="220" y="64"/>
                  </a:cubicBezTo>
                  <a:cubicBezTo>
                    <a:pt x="220" y="62"/>
                    <a:pt x="219" y="61"/>
                    <a:pt x="219" y="59"/>
                  </a:cubicBezTo>
                  <a:cubicBezTo>
                    <a:pt x="219" y="57"/>
                    <a:pt x="219" y="56"/>
                    <a:pt x="218" y="54"/>
                  </a:cubicBezTo>
                  <a:cubicBezTo>
                    <a:pt x="218" y="53"/>
                    <a:pt x="218" y="51"/>
                    <a:pt x="218" y="50"/>
                  </a:cubicBezTo>
                  <a:cubicBezTo>
                    <a:pt x="217" y="45"/>
                    <a:pt x="216" y="41"/>
                    <a:pt x="215" y="36"/>
                  </a:cubicBezTo>
                  <a:cubicBezTo>
                    <a:pt x="215" y="36"/>
                    <a:pt x="215" y="35"/>
                    <a:pt x="215" y="35"/>
                  </a:cubicBezTo>
                  <a:cubicBezTo>
                    <a:pt x="215" y="34"/>
                    <a:pt x="215" y="34"/>
                    <a:pt x="215" y="34"/>
                  </a:cubicBezTo>
                  <a:cubicBezTo>
                    <a:pt x="214" y="34"/>
                    <a:pt x="212" y="34"/>
                    <a:pt x="211" y="34"/>
                  </a:cubicBezTo>
                  <a:cubicBezTo>
                    <a:pt x="207" y="35"/>
                    <a:pt x="199" y="33"/>
                    <a:pt x="194" y="32"/>
                  </a:cubicBezTo>
                  <a:cubicBezTo>
                    <a:pt x="190" y="30"/>
                    <a:pt x="181" y="24"/>
                    <a:pt x="178" y="24"/>
                  </a:cubicBezTo>
                  <a:cubicBezTo>
                    <a:pt x="175" y="24"/>
                    <a:pt x="170" y="26"/>
                    <a:pt x="169" y="30"/>
                  </a:cubicBezTo>
                  <a:cubicBezTo>
                    <a:pt x="170" y="31"/>
                    <a:pt x="170" y="33"/>
                    <a:pt x="170" y="35"/>
                  </a:cubicBezTo>
                  <a:cubicBezTo>
                    <a:pt x="169" y="37"/>
                    <a:pt x="168" y="38"/>
                    <a:pt x="166" y="38"/>
                  </a:cubicBezTo>
                  <a:cubicBezTo>
                    <a:pt x="162" y="33"/>
                    <a:pt x="149" y="36"/>
                    <a:pt x="148" y="27"/>
                  </a:cubicBezTo>
                  <a:cubicBezTo>
                    <a:pt x="140" y="25"/>
                    <a:pt x="129" y="25"/>
                    <a:pt x="125" y="18"/>
                  </a:cubicBezTo>
                  <a:cubicBezTo>
                    <a:pt x="129" y="17"/>
                    <a:pt x="130" y="15"/>
                    <a:pt x="131" y="12"/>
                  </a:cubicBezTo>
                  <a:cubicBezTo>
                    <a:pt x="127" y="9"/>
                    <a:pt x="128" y="5"/>
                    <a:pt x="131" y="2"/>
                  </a:cubicBezTo>
                  <a:cubicBezTo>
                    <a:pt x="126" y="3"/>
                    <a:pt x="121" y="0"/>
                    <a:pt x="117" y="4"/>
                  </a:cubicBezTo>
                  <a:cubicBezTo>
                    <a:pt x="105" y="2"/>
                    <a:pt x="84" y="5"/>
                    <a:pt x="73" y="12"/>
                  </a:cubicBezTo>
                  <a:cubicBezTo>
                    <a:pt x="68" y="12"/>
                    <a:pt x="67" y="12"/>
                    <a:pt x="62" y="12"/>
                  </a:cubicBezTo>
                  <a:cubicBezTo>
                    <a:pt x="59" y="12"/>
                    <a:pt x="60" y="9"/>
                    <a:pt x="57" y="9"/>
                  </a:cubicBezTo>
                  <a:cubicBezTo>
                    <a:pt x="57" y="9"/>
                    <a:pt x="57" y="9"/>
                    <a:pt x="57" y="9"/>
                  </a:cubicBezTo>
                  <a:cubicBezTo>
                    <a:pt x="57" y="9"/>
                    <a:pt x="57" y="9"/>
                    <a:pt x="57" y="9"/>
                  </a:cubicBezTo>
                  <a:cubicBezTo>
                    <a:pt x="53" y="23"/>
                    <a:pt x="35" y="22"/>
                    <a:pt x="37" y="41"/>
                  </a:cubicBezTo>
                  <a:cubicBezTo>
                    <a:pt x="24" y="50"/>
                    <a:pt x="15" y="58"/>
                    <a:pt x="8" y="73"/>
                  </a:cubicBezTo>
                  <a:cubicBezTo>
                    <a:pt x="8" y="73"/>
                    <a:pt x="9" y="74"/>
                    <a:pt x="9" y="75"/>
                  </a:cubicBezTo>
                  <a:cubicBezTo>
                    <a:pt x="7" y="79"/>
                    <a:pt x="1" y="82"/>
                    <a:pt x="2" y="87"/>
                  </a:cubicBezTo>
                  <a:cubicBezTo>
                    <a:pt x="10" y="90"/>
                    <a:pt x="6" y="113"/>
                    <a:pt x="0" y="120"/>
                  </a:cubicBezTo>
                  <a:cubicBezTo>
                    <a:pt x="3" y="121"/>
                    <a:pt x="3" y="125"/>
                    <a:pt x="5" y="127"/>
                  </a:cubicBezTo>
                  <a:cubicBezTo>
                    <a:pt x="4" y="127"/>
                    <a:pt x="4" y="126"/>
                    <a:pt x="2" y="127"/>
                  </a:cubicBezTo>
                  <a:cubicBezTo>
                    <a:pt x="2" y="132"/>
                    <a:pt x="2" y="132"/>
                    <a:pt x="2" y="132"/>
                  </a:cubicBezTo>
                  <a:cubicBezTo>
                    <a:pt x="10" y="137"/>
                    <a:pt x="18" y="145"/>
                    <a:pt x="19" y="155"/>
                  </a:cubicBezTo>
                  <a:cubicBezTo>
                    <a:pt x="27" y="160"/>
                    <a:pt x="34" y="170"/>
                    <a:pt x="45" y="174"/>
                  </a:cubicBezTo>
                  <a:cubicBezTo>
                    <a:pt x="54" y="165"/>
                    <a:pt x="78" y="176"/>
                    <a:pt x="86" y="164"/>
                  </a:cubicBezTo>
                  <a:cubicBezTo>
                    <a:pt x="90" y="164"/>
                    <a:pt x="95" y="163"/>
                    <a:pt x="100" y="163"/>
                  </a:cubicBezTo>
                  <a:cubicBezTo>
                    <a:pt x="103" y="167"/>
                    <a:pt x="105" y="170"/>
                    <a:pt x="106" y="174"/>
                  </a:cubicBezTo>
                  <a:cubicBezTo>
                    <a:pt x="111" y="174"/>
                    <a:pt x="114" y="172"/>
                    <a:pt x="119" y="172"/>
                  </a:cubicBezTo>
                  <a:cubicBezTo>
                    <a:pt x="123" y="174"/>
                    <a:pt x="128" y="184"/>
                    <a:pt x="122" y="191"/>
                  </a:cubicBezTo>
                  <a:cubicBezTo>
                    <a:pt x="123" y="191"/>
                    <a:pt x="124" y="191"/>
                    <a:pt x="124" y="193"/>
                  </a:cubicBezTo>
                  <a:cubicBezTo>
                    <a:pt x="121" y="194"/>
                    <a:pt x="123" y="201"/>
                    <a:pt x="120" y="202"/>
                  </a:cubicBezTo>
                  <a:cubicBezTo>
                    <a:pt x="127" y="215"/>
                    <a:pt x="142" y="227"/>
                    <a:pt x="139" y="245"/>
                  </a:cubicBezTo>
                  <a:cubicBezTo>
                    <a:pt x="149" y="261"/>
                    <a:pt x="129" y="271"/>
                    <a:pt x="134" y="293"/>
                  </a:cubicBezTo>
                  <a:cubicBezTo>
                    <a:pt x="139" y="301"/>
                    <a:pt x="144" y="310"/>
                    <a:pt x="146" y="321"/>
                  </a:cubicBezTo>
                  <a:cubicBezTo>
                    <a:pt x="146" y="325"/>
                    <a:pt x="147" y="328"/>
                    <a:pt x="148" y="332"/>
                  </a:cubicBezTo>
                  <a:cubicBezTo>
                    <a:pt x="149" y="330"/>
                    <a:pt x="150" y="328"/>
                    <a:pt x="152" y="326"/>
                  </a:cubicBezTo>
                  <a:cubicBezTo>
                    <a:pt x="155" y="322"/>
                    <a:pt x="158" y="318"/>
                    <a:pt x="160" y="314"/>
                  </a:cubicBezTo>
                  <a:cubicBezTo>
                    <a:pt x="162" y="312"/>
                    <a:pt x="163" y="310"/>
                    <a:pt x="164" y="308"/>
                  </a:cubicBezTo>
                  <a:cubicBezTo>
                    <a:pt x="165" y="306"/>
                    <a:pt x="166" y="304"/>
                    <a:pt x="168" y="303"/>
                  </a:cubicBezTo>
                  <a:cubicBezTo>
                    <a:pt x="168" y="301"/>
                    <a:pt x="169" y="300"/>
                    <a:pt x="170" y="299"/>
                  </a:cubicBezTo>
                  <a:cubicBezTo>
                    <a:pt x="171" y="297"/>
                    <a:pt x="172" y="295"/>
                    <a:pt x="173" y="293"/>
                  </a:cubicBezTo>
                  <a:cubicBezTo>
                    <a:pt x="174" y="292"/>
                    <a:pt x="175" y="290"/>
                    <a:pt x="176" y="289"/>
                  </a:cubicBezTo>
                  <a:cubicBezTo>
                    <a:pt x="177" y="287"/>
                    <a:pt x="178" y="285"/>
                    <a:pt x="179" y="284"/>
                  </a:cubicBezTo>
                  <a:cubicBezTo>
                    <a:pt x="179" y="283"/>
                    <a:pt x="179" y="283"/>
                    <a:pt x="179" y="282"/>
                  </a:cubicBezTo>
                  <a:cubicBezTo>
                    <a:pt x="180" y="280"/>
                    <a:pt x="182" y="278"/>
                    <a:pt x="183" y="276"/>
                  </a:cubicBezTo>
                  <a:cubicBezTo>
                    <a:pt x="185" y="271"/>
                    <a:pt x="188" y="265"/>
                    <a:pt x="190" y="260"/>
                  </a:cubicBezTo>
                  <a:cubicBezTo>
                    <a:pt x="191" y="259"/>
                    <a:pt x="192" y="257"/>
                    <a:pt x="192" y="256"/>
                  </a:cubicBezTo>
                  <a:cubicBezTo>
                    <a:pt x="193" y="254"/>
                    <a:pt x="194" y="252"/>
                    <a:pt x="195" y="250"/>
                  </a:cubicBezTo>
                  <a:cubicBezTo>
                    <a:pt x="196" y="247"/>
                    <a:pt x="197" y="245"/>
                    <a:pt x="198" y="243"/>
                  </a:cubicBezTo>
                  <a:cubicBezTo>
                    <a:pt x="199" y="240"/>
                    <a:pt x="199" y="238"/>
                    <a:pt x="200" y="236"/>
                  </a:cubicBezTo>
                  <a:cubicBezTo>
                    <a:pt x="201" y="234"/>
                    <a:pt x="202" y="232"/>
                    <a:pt x="203" y="230"/>
                  </a:cubicBezTo>
                  <a:cubicBezTo>
                    <a:pt x="205" y="222"/>
                    <a:pt x="208" y="214"/>
                    <a:pt x="210" y="207"/>
                  </a:cubicBezTo>
                  <a:cubicBezTo>
                    <a:pt x="210" y="205"/>
                    <a:pt x="210" y="204"/>
                    <a:pt x="211" y="203"/>
                  </a:cubicBezTo>
                  <a:cubicBezTo>
                    <a:pt x="211" y="201"/>
                    <a:pt x="212" y="199"/>
                    <a:pt x="212" y="197"/>
                  </a:cubicBezTo>
                  <a:cubicBezTo>
                    <a:pt x="212" y="196"/>
                    <a:pt x="212" y="196"/>
                    <a:pt x="212" y="196"/>
                  </a:cubicBezTo>
                  <a:cubicBezTo>
                    <a:pt x="213" y="195"/>
                    <a:pt x="213" y="193"/>
                    <a:pt x="213" y="192"/>
                  </a:cubicBezTo>
                  <a:cubicBezTo>
                    <a:pt x="214" y="191"/>
                    <a:pt x="214" y="189"/>
                    <a:pt x="214" y="188"/>
                  </a:cubicBezTo>
                  <a:cubicBezTo>
                    <a:pt x="215" y="187"/>
                    <a:pt x="215" y="186"/>
                    <a:pt x="215" y="184"/>
                  </a:cubicBezTo>
                  <a:cubicBezTo>
                    <a:pt x="215" y="182"/>
                    <a:pt x="216" y="180"/>
                    <a:pt x="216" y="178"/>
                  </a:cubicBezTo>
                  <a:cubicBezTo>
                    <a:pt x="217" y="176"/>
                    <a:pt x="217" y="174"/>
                    <a:pt x="217" y="172"/>
                  </a:cubicBezTo>
                  <a:cubicBezTo>
                    <a:pt x="218" y="170"/>
                    <a:pt x="218" y="167"/>
                    <a:pt x="218" y="165"/>
                  </a:cubicBezTo>
                  <a:cubicBezTo>
                    <a:pt x="219" y="164"/>
                    <a:pt x="219" y="163"/>
                    <a:pt x="219" y="162"/>
                  </a:cubicBezTo>
                  <a:cubicBezTo>
                    <a:pt x="219" y="158"/>
                    <a:pt x="220" y="154"/>
                    <a:pt x="220" y="151"/>
                  </a:cubicBezTo>
                  <a:cubicBezTo>
                    <a:pt x="221" y="149"/>
                    <a:pt x="221" y="148"/>
                    <a:pt x="221" y="147"/>
                  </a:cubicBezTo>
                  <a:cubicBezTo>
                    <a:pt x="221" y="142"/>
                    <a:pt x="222" y="138"/>
                    <a:pt x="222" y="133"/>
                  </a:cubicBezTo>
                  <a:cubicBezTo>
                    <a:pt x="222" y="131"/>
                    <a:pt x="222" y="128"/>
                    <a:pt x="222" y="126"/>
                  </a:cubicBezTo>
                  <a:cubicBezTo>
                    <a:pt x="222" y="124"/>
                    <a:pt x="222" y="124"/>
                    <a:pt x="222" y="124"/>
                  </a:cubicBezTo>
                  <a:cubicBezTo>
                    <a:pt x="222" y="122"/>
                    <a:pt x="223" y="120"/>
                    <a:pt x="223" y="118"/>
                  </a:cubicBezTo>
                  <a:cubicBezTo>
                    <a:pt x="223" y="115"/>
                    <a:pt x="223" y="112"/>
                    <a:pt x="223" y="110"/>
                  </a:cubicBezTo>
                  <a:cubicBezTo>
                    <a:pt x="223" y="105"/>
                    <a:pt x="223" y="100"/>
                    <a:pt x="222" y="9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79" name="Freeform 262"/>
            <p:cNvSpPr>
              <a:spLocks/>
            </p:cNvSpPr>
            <p:nvPr/>
          </p:nvSpPr>
          <p:spPr bwMode="auto">
            <a:xfrm>
              <a:off x="6022975" y="3260726"/>
              <a:ext cx="238125" cy="155575"/>
            </a:xfrm>
            <a:custGeom>
              <a:avLst/>
              <a:gdLst>
                <a:gd name="T0" fmla="*/ 160 w 166"/>
                <a:gd name="T1" fmla="*/ 107 h 109"/>
                <a:gd name="T2" fmla="*/ 156 w 166"/>
                <a:gd name="T3" fmla="*/ 92 h 109"/>
                <a:gd name="T4" fmla="*/ 153 w 166"/>
                <a:gd name="T5" fmla="*/ 88 h 109"/>
                <a:gd name="T6" fmla="*/ 142 w 166"/>
                <a:gd name="T7" fmla="*/ 89 h 109"/>
                <a:gd name="T8" fmla="*/ 141 w 166"/>
                <a:gd name="T9" fmla="*/ 94 h 109"/>
                <a:gd name="T10" fmla="*/ 146 w 166"/>
                <a:gd name="T11" fmla="*/ 100 h 109"/>
                <a:gd name="T12" fmla="*/ 141 w 166"/>
                <a:gd name="T13" fmla="*/ 100 h 109"/>
                <a:gd name="T14" fmla="*/ 131 w 166"/>
                <a:gd name="T15" fmla="*/ 100 h 109"/>
                <a:gd name="T16" fmla="*/ 131 w 166"/>
                <a:gd name="T17" fmla="*/ 98 h 109"/>
                <a:gd name="T18" fmla="*/ 131 w 166"/>
                <a:gd name="T19" fmla="*/ 95 h 109"/>
                <a:gd name="T20" fmla="*/ 115 w 166"/>
                <a:gd name="T21" fmla="*/ 76 h 109"/>
                <a:gd name="T22" fmla="*/ 99 w 166"/>
                <a:gd name="T23" fmla="*/ 60 h 109"/>
                <a:gd name="T24" fmla="*/ 104 w 166"/>
                <a:gd name="T25" fmla="*/ 79 h 109"/>
                <a:gd name="T26" fmla="*/ 120 w 166"/>
                <a:gd name="T27" fmla="*/ 91 h 109"/>
                <a:gd name="T28" fmla="*/ 111 w 166"/>
                <a:gd name="T29" fmla="*/ 89 h 109"/>
                <a:gd name="T30" fmla="*/ 105 w 166"/>
                <a:gd name="T31" fmla="*/ 107 h 109"/>
                <a:gd name="T32" fmla="*/ 108 w 166"/>
                <a:gd name="T33" fmla="*/ 99 h 109"/>
                <a:gd name="T34" fmla="*/ 79 w 166"/>
                <a:gd name="T35" fmla="*/ 67 h 109"/>
                <a:gd name="T36" fmla="*/ 55 w 166"/>
                <a:gd name="T37" fmla="*/ 78 h 109"/>
                <a:gd name="T38" fmla="*/ 15 w 166"/>
                <a:gd name="T39" fmla="*/ 109 h 109"/>
                <a:gd name="T40" fmla="*/ 0 w 166"/>
                <a:gd name="T41" fmla="*/ 96 h 109"/>
                <a:gd name="T42" fmla="*/ 33 w 166"/>
                <a:gd name="T43" fmla="*/ 73 h 109"/>
                <a:gd name="T44" fmla="*/ 24 w 166"/>
                <a:gd name="T45" fmla="*/ 45 h 109"/>
                <a:gd name="T46" fmla="*/ 36 w 166"/>
                <a:gd name="T47" fmla="*/ 39 h 109"/>
                <a:gd name="T48" fmla="*/ 50 w 166"/>
                <a:gd name="T49" fmla="*/ 33 h 109"/>
                <a:gd name="T50" fmla="*/ 77 w 166"/>
                <a:gd name="T51" fmla="*/ 21 h 109"/>
                <a:gd name="T52" fmla="*/ 85 w 166"/>
                <a:gd name="T53" fmla="*/ 0 h 109"/>
                <a:gd name="T54" fmla="*/ 83 w 166"/>
                <a:gd name="T55" fmla="*/ 9 h 109"/>
                <a:gd name="T56" fmla="*/ 88 w 166"/>
                <a:gd name="T57" fmla="*/ 15 h 109"/>
                <a:gd name="T58" fmla="*/ 89 w 166"/>
                <a:gd name="T59" fmla="*/ 18 h 109"/>
                <a:gd name="T60" fmla="*/ 117 w 166"/>
                <a:gd name="T61" fmla="*/ 14 h 109"/>
                <a:gd name="T62" fmla="*/ 122 w 166"/>
                <a:gd name="T63" fmla="*/ 14 h 109"/>
                <a:gd name="T64" fmla="*/ 157 w 166"/>
                <a:gd name="T65" fmla="*/ 84 h 109"/>
                <a:gd name="T66" fmla="*/ 158 w 166"/>
                <a:gd name="T67" fmla="*/ 87 h 109"/>
                <a:gd name="T68" fmla="*/ 159 w 166"/>
                <a:gd name="T69" fmla="*/ 87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6" h="109">
                  <a:moveTo>
                    <a:pt x="166" y="108"/>
                  </a:moveTo>
                  <a:cubicBezTo>
                    <a:pt x="164" y="106"/>
                    <a:pt x="163" y="106"/>
                    <a:pt x="160" y="107"/>
                  </a:cubicBezTo>
                  <a:cubicBezTo>
                    <a:pt x="162" y="106"/>
                    <a:pt x="156" y="100"/>
                    <a:pt x="154" y="99"/>
                  </a:cubicBezTo>
                  <a:cubicBezTo>
                    <a:pt x="156" y="97"/>
                    <a:pt x="155" y="95"/>
                    <a:pt x="156" y="92"/>
                  </a:cubicBezTo>
                  <a:cubicBezTo>
                    <a:pt x="151" y="91"/>
                    <a:pt x="155" y="96"/>
                    <a:pt x="153" y="94"/>
                  </a:cubicBezTo>
                  <a:cubicBezTo>
                    <a:pt x="150" y="95"/>
                    <a:pt x="153" y="89"/>
                    <a:pt x="153" y="88"/>
                  </a:cubicBezTo>
                  <a:cubicBezTo>
                    <a:pt x="152" y="85"/>
                    <a:pt x="147" y="85"/>
                    <a:pt x="143" y="85"/>
                  </a:cubicBezTo>
                  <a:cubicBezTo>
                    <a:pt x="141" y="86"/>
                    <a:pt x="144" y="87"/>
                    <a:pt x="142" y="89"/>
                  </a:cubicBezTo>
                  <a:cubicBezTo>
                    <a:pt x="140" y="91"/>
                    <a:pt x="139" y="87"/>
                    <a:pt x="137" y="87"/>
                  </a:cubicBezTo>
                  <a:cubicBezTo>
                    <a:pt x="137" y="91"/>
                    <a:pt x="140" y="91"/>
                    <a:pt x="141" y="94"/>
                  </a:cubicBezTo>
                  <a:cubicBezTo>
                    <a:pt x="139" y="93"/>
                    <a:pt x="140" y="95"/>
                    <a:pt x="138" y="95"/>
                  </a:cubicBezTo>
                  <a:cubicBezTo>
                    <a:pt x="140" y="95"/>
                    <a:pt x="145" y="96"/>
                    <a:pt x="146" y="100"/>
                  </a:cubicBezTo>
                  <a:cubicBezTo>
                    <a:pt x="144" y="99"/>
                    <a:pt x="144" y="99"/>
                    <a:pt x="144" y="102"/>
                  </a:cubicBezTo>
                  <a:cubicBezTo>
                    <a:pt x="143" y="102"/>
                    <a:pt x="143" y="100"/>
                    <a:pt x="141" y="100"/>
                  </a:cubicBezTo>
                  <a:cubicBezTo>
                    <a:pt x="141" y="103"/>
                    <a:pt x="139" y="104"/>
                    <a:pt x="141" y="108"/>
                  </a:cubicBezTo>
                  <a:cubicBezTo>
                    <a:pt x="136" y="107"/>
                    <a:pt x="134" y="107"/>
                    <a:pt x="131" y="100"/>
                  </a:cubicBezTo>
                  <a:cubicBezTo>
                    <a:pt x="133" y="99"/>
                    <a:pt x="136" y="100"/>
                    <a:pt x="139" y="99"/>
                  </a:cubicBezTo>
                  <a:cubicBezTo>
                    <a:pt x="139" y="97"/>
                    <a:pt x="134" y="98"/>
                    <a:pt x="131" y="98"/>
                  </a:cubicBezTo>
                  <a:cubicBezTo>
                    <a:pt x="131" y="97"/>
                    <a:pt x="131" y="96"/>
                    <a:pt x="130" y="96"/>
                  </a:cubicBezTo>
                  <a:cubicBezTo>
                    <a:pt x="130" y="95"/>
                    <a:pt x="131" y="95"/>
                    <a:pt x="131" y="95"/>
                  </a:cubicBezTo>
                  <a:cubicBezTo>
                    <a:pt x="125" y="93"/>
                    <a:pt x="122" y="90"/>
                    <a:pt x="124" y="81"/>
                  </a:cubicBezTo>
                  <a:cubicBezTo>
                    <a:pt x="121" y="78"/>
                    <a:pt x="120" y="78"/>
                    <a:pt x="115" y="76"/>
                  </a:cubicBezTo>
                  <a:cubicBezTo>
                    <a:pt x="107" y="73"/>
                    <a:pt x="102" y="58"/>
                    <a:pt x="100" y="65"/>
                  </a:cubicBezTo>
                  <a:cubicBezTo>
                    <a:pt x="99" y="64"/>
                    <a:pt x="98" y="62"/>
                    <a:pt x="99" y="60"/>
                  </a:cubicBezTo>
                  <a:cubicBezTo>
                    <a:pt x="95" y="59"/>
                    <a:pt x="96" y="62"/>
                    <a:pt x="93" y="62"/>
                  </a:cubicBezTo>
                  <a:cubicBezTo>
                    <a:pt x="92" y="70"/>
                    <a:pt x="101" y="72"/>
                    <a:pt x="104" y="79"/>
                  </a:cubicBezTo>
                  <a:cubicBezTo>
                    <a:pt x="109" y="79"/>
                    <a:pt x="109" y="79"/>
                    <a:pt x="109" y="79"/>
                  </a:cubicBezTo>
                  <a:cubicBezTo>
                    <a:pt x="107" y="86"/>
                    <a:pt x="121" y="83"/>
                    <a:pt x="120" y="91"/>
                  </a:cubicBezTo>
                  <a:cubicBezTo>
                    <a:pt x="117" y="90"/>
                    <a:pt x="117" y="88"/>
                    <a:pt x="114" y="88"/>
                  </a:cubicBezTo>
                  <a:cubicBezTo>
                    <a:pt x="113" y="88"/>
                    <a:pt x="112" y="89"/>
                    <a:pt x="111" y="89"/>
                  </a:cubicBezTo>
                  <a:cubicBezTo>
                    <a:pt x="114" y="93"/>
                    <a:pt x="113" y="96"/>
                    <a:pt x="111" y="99"/>
                  </a:cubicBezTo>
                  <a:cubicBezTo>
                    <a:pt x="106" y="98"/>
                    <a:pt x="105" y="102"/>
                    <a:pt x="105" y="107"/>
                  </a:cubicBezTo>
                  <a:cubicBezTo>
                    <a:pt x="101" y="105"/>
                    <a:pt x="97" y="104"/>
                    <a:pt x="94" y="100"/>
                  </a:cubicBezTo>
                  <a:cubicBezTo>
                    <a:pt x="98" y="98"/>
                    <a:pt x="104" y="100"/>
                    <a:pt x="108" y="99"/>
                  </a:cubicBezTo>
                  <a:cubicBezTo>
                    <a:pt x="113" y="83"/>
                    <a:pt x="87" y="84"/>
                    <a:pt x="84" y="70"/>
                  </a:cubicBezTo>
                  <a:cubicBezTo>
                    <a:pt x="83" y="68"/>
                    <a:pt x="81" y="68"/>
                    <a:pt x="79" y="67"/>
                  </a:cubicBezTo>
                  <a:cubicBezTo>
                    <a:pt x="75" y="69"/>
                    <a:pt x="71" y="72"/>
                    <a:pt x="67" y="74"/>
                  </a:cubicBezTo>
                  <a:cubicBezTo>
                    <a:pt x="64" y="70"/>
                    <a:pt x="51" y="71"/>
                    <a:pt x="55" y="78"/>
                  </a:cubicBezTo>
                  <a:cubicBezTo>
                    <a:pt x="51" y="84"/>
                    <a:pt x="36" y="87"/>
                    <a:pt x="42" y="95"/>
                  </a:cubicBezTo>
                  <a:cubicBezTo>
                    <a:pt x="37" y="105"/>
                    <a:pt x="26" y="107"/>
                    <a:pt x="15" y="109"/>
                  </a:cubicBezTo>
                  <a:cubicBezTo>
                    <a:pt x="14" y="103"/>
                    <a:pt x="8" y="104"/>
                    <a:pt x="1" y="105"/>
                  </a:cubicBezTo>
                  <a:cubicBezTo>
                    <a:pt x="3" y="103"/>
                    <a:pt x="3" y="98"/>
                    <a:pt x="0" y="96"/>
                  </a:cubicBezTo>
                  <a:cubicBezTo>
                    <a:pt x="3" y="90"/>
                    <a:pt x="6" y="81"/>
                    <a:pt x="3" y="73"/>
                  </a:cubicBezTo>
                  <a:cubicBezTo>
                    <a:pt x="9" y="68"/>
                    <a:pt x="23" y="72"/>
                    <a:pt x="33" y="73"/>
                  </a:cubicBezTo>
                  <a:cubicBezTo>
                    <a:pt x="39" y="72"/>
                    <a:pt x="35" y="59"/>
                    <a:pt x="38" y="58"/>
                  </a:cubicBezTo>
                  <a:cubicBezTo>
                    <a:pt x="35" y="52"/>
                    <a:pt x="27" y="53"/>
                    <a:pt x="24" y="45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2"/>
                    <a:pt x="35" y="42"/>
                    <a:pt x="36" y="39"/>
                  </a:cubicBezTo>
                  <a:cubicBezTo>
                    <a:pt x="40" y="44"/>
                    <a:pt x="45" y="39"/>
                    <a:pt x="50" y="37"/>
                  </a:cubicBezTo>
                  <a:cubicBezTo>
                    <a:pt x="50" y="33"/>
                    <a:pt x="50" y="33"/>
                    <a:pt x="50" y="33"/>
                  </a:cubicBezTo>
                  <a:cubicBezTo>
                    <a:pt x="57" y="32"/>
                    <a:pt x="61" y="30"/>
                    <a:pt x="63" y="23"/>
                  </a:cubicBezTo>
                  <a:cubicBezTo>
                    <a:pt x="66" y="24"/>
                    <a:pt x="72" y="18"/>
                    <a:pt x="77" y="21"/>
                  </a:cubicBezTo>
                  <a:cubicBezTo>
                    <a:pt x="83" y="16"/>
                    <a:pt x="75" y="12"/>
                    <a:pt x="77" y="4"/>
                  </a:cubicBezTo>
                  <a:cubicBezTo>
                    <a:pt x="80" y="3"/>
                    <a:pt x="81" y="1"/>
                    <a:pt x="85" y="0"/>
                  </a:cubicBezTo>
                  <a:cubicBezTo>
                    <a:pt x="85" y="3"/>
                    <a:pt x="85" y="6"/>
                    <a:pt x="87" y="6"/>
                  </a:cubicBezTo>
                  <a:cubicBezTo>
                    <a:pt x="87" y="10"/>
                    <a:pt x="84" y="6"/>
                    <a:pt x="83" y="9"/>
                  </a:cubicBezTo>
                  <a:cubicBezTo>
                    <a:pt x="86" y="11"/>
                    <a:pt x="86" y="13"/>
                    <a:pt x="89" y="14"/>
                  </a:cubicBezTo>
                  <a:cubicBezTo>
                    <a:pt x="88" y="15"/>
                    <a:pt x="88" y="15"/>
                    <a:pt x="88" y="15"/>
                  </a:cubicBezTo>
                  <a:cubicBezTo>
                    <a:pt x="86" y="14"/>
                    <a:pt x="84" y="11"/>
                    <a:pt x="82" y="13"/>
                  </a:cubicBezTo>
                  <a:cubicBezTo>
                    <a:pt x="84" y="14"/>
                    <a:pt x="85" y="17"/>
                    <a:pt x="89" y="18"/>
                  </a:cubicBezTo>
                  <a:cubicBezTo>
                    <a:pt x="90" y="17"/>
                    <a:pt x="93" y="17"/>
                    <a:pt x="94" y="15"/>
                  </a:cubicBezTo>
                  <a:cubicBezTo>
                    <a:pt x="101" y="22"/>
                    <a:pt x="108" y="13"/>
                    <a:pt x="117" y="14"/>
                  </a:cubicBezTo>
                  <a:cubicBezTo>
                    <a:pt x="117" y="17"/>
                    <a:pt x="117" y="17"/>
                    <a:pt x="117" y="17"/>
                  </a:cubicBezTo>
                  <a:cubicBezTo>
                    <a:pt x="120" y="17"/>
                    <a:pt x="121" y="15"/>
                    <a:pt x="122" y="14"/>
                  </a:cubicBezTo>
                  <a:cubicBezTo>
                    <a:pt x="137" y="36"/>
                    <a:pt x="148" y="59"/>
                    <a:pt x="158" y="84"/>
                  </a:cubicBezTo>
                  <a:cubicBezTo>
                    <a:pt x="157" y="84"/>
                    <a:pt x="157" y="84"/>
                    <a:pt x="157" y="84"/>
                  </a:cubicBezTo>
                  <a:cubicBezTo>
                    <a:pt x="157" y="85"/>
                    <a:pt x="157" y="86"/>
                    <a:pt x="156" y="87"/>
                  </a:cubicBezTo>
                  <a:cubicBezTo>
                    <a:pt x="157" y="87"/>
                    <a:pt x="157" y="87"/>
                    <a:pt x="158" y="87"/>
                  </a:cubicBezTo>
                  <a:cubicBezTo>
                    <a:pt x="158" y="87"/>
                    <a:pt x="158" y="87"/>
                    <a:pt x="158" y="87"/>
                  </a:cubicBezTo>
                  <a:cubicBezTo>
                    <a:pt x="159" y="87"/>
                    <a:pt x="159" y="87"/>
                    <a:pt x="159" y="87"/>
                  </a:cubicBezTo>
                  <a:cubicBezTo>
                    <a:pt x="161" y="94"/>
                    <a:pt x="163" y="101"/>
                    <a:pt x="166" y="10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80" name="Freeform 263"/>
            <p:cNvSpPr>
              <a:spLocks/>
            </p:cNvSpPr>
            <p:nvPr/>
          </p:nvSpPr>
          <p:spPr bwMode="auto">
            <a:xfrm>
              <a:off x="6118225" y="3240088"/>
              <a:ext cx="6350" cy="7938"/>
            </a:xfrm>
            <a:custGeom>
              <a:avLst/>
              <a:gdLst>
                <a:gd name="T0" fmla="*/ 3 w 5"/>
                <a:gd name="T1" fmla="*/ 6 h 6"/>
                <a:gd name="T2" fmla="*/ 0 w 5"/>
                <a:gd name="T3" fmla="*/ 6 h 6"/>
                <a:gd name="T4" fmla="*/ 2 w 5"/>
                <a:gd name="T5" fmla="*/ 3 h 6"/>
                <a:gd name="T6" fmla="*/ 0 w 5"/>
                <a:gd name="T7" fmla="*/ 2 h 6"/>
                <a:gd name="T8" fmla="*/ 2 w 5"/>
                <a:gd name="T9" fmla="*/ 0 h 6"/>
                <a:gd name="T10" fmla="*/ 3 w 5"/>
                <a:gd name="T11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6">
                  <a:moveTo>
                    <a:pt x="3" y="6"/>
                  </a:moveTo>
                  <a:cubicBezTo>
                    <a:pt x="2" y="6"/>
                    <a:pt x="1" y="6"/>
                    <a:pt x="0" y="6"/>
                  </a:cubicBezTo>
                  <a:cubicBezTo>
                    <a:pt x="0" y="4"/>
                    <a:pt x="3" y="5"/>
                    <a:pt x="2" y="3"/>
                  </a:cubicBezTo>
                  <a:cubicBezTo>
                    <a:pt x="0" y="3"/>
                    <a:pt x="3" y="3"/>
                    <a:pt x="0" y="2"/>
                  </a:cubicBezTo>
                  <a:cubicBezTo>
                    <a:pt x="0" y="1"/>
                    <a:pt x="2" y="1"/>
                    <a:pt x="2" y="0"/>
                  </a:cubicBezTo>
                  <a:cubicBezTo>
                    <a:pt x="5" y="1"/>
                    <a:pt x="2" y="5"/>
                    <a:pt x="3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81" name="Freeform 264"/>
            <p:cNvSpPr>
              <a:spLocks noEditPoints="1"/>
            </p:cNvSpPr>
            <p:nvPr/>
          </p:nvSpPr>
          <p:spPr bwMode="auto">
            <a:xfrm>
              <a:off x="5324475" y="3152776"/>
              <a:ext cx="466725" cy="493713"/>
            </a:xfrm>
            <a:custGeom>
              <a:avLst/>
              <a:gdLst>
                <a:gd name="T0" fmla="*/ 308 w 327"/>
                <a:gd name="T1" fmla="*/ 15 h 346"/>
                <a:gd name="T2" fmla="*/ 282 w 327"/>
                <a:gd name="T3" fmla="*/ 2 h 346"/>
                <a:gd name="T4" fmla="*/ 246 w 327"/>
                <a:gd name="T5" fmla="*/ 14 h 346"/>
                <a:gd name="T6" fmla="*/ 235 w 327"/>
                <a:gd name="T7" fmla="*/ 20 h 346"/>
                <a:gd name="T8" fmla="*/ 219 w 327"/>
                <a:gd name="T9" fmla="*/ 19 h 346"/>
                <a:gd name="T10" fmla="*/ 207 w 327"/>
                <a:gd name="T11" fmla="*/ 25 h 346"/>
                <a:gd name="T12" fmla="*/ 170 w 327"/>
                <a:gd name="T13" fmla="*/ 32 h 346"/>
                <a:gd name="T14" fmla="*/ 124 w 327"/>
                <a:gd name="T15" fmla="*/ 21 h 346"/>
                <a:gd name="T16" fmla="*/ 82 w 327"/>
                <a:gd name="T17" fmla="*/ 23 h 346"/>
                <a:gd name="T18" fmla="*/ 35 w 327"/>
                <a:gd name="T19" fmla="*/ 42 h 346"/>
                <a:gd name="T20" fmla="*/ 16 w 327"/>
                <a:gd name="T21" fmla="*/ 64 h 346"/>
                <a:gd name="T22" fmla="*/ 22 w 327"/>
                <a:gd name="T23" fmla="*/ 90 h 346"/>
                <a:gd name="T24" fmla="*/ 25 w 327"/>
                <a:gd name="T25" fmla="*/ 101 h 346"/>
                <a:gd name="T26" fmla="*/ 24 w 327"/>
                <a:gd name="T27" fmla="*/ 133 h 346"/>
                <a:gd name="T28" fmla="*/ 25 w 327"/>
                <a:gd name="T29" fmla="*/ 237 h 346"/>
                <a:gd name="T30" fmla="*/ 22 w 327"/>
                <a:gd name="T31" fmla="*/ 221 h 346"/>
                <a:gd name="T32" fmla="*/ 48 w 327"/>
                <a:gd name="T33" fmla="*/ 269 h 346"/>
                <a:gd name="T34" fmla="*/ 156 w 327"/>
                <a:gd name="T35" fmla="*/ 336 h 346"/>
                <a:gd name="T36" fmla="*/ 149 w 327"/>
                <a:gd name="T37" fmla="*/ 327 h 346"/>
                <a:gd name="T38" fmla="*/ 129 w 327"/>
                <a:gd name="T39" fmla="*/ 261 h 346"/>
                <a:gd name="T40" fmla="*/ 88 w 327"/>
                <a:gd name="T41" fmla="*/ 247 h 346"/>
                <a:gd name="T42" fmla="*/ 166 w 327"/>
                <a:gd name="T43" fmla="*/ 242 h 346"/>
                <a:gd name="T44" fmla="*/ 203 w 327"/>
                <a:gd name="T45" fmla="*/ 179 h 346"/>
                <a:gd name="T46" fmla="*/ 232 w 327"/>
                <a:gd name="T47" fmla="*/ 152 h 346"/>
                <a:gd name="T48" fmla="*/ 268 w 327"/>
                <a:gd name="T49" fmla="*/ 124 h 346"/>
                <a:gd name="T50" fmla="*/ 285 w 327"/>
                <a:gd name="T51" fmla="*/ 113 h 346"/>
                <a:gd name="T52" fmla="*/ 298 w 327"/>
                <a:gd name="T53" fmla="*/ 96 h 346"/>
                <a:gd name="T54" fmla="*/ 274 w 327"/>
                <a:gd name="T55" fmla="*/ 70 h 346"/>
                <a:gd name="T56" fmla="*/ 246 w 327"/>
                <a:gd name="T57" fmla="*/ 75 h 346"/>
                <a:gd name="T58" fmla="*/ 217 w 327"/>
                <a:gd name="T59" fmla="*/ 87 h 346"/>
                <a:gd name="T60" fmla="*/ 213 w 327"/>
                <a:gd name="T61" fmla="*/ 48 h 346"/>
                <a:gd name="T62" fmla="*/ 244 w 327"/>
                <a:gd name="T63" fmla="*/ 34 h 346"/>
                <a:gd name="T64" fmla="*/ 279 w 327"/>
                <a:gd name="T65" fmla="*/ 16 h 346"/>
                <a:gd name="T66" fmla="*/ 280 w 327"/>
                <a:gd name="T67" fmla="*/ 34 h 346"/>
                <a:gd name="T68" fmla="*/ 297 w 327"/>
                <a:gd name="T69" fmla="*/ 55 h 346"/>
                <a:gd name="T70" fmla="*/ 301 w 327"/>
                <a:gd name="T71" fmla="*/ 36 h 346"/>
                <a:gd name="T72" fmla="*/ 327 w 327"/>
                <a:gd name="T73" fmla="*/ 32 h 346"/>
                <a:gd name="T74" fmla="*/ 28 w 327"/>
                <a:gd name="T75" fmla="*/ 81 h 346"/>
                <a:gd name="T76" fmla="*/ 28 w 327"/>
                <a:gd name="T77" fmla="*/ 83 h 346"/>
                <a:gd name="T78" fmla="*/ 26 w 327"/>
                <a:gd name="T79" fmla="*/ 82 h 346"/>
                <a:gd name="T80" fmla="*/ 26 w 327"/>
                <a:gd name="T81" fmla="*/ 82 h 346"/>
                <a:gd name="T82" fmla="*/ 26 w 327"/>
                <a:gd name="T83" fmla="*/ 82 h 346"/>
                <a:gd name="T84" fmla="*/ 27 w 327"/>
                <a:gd name="T85" fmla="*/ 80 h 346"/>
                <a:gd name="T86" fmla="*/ 28 w 327"/>
                <a:gd name="T87" fmla="*/ 80 h 346"/>
                <a:gd name="T88" fmla="*/ 28 w 327"/>
                <a:gd name="T89" fmla="*/ 81 h 346"/>
                <a:gd name="T90" fmla="*/ 31 w 327"/>
                <a:gd name="T91" fmla="*/ 77 h 346"/>
                <a:gd name="T92" fmla="*/ 33 w 327"/>
                <a:gd name="T93" fmla="*/ 115 h 346"/>
                <a:gd name="T94" fmla="*/ 132 w 327"/>
                <a:gd name="T95" fmla="*/ 313 h 346"/>
                <a:gd name="T96" fmla="*/ 116 w 327"/>
                <a:gd name="T97" fmla="*/ 39 h 346"/>
                <a:gd name="T98" fmla="*/ 134 w 327"/>
                <a:gd name="T99" fmla="*/ 53 h 346"/>
                <a:gd name="T100" fmla="*/ 145 w 327"/>
                <a:gd name="T101" fmla="*/ 103 h 346"/>
                <a:gd name="T102" fmla="*/ 178 w 327"/>
                <a:gd name="T103" fmla="*/ 156 h 346"/>
                <a:gd name="T104" fmla="*/ 200 w 327"/>
                <a:gd name="T105" fmla="*/ 140 h 346"/>
                <a:gd name="T106" fmla="*/ 187 w 327"/>
                <a:gd name="T107" fmla="*/ 137 h 346"/>
                <a:gd name="T108" fmla="*/ 187 w 327"/>
                <a:gd name="T109" fmla="*/ 124 h 346"/>
                <a:gd name="T110" fmla="*/ 296 w 327"/>
                <a:gd name="T111" fmla="*/ 34 h 346"/>
                <a:gd name="T112" fmla="*/ 293 w 327"/>
                <a:gd name="T113" fmla="*/ 35 h 346"/>
                <a:gd name="T114" fmla="*/ 291 w 327"/>
                <a:gd name="T115" fmla="*/ 33 h 346"/>
                <a:gd name="T116" fmla="*/ 302 w 327"/>
                <a:gd name="T117" fmla="*/ 15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27" h="346">
                  <a:moveTo>
                    <a:pt x="309" y="23"/>
                  </a:moveTo>
                  <a:cubicBezTo>
                    <a:pt x="310" y="22"/>
                    <a:pt x="317" y="22"/>
                    <a:pt x="315" y="21"/>
                  </a:cubicBezTo>
                  <a:cubicBezTo>
                    <a:pt x="313" y="21"/>
                    <a:pt x="311" y="20"/>
                    <a:pt x="310" y="19"/>
                  </a:cubicBezTo>
                  <a:cubicBezTo>
                    <a:pt x="313" y="19"/>
                    <a:pt x="316" y="20"/>
                    <a:pt x="316" y="17"/>
                  </a:cubicBezTo>
                  <a:cubicBezTo>
                    <a:pt x="313" y="17"/>
                    <a:pt x="310" y="17"/>
                    <a:pt x="313" y="15"/>
                  </a:cubicBezTo>
                  <a:cubicBezTo>
                    <a:pt x="311" y="14"/>
                    <a:pt x="308" y="17"/>
                    <a:pt x="308" y="15"/>
                  </a:cubicBezTo>
                  <a:cubicBezTo>
                    <a:pt x="310" y="15"/>
                    <a:pt x="306" y="13"/>
                    <a:pt x="307" y="11"/>
                  </a:cubicBezTo>
                  <a:cubicBezTo>
                    <a:pt x="304" y="10"/>
                    <a:pt x="303" y="12"/>
                    <a:pt x="301" y="12"/>
                  </a:cubicBezTo>
                  <a:cubicBezTo>
                    <a:pt x="301" y="8"/>
                    <a:pt x="297" y="11"/>
                    <a:pt x="296" y="9"/>
                  </a:cubicBezTo>
                  <a:cubicBezTo>
                    <a:pt x="297" y="8"/>
                    <a:pt x="299" y="8"/>
                    <a:pt x="298" y="7"/>
                  </a:cubicBezTo>
                  <a:cubicBezTo>
                    <a:pt x="290" y="5"/>
                    <a:pt x="284" y="9"/>
                    <a:pt x="280" y="8"/>
                  </a:cubicBezTo>
                  <a:cubicBezTo>
                    <a:pt x="280" y="6"/>
                    <a:pt x="283" y="6"/>
                    <a:pt x="282" y="2"/>
                  </a:cubicBezTo>
                  <a:cubicBezTo>
                    <a:pt x="279" y="0"/>
                    <a:pt x="275" y="3"/>
                    <a:pt x="271" y="3"/>
                  </a:cubicBezTo>
                  <a:cubicBezTo>
                    <a:pt x="271" y="3"/>
                    <a:pt x="272" y="2"/>
                    <a:pt x="272" y="2"/>
                  </a:cubicBezTo>
                  <a:cubicBezTo>
                    <a:pt x="271" y="1"/>
                    <a:pt x="270" y="1"/>
                    <a:pt x="269" y="1"/>
                  </a:cubicBezTo>
                  <a:cubicBezTo>
                    <a:pt x="260" y="0"/>
                    <a:pt x="251" y="9"/>
                    <a:pt x="246" y="12"/>
                  </a:cubicBezTo>
                  <a:cubicBezTo>
                    <a:pt x="248" y="13"/>
                    <a:pt x="252" y="12"/>
                    <a:pt x="253" y="14"/>
                  </a:cubicBezTo>
                  <a:cubicBezTo>
                    <a:pt x="251" y="15"/>
                    <a:pt x="248" y="12"/>
                    <a:pt x="246" y="14"/>
                  </a:cubicBezTo>
                  <a:cubicBezTo>
                    <a:pt x="247" y="14"/>
                    <a:pt x="247" y="15"/>
                    <a:pt x="247" y="17"/>
                  </a:cubicBezTo>
                  <a:cubicBezTo>
                    <a:pt x="250" y="17"/>
                    <a:pt x="254" y="16"/>
                    <a:pt x="255" y="18"/>
                  </a:cubicBezTo>
                  <a:cubicBezTo>
                    <a:pt x="252" y="25"/>
                    <a:pt x="244" y="26"/>
                    <a:pt x="239" y="30"/>
                  </a:cubicBezTo>
                  <a:cubicBezTo>
                    <a:pt x="240" y="27"/>
                    <a:pt x="242" y="26"/>
                    <a:pt x="241" y="22"/>
                  </a:cubicBezTo>
                  <a:cubicBezTo>
                    <a:pt x="236" y="21"/>
                    <a:pt x="236" y="25"/>
                    <a:pt x="233" y="25"/>
                  </a:cubicBezTo>
                  <a:cubicBezTo>
                    <a:pt x="234" y="24"/>
                    <a:pt x="235" y="22"/>
                    <a:pt x="235" y="20"/>
                  </a:cubicBezTo>
                  <a:cubicBezTo>
                    <a:pt x="234" y="20"/>
                    <a:pt x="231" y="21"/>
                    <a:pt x="231" y="19"/>
                  </a:cubicBezTo>
                  <a:cubicBezTo>
                    <a:pt x="232" y="17"/>
                    <a:pt x="235" y="18"/>
                    <a:pt x="236" y="17"/>
                  </a:cubicBezTo>
                  <a:cubicBezTo>
                    <a:pt x="230" y="2"/>
                    <a:pt x="251" y="8"/>
                    <a:pt x="255" y="1"/>
                  </a:cubicBezTo>
                  <a:cubicBezTo>
                    <a:pt x="248" y="0"/>
                    <a:pt x="243" y="1"/>
                    <a:pt x="237" y="2"/>
                  </a:cubicBezTo>
                  <a:cubicBezTo>
                    <a:pt x="233" y="7"/>
                    <a:pt x="230" y="12"/>
                    <a:pt x="222" y="13"/>
                  </a:cubicBezTo>
                  <a:cubicBezTo>
                    <a:pt x="224" y="17"/>
                    <a:pt x="220" y="17"/>
                    <a:pt x="219" y="19"/>
                  </a:cubicBezTo>
                  <a:cubicBezTo>
                    <a:pt x="222" y="19"/>
                    <a:pt x="224" y="20"/>
                    <a:pt x="225" y="21"/>
                  </a:cubicBezTo>
                  <a:cubicBezTo>
                    <a:pt x="223" y="21"/>
                    <a:pt x="222" y="22"/>
                    <a:pt x="220" y="23"/>
                  </a:cubicBezTo>
                  <a:cubicBezTo>
                    <a:pt x="222" y="24"/>
                    <a:pt x="223" y="21"/>
                    <a:pt x="223" y="23"/>
                  </a:cubicBezTo>
                  <a:cubicBezTo>
                    <a:pt x="217" y="24"/>
                    <a:pt x="216" y="30"/>
                    <a:pt x="209" y="29"/>
                  </a:cubicBezTo>
                  <a:cubicBezTo>
                    <a:pt x="209" y="27"/>
                    <a:pt x="214" y="27"/>
                    <a:pt x="212" y="25"/>
                  </a:cubicBezTo>
                  <a:cubicBezTo>
                    <a:pt x="207" y="25"/>
                    <a:pt x="207" y="25"/>
                    <a:pt x="207" y="25"/>
                  </a:cubicBezTo>
                  <a:cubicBezTo>
                    <a:pt x="202" y="26"/>
                    <a:pt x="193" y="28"/>
                    <a:pt x="187" y="26"/>
                  </a:cubicBezTo>
                  <a:cubicBezTo>
                    <a:pt x="185" y="26"/>
                    <a:pt x="184" y="25"/>
                    <a:pt x="182" y="25"/>
                  </a:cubicBezTo>
                  <a:cubicBezTo>
                    <a:pt x="182" y="24"/>
                    <a:pt x="183" y="24"/>
                    <a:pt x="183" y="23"/>
                  </a:cubicBezTo>
                  <a:cubicBezTo>
                    <a:pt x="180" y="22"/>
                    <a:pt x="178" y="23"/>
                    <a:pt x="176" y="23"/>
                  </a:cubicBezTo>
                  <a:cubicBezTo>
                    <a:pt x="174" y="24"/>
                    <a:pt x="173" y="25"/>
                    <a:pt x="171" y="25"/>
                  </a:cubicBezTo>
                  <a:cubicBezTo>
                    <a:pt x="171" y="28"/>
                    <a:pt x="170" y="29"/>
                    <a:pt x="170" y="32"/>
                  </a:cubicBezTo>
                  <a:cubicBezTo>
                    <a:pt x="168" y="31"/>
                    <a:pt x="166" y="34"/>
                    <a:pt x="166" y="32"/>
                  </a:cubicBezTo>
                  <a:cubicBezTo>
                    <a:pt x="165" y="30"/>
                    <a:pt x="169" y="32"/>
                    <a:pt x="168" y="29"/>
                  </a:cubicBezTo>
                  <a:cubicBezTo>
                    <a:pt x="164" y="25"/>
                    <a:pt x="151" y="32"/>
                    <a:pt x="146" y="27"/>
                  </a:cubicBezTo>
                  <a:cubicBezTo>
                    <a:pt x="149" y="26"/>
                    <a:pt x="151" y="26"/>
                    <a:pt x="153" y="24"/>
                  </a:cubicBezTo>
                  <a:cubicBezTo>
                    <a:pt x="143" y="23"/>
                    <a:pt x="135" y="17"/>
                    <a:pt x="125" y="20"/>
                  </a:cubicBezTo>
                  <a:cubicBezTo>
                    <a:pt x="125" y="21"/>
                    <a:pt x="125" y="21"/>
                    <a:pt x="124" y="21"/>
                  </a:cubicBezTo>
                  <a:cubicBezTo>
                    <a:pt x="124" y="20"/>
                    <a:pt x="125" y="20"/>
                    <a:pt x="125" y="18"/>
                  </a:cubicBezTo>
                  <a:cubicBezTo>
                    <a:pt x="123" y="18"/>
                    <a:pt x="123" y="18"/>
                    <a:pt x="123" y="18"/>
                  </a:cubicBezTo>
                  <a:cubicBezTo>
                    <a:pt x="121" y="19"/>
                    <a:pt x="121" y="21"/>
                    <a:pt x="118" y="20"/>
                  </a:cubicBezTo>
                  <a:cubicBezTo>
                    <a:pt x="117" y="18"/>
                    <a:pt x="119" y="18"/>
                    <a:pt x="119" y="16"/>
                  </a:cubicBezTo>
                  <a:cubicBezTo>
                    <a:pt x="114" y="17"/>
                    <a:pt x="104" y="20"/>
                    <a:pt x="108" y="18"/>
                  </a:cubicBezTo>
                  <a:cubicBezTo>
                    <a:pt x="98" y="22"/>
                    <a:pt x="89" y="17"/>
                    <a:pt x="82" y="23"/>
                  </a:cubicBezTo>
                  <a:cubicBezTo>
                    <a:pt x="80" y="22"/>
                    <a:pt x="74" y="22"/>
                    <a:pt x="76" y="19"/>
                  </a:cubicBezTo>
                  <a:cubicBezTo>
                    <a:pt x="71" y="18"/>
                    <a:pt x="65" y="17"/>
                    <a:pt x="60" y="17"/>
                  </a:cubicBezTo>
                  <a:cubicBezTo>
                    <a:pt x="59" y="17"/>
                    <a:pt x="59" y="17"/>
                    <a:pt x="59" y="17"/>
                  </a:cubicBezTo>
                  <a:cubicBezTo>
                    <a:pt x="55" y="21"/>
                    <a:pt x="51" y="25"/>
                    <a:pt x="47" y="29"/>
                  </a:cubicBezTo>
                  <a:cubicBezTo>
                    <a:pt x="45" y="30"/>
                    <a:pt x="44" y="32"/>
                    <a:pt x="42" y="33"/>
                  </a:cubicBezTo>
                  <a:cubicBezTo>
                    <a:pt x="40" y="36"/>
                    <a:pt x="37" y="39"/>
                    <a:pt x="35" y="42"/>
                  </a:cubicBezTo>
                  <a:cubicBezTo>
                    <a:pt x="34" y="43"/>
                    <a:pt x="32" y="44"/>
                    <a:pt x="31" y="46"/>
                  </a:cubicBezTo>
                  <a:cubicBezTo>
                    <a:pt x="29" y="48"/>
                    <a:pt x="27" y="50"/>
                    <a:pt x="25" y="52"/>
                  </a:cubicBezTo>
                  <a:cubicBezTo>
                    <a:pt x="24" y="54"/>
                    <a:pt x="22" y="56"/>
                    <a:pt x="21" y="58"/>
                  </a:cubicBezTo>
                  <a:cubicBezTo>
                    <a:pt x="21" y="58"/>
                    <a:pt x="21" y="58"/>
                    <a:pt x="21" y="58"/>
                  </a:cubicBezTo>
                  <a:cubicBezTo>
                    <a:pt x="19" y="60"/>
                    <a:pt x="18" y="62"/>
                    <a:pt x="16" y="64"/>
                  </a:cubicBezTo>
                  <a:cubicBezTo>
                    <a:pt x="16" y="64"/>
                    <a:pt x="16" y="64"/>
                    <a:pt x="16" y="64"/>
                  </a:cubicBezTo>
                  <a:cubicBezTo>
                    <a:pt x="17" y="64"/>
                    <a:pt x="19" y="64"/>
                    <a:pt x="20" y="64"/>
                  </a:cubicBezTo>
                  <a:cubicBezTo>
                    <a:pt x="17" y="68"/>
                    <a:pt x="25" y="75"/>
                    <a:pt x="20" y="81"/>
                  </a:cubicBezTo>
                  <a:cubicBezTo>
                    <a:pt x="21" y="84"/>
                    <a:pt x="23" y="77"/>
                    <a:pt x="24" y="80"/>
                  </a:cubicBezTo>
                  <a:cubicBezTo>
                    <a:pt x="22" y="81"/>
                    <a:pt x="20" y="83"/>
                    <a:pt x="23" y="85"/>
                  </a:cubicBezTo>
                  <a:cubicBezTo>
                    <a:pt x="22" y="86"/>
                    <a:pt x="18" y="88"/>
                    <a:pt x="20" y="90"/>
                  </a:cubicBezTo>
                  <a:cubicBezTo>
                    <a:pt x="21" y="88"/>
                    <a:pt x="23" y="86"/>
                    <a:pt x="22" y="90"/>
                  </a:cubicBezTo>
                  <a:cubicBezTo>
                    <a:pt x="25" y="90"/>
                    <a:pt x="25" y="87"/>
                    <a:pt x="26" y="86"/>
                  </a:cubicBezTo>
                  <a:cubicBezTo>
                    <a:pt x="26" y="90"/>
                    <a:pt x="27" y="88"/>
                    <a:pt x="29" y="87"/>
                  </a:cubicBezTo>
                  <a:cubicBezTo>
                    <a:pt x="28" y="90"/>
                    <a:pt x="29" y="90"/>
                    <a:pt x="28" y="93"/>
                  </a:cubicBezTo>
                  <a:cubicBezTo>
                    <a:pt x="25" y="92"/>
                    <a:pt x="24" y="94"/>
                    <a:pt x="24" y="97"/>
                  </a:cubicBezTo>
                  <a:cubicBezTo>
                    <a:pt x="27" y="97"/>
                    <a:pt x="25" y="95"/>
                    <a:pt x="28" y="96"/>
                  </a:cubicBezTo>
                  <a:cubicBezTo>
                    <a:pt x="28" y="99"/>
                    <a:pt x="24" y="98"/>
                    <a:pt x="25" y="101"/>
                  </a:cubicBezTo>
                  <a:cubicBezTo>
                    <a:pt x="26" y="101"/>
                    <a:pt x="27" y="101"/>
                    <a:pt x="28" y="102"/>
                  </a:cubicBezTo>
                  <a:cubicBezTo>
                    <a:pt x="25" y="102"/>
                    <a:pt x="26" y="106"/>
                    <a:pt x="25" y="108"/>
                  </a:cubicBezTo>
                  <a:cubicBezTo>
                    <a:pt x="26" y="109"/>
                    <a:pt x="29" y="107"/>
                    <a:pt x="29" y="109"/>
                  </a:cubicBezTo>
                  <a:cubicBezTo>
                    <a:pt x="27" y="110"/>
                    <a:pt x="22" y="109"/>
                    <a:pt x="20" y="111"/>
                  </a:cubicBezTo>
                  <a:cubicBezTo>
                    <a:pt x="22" y="115"/>
                    <a:pt x="24" y="119"/>
                    <a:pt x="28" y="122"/>
                  </a:cubicBezTo>
                  <a:cubicBezTo>
                    <a:pt x="24" y="122"/>
                    <a:pt x="21" y="131"/>
                    <a:pt x="24" y="133"/>
                  </a:cubicBezTo>
                  <a:cubicBezTo>
                    <a:pt x="13" y="140"/>
                    <a:pt x="7" y="152"/>
                    <a:pt x="2" y="165"/>
                  </a:cubicBezTo>
                  <a:cubicBezTo>
                    <a:pt x="2" y="168"/>
                    <a:pt x="3" y="172"/>
                    <a:pt x="1" y="174"/>
                  </a:cubicBezTo>
                  <a:cubicBezTo>
                    <a:pt x="0" y="185"/>
                    <a:pt x="6" y="197"/>
                    <a:pt x="14" y="201"/>
                  </a:cubicBezTo>
                  <a:cubicBezTo>
                    <a:pt x="11" y="214"/>
                    <a:pt x="18" y="218"/>
                    <a:pt x="19" y="227"/>
                  </a:cubicBezTo>
                  <a:cubicBezTo>
                    <a:pt x="18" y="228"/>
                    <a:pt x="17" y="228"/>
                    <a:pt x="15" y="228"/>
                  </a:cubicBezTo>
                  <a:cubicBezTo>
                    <a:pt x="15" y="234"/>
                    <a:pt x="23" y="233"/>
                    <a:pt x="25" y="237"/>
                  </a:cubicBezTo>
                  <a:cubicBezTo>
                    <a:pt x="19" y="245"/>
                    <a:pt x="30" y="248"/>
                    <a:pt x="31" y="254"/>
                  </a:cubicBezTo>
                  <a:cubicBezTo>
                    <a:pt x="33" y="253"/>
                    <a:pt x="34" y="251"/>
                    <a:pt x="33" y="248"/>
                  </a:cubicBezTo>
                  <a:cubicBezTo>
                    <a:pt x="31" y="246"/>
                    <a:pt x="30" y="248"/>
                    <a:pt x="29" y="245"/>
                  </a:cubicBezTo>
                  <a:cubicBezTo>
                    <a:pt x="31" y="234"/>
                    <a:pt x="22" y="229"/>
                    <a:pt x="24" y="221"/>
                  </a:cubicBezTo>
                  <a:cubicBezTo>
                    <a:pt x="24" y="221"/>
                    <a:pt x="24" y="221"/>
                    <a:pt x="25" y="221"/>
                  </a:cubicBezTo>
                  <a:cubicBezTo>
                    <a:pt x="25" y="219"/>
                    <a:pt x="23" y="220"/>
                    <a:pt x="22" y="221"/>
                  </a:cubicBezTo>
                  <a:cubicBezTo>
                    <a:pt x="22" y="216"/>
                    <a:pt x="19" y="211"/>
                    <a:pt x="21" y="207"/>
                  </a:cubicBezTo>
                  <a:cubicBezTo>
                    <a:pt x="23" y="208"/>
                    <a:pt x="26" y="209"/>
                    <a:pt x="28" y="210"/>
                  </a:cubicBezTo>
                  <a:cubicBezTo>
                    <a:pt x="29" y="215"/>
                    <a:pt x="27" y="221"/>
                    <a:pt x="28" y="224"/>
                  </a:cubicBezTo>
                  <a:cubicBezTo>
                    <a:pt x="32" y="224"/>
                    <a:pt x="34" y="233"/>
                    <a:pt x="38" y="236"/>
                  </a:cubicBezTo>
                  <a:cubicBezTo>
                    <a:pt x="38" y="237"/>
                    <a:pt x="36" y="238"/>
                    <a:pt x="36" y="240"/>
                  </a:cubicBezTo>
                  <a:cubicBezTo>
                    <a:pt x="45" y="245"/>
                    <a:pt x="54" y="260"/>
                    <a:pt x="48" y="269"/>
                  </a:cubicBezTo>
                  <a:cubicBezTo>
                    <a:pt x="57" y="281"/>
                    <a:pt x="72" y="286"/>
                    <a:pt x="87" y="292"/>
                  </a:cubicBezTo>
                  <a:cubicBezTo>
                    <a:pt x="89" y="291"/>
                    <a:pt x="92" y="289"/>
                    <a:pt x="94" y="288"/>
                  </a:cubicBezTo>
                  <a:cubicBezTo>
                    <a:pt x="103" y="295"/>
                    <a:pt x="112" y="306"/>
                    <a:pt x="125" y="304"/>
                  </a:cubicBezTo>
                  <a:cubicBezTo>
                    <a:pt x="124" y="311"/>
                    <a:pt x="135" y="312"/>
                    <a:pt x="132" y="322"/>
                  </a:cubicBezTo>
                  <a:cubicBezTo>
                    <a:pt x="134" y="323"/>
                    <a:pt x="135" y="323"/>
                    <a:pt x="136" y="321"/>
                  </a:cubicBezTo>
                  <a:cubicBezTo>
                    <a:pt x="140" y="331"/>
                    <a:pt x="149" y="330"/>
                    <a:pt x="156" y="336"/>
                  </a:cubicBezTo>
                  <a:cubicBezTo>
                    <a:pt x="155" y="334"/>
                    <a:pt x="158" y="335"/>
                    <a:pt x="158" y="334"/>
                  </a:cubicBezTo>
                  <a:cubicBezTo>
                    <a:pt x="157" y="334"/>
                    <a:pt x="156" y="332"/>
                    <a:pt x="156" y="330"/>
                  </a:cubicBezTo>
                  <a:cubicBezTo>
                    <a:pt x="159" y="330"/>
                    <a:pt x="159" y="327"/>
                    <a:pt x="161" y="327"/>
                  </a:cubicBezTo>
                  <a:cubicBezTo>
                    <a:pt x="165" y="329"/>
                    <a:pt x="169" y="338"/>
                    <a:pt x="170" y="346"/>
                  </a:cubicBezTo>
                  <a:cubicBezTo>
                    <a:pt x="171" y="341"/>
                    <a:pt x="173" y="336"/>
                    <a:pt x="173" y="331"/>
                  </a:cubicBezTo>
                  <a:cubicBezTo>
                    <a:pt x="167" y="322"/>
                    <a:pt x="160" y="324"/>
                    <a:pt x="149" y="327"/>
                  </a:cubicBezTo>
                  <a:cubicBezTo>
                    <a:pt x="139" y="320"/>
                    <a:pt x="142" y="306"/>
                    <a:pt x="146" y="294"/>
                  </a:cubicBezTo>
                  <a:cubicBezTo>
                    <a:pt x="142" y="287"/>
                    <a:pt x="128" y="293"/>
                    <a:pt x="121" y="290"/>
                  </a:cubicBezTo>
                  <a:cubicBezTo>
                    <a:pt x="124" y="288"/>
                    <a:pt x="124" y="284"/>
                    <a:pt x="125" y="280"/>
                  </a:cubicBezTo>
                  <a:cubicBezTo>
                    <a:pt x="124" y="277"/>
                    <a:pt x="127" y="274"/>
                    <a:pt x="127" y="278"/>
                  </a:cubicBezTo>
                  <a:cubicBezTo>
                    <a:pt x="129" y="271"/>
                    <a:pt x="132" y="269"/>
                    <a:pt x="134" y="262"/>
                  </a:cubicBezTo>
                  <a:cubicBezTo>
                    <a:pt x="132" y="261"/>
                    <a:pt x="131" y="261"/>
                    <a:pt x="129" y="261"/>
                  </a:cubicBezTo>
                  <a:cubicBezTo>
                    <a:pt x="125" y="261"/>
                    <a:pt x="120" y="263"/>
                    <a:pt x="117" y="264"/>
                  </a:cubicBezTo>
                  <a:cubicBezTo>
                    <a:pt x="117" y="271"/>
                    <a:pt x="113" y="273"/>
                    <a:pt x="110" y="277"/>
                  </a:cubicBezTo>
                  <a:cubicBezTo>
                    <a:pt x="105" y="277"/>
                    <a:pt x="101" y="278"/>
                    <a:pt x="96" y="278"/>
                  </a:cubicBezTo>
                  <a:cubicBezTo>
                    <a:pt x="96" y="276"/>
                    <a:pt x="93" y="276"/>
                    <a:pt x="91" y="276"/>
                  </a:cubicBezTo>
                  <a:cubicBezTo>
                    <a:pt x="86" y="266"/>
                    <a:pt x="84" y="255"/>
                    <a:pt x="88" y="246"/>
                  </a:cubicBezTo>
                  <a:cubicBezTo>
                    <a:pt x="88" y="246"/>
                    <a:pt x="88" y="247"/>
                    <a:pt x="88" y="247"/>
                  </a:cubicBezTo>
                  <a:cubicBezTo>
                    <a:pt x="90" y="243"/>
                    <a:pt x="94" y="237"/>
                    <a:pt x="91" y="231"/>
                  </a:cubicBezTo>
                  <a:cubicBezTo>
                    <a:pt x="100" y="224"/>
                    <a:pt x="109" y="215"/>
                    <a:pt x="120" y="218"/>
                  </a:cubicBezTo>
                  <a:cubicBezTo>
                    <a:pt x="119" y="222"/>
                    <a:pt x="129" y="219"/>
                    <a:pt x="131" y="222"/>
                  </a:cubicBezTo>
                  <a:cubicBezTo>
                    <a:pt x="129" y="209"/>
                    <a:pt x="146" y="218"/>
                    <a:pt x="157" y="217"/>
                  </a:cubicBezTo>
                  <a:cubicBezTo>
                    <a:pt x="158" y="227"/>
                    <a:pt x="160" y="236"/>
                    <a:pt x="162" y="242"/>
                  </a:cubicBezTo>
                  <a:cubicBezTo>
                    <a:pt x="166" y="242"/>
                    <a:pt x="166" y="242"/>
                    <a:pt x="166" y="242"/>
                  </a:cubicBezTo>
                  <a:cubicBezTo>
                    <a:pt x="173" y="234"/>
                    <a:pt x="166" y="220"/>
                    <a:pt x="168" y="211"/>
                  </a:cubicBezTo>
                  <a:cubicBezTo>
                    <a:pt x="170" y="204"/>
                    <a:pt x="183" y="199"/>
                    <a:pt x="190" y="195"/>
                  </a:cubicBezTo>
                  <a:cubicBezTo>
                    <a:pt x="193" y="194"/>
                    <a:pt x="198" y="189"/>
                    <a:pt x="200" y="186"/>
                  </a:cubicBezTo>
                  <a:cubicBezTo>
                    <a:pt x="197" y="185"/>
                    <a:pt x="199" y="183"/>
                    <a:pt x="201" y="185"/>
                  </a:cubicBezTo>
                  <a:cubicBezTo>
                    <a:pt x="200" y="180"/>
                    <a:pt x="201" y="176"/>
                    <a:pt x="203" y="171"/>
                  </a:cubicBezTo>
                  <a:cubicBezTo>
                    <a:pt x="204" y="174"/>
                    <a:pt x="202" y="178"/>
                    <a:pt x="203" y="179"/>
                  </a:cubicBezTo>
                  <a:cubicBezTo>
                    <a:pt x="206" y="176"/>
                    <a:pt x="208" y="172"/>
                    <a:pt x="208" y="166"/>
                  </a:cubicBezTo>
                  <a:cubicBezTo>
                    <a:pt x="209" y="167"/>
                    <a:pt x="207" y="170"/>
                    <a:pt x="209" y="170"/>
                  </a:cubicBezTo>
                  <a:cubicBezTo>
                    <a:pt x="213" y="166"/>
                    <a:pt x="216" y="160"/>
                    <a:pt x="224" y="160"/>
                  </a:cubicBezTo>
                  <a:cubicBezTo>
                    <a:pt x="225" y="158"/>
                    <a:pt x="223" y="158"/>
                    <a:pt x="223" y="158"/>
                  </a:cubicBezTo>
                  <a:cubicBezTo>
                    <a:pt x="228" y="157"/>
                    <a:pt x="229" y="156"/>
                    <a:pt x="233" y="157"/>
                  </a:cubicBezTo>
                  <a:cubicBezTo>
                    <a:pt x="235" y="155"/>
                    <a:pt x="232" y="154"/>
                    <a:pt x="232" y="152"/>
                  </a:cubicBezTo>
                  <a:cubicBezTo>
                    <a:pt x="238" y="144"/>
                    <a:pt x="253" y="138"/>
                    <a:pt x="264" y="137"/>
                  </a:cubicBezTo>
                  <a:cubicBezTo>
                    <a:pt x="261" y="139"/>
                    <a:pt x="258" y="140"/>
                    <a:pt x="255" y="142"/>
                  </a:cubicBezTo>
                  <a:cubicBezTo>
                    <a:pt x="255" y="144"/>
                    <a:pt x="256" y="145"/>
                    <a:pt x="256" y="147"/>
                  </a:cubicBezTo>
                  <a:cubicBezTo>
                    <a:pt x="261" y="146"/>
                    <a:pt x="262" y="143"/>
                    <a:pt x="265" y="141"/>
                  </a:cubicBezTo>
                  <a:cubicBezTo>
                    <a:pt x="269" y="139"/>
                    <a:pt x="277" y="142"/>
                    <a:pt x="279" y="136"/>
                  </a:cubicBezTo>
                  <a:cubicBezTo>
                    <a:pt x="273" y="136"/>
                    <a:pt x="261" y="132"/>
                    <a:pt x="268" y="124"/>
                  </a:cubicBezTo>
                  <a:cubicBezTo>
                    <a:pt x="266" y="124"/>
                    <a:pt x="262" y="125"/>
                    <a:pt x="261" y="123"/>
                  </a:cubicBezTo>
                  <a:cubicBezTo>
                    <a:pt x="266" y="122"/>
                    <a:pt x="272" y="123"/>
                    <a:pt x="273" y="118"/>
                  </a:cubicBezTo>
                  <a:cubicBezTo>
                    <a:pt x="261" y="115"/>
                    <a:pt x="255" y="121"/>
                    <a:pt x="247" y="124"/>
                  </a:cubicBezTo>
                  <a:cubicBezTo>
                    <a:pt x="248" y="121"/>
                    <a:pt x="243" y="124"/>
                    <a:pt x="244" y="121"/>
                  </a:cubicBezTo>
                  <a:cubicBezTo>
                    <a:pt x="255" y="123"/>
                    <a:pt x="258" y="113"/>
                    <a:pt x="268" y="112"/>
                  </a:cubicBezTo>
                  <a:cubicBezTo>
                    <a:pt x="273" y="113"/>
                    <a:pt x="281" y="111"/>
                    <a:pt x="285" y="113"/>
                  </a:cubicBezTo>
                  <a:cubicBezTo>
                    <a:pt x="291" y="116"/>
                    <a:pt x="295" y="109"/>
                    <a:pt x="303" y="106"/>
                  </a:cubicBezTo>
                  <a:cubicBezTo>
                    <a:pt x="305" y="105"/>
                    <a:pt x="305" y="107"/>
                    <a:pt x="307" y="106"/>
                  </a:cubicBezTo>
                  <a:cubicBezTo>
                    <a:pt x="313" y="105"/>
                    <a:pt x="315" y="99"/>
                    <a:pt x="315" y="95"/>
                  </a:cubicBezTo>
                  <a:cubicBezTo>
                    <a:pt x="312" y="94"/>
                    <a:pt x="311" y="95"/>
                    <a:pt x="309" y="96"/>
                  </a:cubicBezTo>
                  <a:cubicBezTo>
                    <a:pt x="309" y="94"/>
                    <a:pt x="310" y="94"/>
                    <a:pt x="310" y="92"/>
                  </a:cubicBezTo>
                  <a:cubicBezTo>
                    <a:pt x="307" y="93"/>
                    <a:pt x="301" y="97"/>
                    <a:pt x="298" y="96"/>
                  </a:cubicBezTo>
                  <a:cubicBezTo>
                    <a:pt x="303" y="92"/>
                    <a:pt x="308" y="94"/>
                    <a:pt x="312" y="90"/>
                  </a:cubicBezTo>
                  <a:cubicBezTo>
                    <a:pt x="308" y="89"/>
                    <a:pt x="307" y="87"/>
                    <a:pt x="302" y="87"/>
                  </a:cubicBezTo>
                  <a:cubicBezTo>
                    <a:pt x="303" y="82"/>
                    <a:pt x="301" y="85"/>
                    <a:pt x="300" y="84"/>
                  </a:cubicBezTo>
                  <a:cubicBezTo>
                    <a:pt x="300" y="82"/>
                    <a:pt x="299" y="82"/>
                    <a:pt x="299" y="80"/>
                  </a:cubicBezTo>
                  <a:cubicBezTo>
                    <a:pt x="305" y="76"/>
                    <a:pt x="297" y="69"/>
                    <a:pt x="299" y="62"/>
                  </a:cubicBezTo>
                  <a:cubicBezTo>
                    <a:pt x="291" y="66"/>
                    <a:pt x="284" y="76"/>
                    <a:pt x="274" y="70"/>
                  </a:cubicBezTo>
                  <a:cubicBezTo>
                    <a:pt x="280" y="68"/>
                    <a:pt x="276" y="63"/>
                    <a:pt x="280" y="59"/>
                  </a:cubicBezTo>
                  <a:cubicBezTo>
                    <a:pt x="275" y="60"/>
                    <a:pt x="275" y="56"/>
                    <a:pt x="274" y="54"/>
                  </a:cubicBezTo>
                  <a:cubicBezTo>
                    <a:pt x="266" y="55"/>
                    <a:pt x="262" y="52"/>
                    <a:pt x="255" y="52"/>
                  </a:cubicBezTo>
                  <a:cubicBezTo>
                    <a:pt x="255" y="57"/>
                    <a:pt x="252" y="58"/>
                    <a:pt x="249" y="60"/>
                  </a:cubicBezTo>
                  <a:cubicBezTo>
                    <a:pt x="253" y="63"/>
                    <a:pt x="245" y="68"/>
                    <a:pt x="242" y="70"/>
                  </a:cubicBezTo>
                  <a:cubicBezTo>
                    <a:pt x="242" y="73"/>
                    <a:pt x="247" y="72"/>
                    <a:pt x="246" y="75"/>
                  </a:cubicBezTo>
                  <a:cubicBezTo>
                    <a:pt x="242" y="83"/>
                    <a:pt x="233" y="86"/>
                    <a:pt x="225" y="90"/>
                  </a:cubicBezTo>
                  <a:cubicBezTo>
                    <a:pt x="225" y="100"/>
                    <a:pt x="221" y="106"/>
                    <a:pt x="214" y="107"/>
                  </a:cubicBezTo>
                  <a:cubicBezTo>
                    <a:pt x="212" y="104"/>
                    <a:pt x="211" y="102"/>
                    <a:pt x="212" y="98"/>
                  </a:cubicBezTo>
                  <a:cubicBezTo>
                    <a:pt x="212" y="99"/>
                    <a:pt x="217" y="102"/>
                    <a:pt x="217" y="98"/>
                  </a:cubicBezTo>
                  <a:cubicBezTo>
                    <a:pt x="217" y="96"/>
                    <a:pt x="212" y="99"/>
                    <a:pt x="213" y="96"/>
                  </a:cubicBezTo>
                  <a:cubicBezTo>
                    <a:pt x="215" y="94"/>
                    <a:pt x="215" y="90"/>
                    <a:pt x="217" y="87"/>
                  </a:cubicBezTo>
                  <a:cubicBezTo>
                    <a:pt x="212" y="87"/>
                    <a:pt x="210" y="89"/>
                    <a:pt x="205" y="88"/>
                  </a:cubicBezTo>
                  <a:cubicBezTo>
                    <a:pt x="201" y="81"/>
                    <a:pt x="194" y="75"/>
                    <a:pt x="184" y="78"/>
                  </a:cubicBezTo>
                  <a:cubicBezTo>
                    <a:pt x="185" y="75"/>
                    <a:pt x="187" y="73"/>
                    <a:pt x="187" y="70"/>
                  </a:cubicBezTo>
                  <a:cubicBezTo>
                    <a:pt x="185" y="69"/>
                    <a:pt x="182" y="72"/>
                    <a:pt x="182" y="68"/>
                  </a:cubicBezTo>
                  <a:cubicBezTo>
                    <a:pt x="188" y="61"/>
                    <a:pt x="195" y="55"/>
                    <a:pt x="203" y="52"/>
                  </a:cubicBezTo>
                  <a:cubicBezTo>
                    <a:pt x="206" y="51"/>
                    <a:pt x="211" y="52"/>
                    <a:pt x="213" y="48"/>
                  </a:cubicBezTo>
                  <a:cubicBezTo>
                    <a:pt x="210" y="48"/>
                    <a:pt x="208" y="47"/>
                    <a:pt x="208" y="45"/>
                  </a:cubicBezTo>
                  <a:cubicBezTo>
                    <a:pt x="218" y="47"/>
                    <a:pt x="225" y="44"/>
                    <a:pt x="232" y="39"/>
                  </a:cubicBezTo>
                  <a:cubicBezTo>
                    <a:pt x="230" y="38"/>
                    <a:pt x="226" y="39"/>
                    <a:pt x="226" y="37"/>
                  </a:cubicBezTo>
                  <a:cubicBezTo>
                    <a:pt x="229" y="38"/>
                    <a:pt x="234" y="37"/>
                    <a:pt x="237" y="36"/>
                  </a:cubicBezTo>
                  <a:cubicBezTo>
                    <a:pt x="238" y="35"/>
                    <a:pt x="239" y="34"/>
                    <a:pt x="239" y="33"/>
                  </a:cubicBezTo>
                  <a:cubicBezTo>
                    <a:pt x="241" y="33"/>
                    <a:pt x="242" y="35"/>
                    <a:pt x="244" y="34"/>
                  </a:cubicBezTo>
                  <a:cubicBezTo>
                    <a:pt x="244" y="36"/>
                    <a:pt x="244" y="38"/>
                    <a:pt x="247" y="38"/>
                  </a:cubicBezTo>
                  <a:cubicBezTo>
                    <a:pt x="248" y="36"/>
                    <a:pt x="246" y="36"/>
                    <a:pt x="248" y="33"/>
                  </a:cubicBezTo>
                  <a:cubicBezTo>
                    <a:pt x="255" y="37"/>
                    <a:pt x="260" y="28"/>
                    <a:pt x="260" y="24"/>
                  </a:cubicBezTo>
                  <a:cubicBezTo>
                    <a:pt x="264" y="25"/>
                    <a:pt x="266" y="24"/>
                    <a:pt x="266" y="21"/>
                  </a:cubicBezTo>
                  <a:cubicBezTo>
                    <a:pt x="263" y="21"/>
                    <a:pt x="265" y="19"/>
                    <a:pt x="261" y="18"/>
                  </a:cubicBezTo>
                  <a:cubicBezTo>
                    <a:pt x="270" y="17"/>
                    <a:pt x="275" y="21"/>
                    <a:pt x="279" y="16"/>
                  </a:cubicBezTo>
                  <a:cubicBezTo>
                    <a:pt x="280" y="17"/>
                    <a:pt x="281" y="18"/>
                    <a:pt x="281" y="20"/>
                  </a:cubicBezTo>
                  <a:cubicBezTo>
                    <a:pt x="280" y="20"/>
                    <a:pt x="279" y="20"/>
                    <a:pt x="280" y="22"/>
                  </a:cubicBezTo>
                  <a:cubicBezTo>
                    <a:pt x="283" y="22"/>
                    <a:pt x="283" y="22"/>
                    <a:pt x="283" y="22"/>
                  </a:cubicBezTo>
                  <a:cubicBezTo>
                    <a:pt x="286" y="21"/>
                    <a:pt x="287" y="23"/>
                    <a:pt x="289" y="24"/>
                  </a:cubicBezTo>
                  <a:cubicBezTo>
                    <a:pt x="288" y="27"/>
                    <a:pt x="292" y="25"/>
                    <a:pt x="291" y="27"/>
                  </a:cubicBezTo>
                  <a:cubicBezTo>
                    <a:pt x="289" y="31"/>
                    <a:pt x="285" y="33"/>
                    <a:pt x="280" y="34"/>
                  </a:cubicBezTo>
                  <a:cubicBezTo>
                    <a:pt x="279" y="36"/>
                    <a:pt x="282" y="38"/>
                    <a:pt x="280" y="38"/>
                  </a:cubicBezTo>
                  <a:cubicBezTo>
                    <a:pt x="272" y="39"/>
                    <a:pt x="265" y="37"/>
                    <a:pt x="262" y="43"/>
                  </a:cubicBezTo>
                  <a:cubicBezTo>
                    <a:pt x="271" y="45"/>
                    <a:pt x="278" y="40"/>
                    <a:pt x="281" y="47"/>
                  </a:cubicBezTo>
                  <a:cubicBezTo>
                    <a:pt x="281" y="48"/>
                    <a:pt x="280" y="48"/>
                    <a:pt x="280" y="49"/>
                  </a:cubicBezTo>
                  <a:cubicBezTo>
                    <a:pt x="284" y="48"/>
                    <a:pt x="281" y="49"/>
                    <a:pt x="281" y="52"/>
                  </a:cubicBezTo>
                  <a:cubicBezTo>
                    <a:pt x="288" y="50"/>
                    <a:pt x="291" y="55"/>
                    <a:pt x="297" y="55"/>
                  </a:cubicBezTo>
                  <a:cubicBezTo>
                    <a:pt x="298" y="50"/>
                    <a:pt x="294" y="50"/>
                    <a:pt x="292" y="47"/>
                  </a:cubicBezTo>
                  <a:cubicBezTo>
                    <a:pt x="298" y="46"/>
                    <a:pt x="301" y="53"/>
                    <a:pt x="304" y="52"/>
                  </a:cubicBezTo>
                  <a:cubicBezTo>
                    <a:pt x="302" y="50"/>
                    <a:pt x="307" y="48"/>
                    <a:pt x="307" y="45"/>
                  </a:cubicBezTo>
                  <a:cubicBezTo>
                    <a:pt x="305" y="44"/>
                    <a:pt x="306" y="44"/>
                    <a:pt x="307" y="43"/>
                  </a:cubicBezTo>
                  <a:cubicBezTo>
                    <a:pt x="305" y="42"/>
                    <a:pt x="307" y="41"/>
                    <a:pt x="304" y="40"/>
                  </a:cubicBezTo>
                  <a:cubicBezTo>
                    <a:pt x="303" y="39"/>
                    <a:pt x="301" y="38"/>
                    <a:pt x="301" y="36"/>
                  </a:cubicBezTo>
                  <a:cubicBezTo>
                    <a:pt x="304" y="36"/>
                    <a:pt x="304" y="36"/>
                    <a:pt x="304" y="36"/>
                  </a:cubicBezTo>
                  <a:cubicBezTo>
                    <a:pt x="304" y="35"/>
                    <a:pt x="302" y="33"/>
                    <a:pt x="305" y="33"/>
                  </a:cubicBezTo>
                  <a:cubicBezTo>
                    <a:pt x="305" y="34"/>
                    <a:pt x="305" y="34"/>
                    <a:pt x="305" y="34"/>
                  </a:cubicBezTo>
                  <a:cubicBezTo>
                    <a:pt x="308" y="32"/>
                    <a:pt x="310" y="37"/>
                    <a:pt x="311" y="40"/>
                  </a:cubicBezTo>
                  <a:cubicBezTo>
                    <a:pt x="313" y="39"/>
                    <a:pt x="313" y="41"/>
                    <a:pt x="315" y="41"/>
                  </a:cubicBezTo>
                  <a:cubicBezTo>
                    <a:pt x="318" y="35"/>
                    <a:pt x="323" y="36"/>
                    <a:pt x="327" y="32"/>
                  </a:cubicBezTo>
                  <a:cubicBezTo>
                    <a:pt x="320" y="32"/>
                    <a:pt x="315" y="25"/>
                    <a:pt x="309" y="23"/>
                  </a:cubicBezTo>
                  <a:close/>
                  <a:moveTo>
                    <a:pt x="32" y="67"/>
                  </a:moveTo>
                  <a:cubicBezTo>
                    <a:pt x="35" y="68"/>
                    <a:pt x="29" y="70"/>
                    <a:pt x="33" y="71"/>
                  </a:cubicBezTo>
                  <a:cubicBezTo>
                    <a:pt x="33" y="72"/>
                    <a:pt x="31" y="72"/>
                    <a:pt x="31" y="73"/>
                  </a:cubicBezTo>
                  <a:cubicBezTo>
                    <a:pt x="28" y="72"/>
                    <a:pt x="31" y="69"/>
                    <a:pt x="32" y="67"/>
                  </a:cubicBezTo>
                  <a:close/>
                  <a:moveTo>
                    <a:pt x="28" y="81"/>
                  </a:moveTo>
                  <a:cubicBezTo>
                    <a:pt x="28" y="81"/>
                    <a:pt x="28" y="82"/>
                    <a:pt x="28" y="82"/>
                  </a:cubicBezTo>
                  <a:cubicBezTo>
                    <a:pt x="28" y="82"/>
                    <a:pt x="28" y="82"/>
                    <a:pt x="28" y="82"/>
                  </a:cubicBezTo>
                  <a:cubicBezTo>
                    <a:pt x="28" y="82"/>
                    <a:pt x="28" y="82"/>
                    <a:pt x="28" y="82"/>
                  </a:cubicBezTo>
                  <a:cubicBezTo>
                    <a:pt x="28" y="82"/>
                    <a:pt x="28" y="82"/>
                    <a:pt x="28" y="82"/>
                  </a:cubicBezTo>
                  <a:cubicBezTo>
                    <a:pt x="28" y="82"/>
                    <a:pt x="28" y="82"/>
                    <a:pt x="28" y="82"/>
                  </a:cubicBezTo>
                  <a:cubicBezTo>
                    <a:pt x="28" y="82"/>
                    <a:pt x="28" y="83"/>
                    <a:pt x="28" y="83"/>
                  </a:cubicBezTo>
                  <a:cubicBezTo>
                    <a:pt x="28" y="83"/>
                    <a:pt x="28" y="84"/>
                    <a:pt x="27" y="84"/>
                  </a:cubicBezTo>
                  <a:cubicBezTo>
                    <a:pt x="27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6" y="86"/>
                    <a:pt x="27" y="84"/>
                    <a:pt x="26" y="83"/>
                  </a:cubicBezTo>
                  <a:cubicBezTo>
                    <a:pt x="26" y="82"/>
                    <a:pt x="26" y="82"/>
                    <a:pt x="26" y="82"/>
                  </a:cubicBezTo>
                  <a:cubicBezTo>
                    <a:pt x="26" y="82"/>
                    <a:pt x="26" y="82"/>
                    <a:pt x="26" y="82"/>
                  </a:cubicBezTo>
                  <a:cubicBezTo>
                    <a:pt x="26" y="82"/>
                    <a:pt x="26" y="82"/>
                    <a:pt x="26" y="82"/>
                  </a:cubicBezTo>
                  <a:cubicBezTo>
                    <a:pt x="26" y="82"/>
                    <a:pt x="26" y="82"/>
                    <a:pt x="26" y="82"/>
                  </a:cubicBezTo>
                  <a:cubicBezTo>
                    <a:pt x="26" y="82"/>
                    <a:pt x="26" y="82"/>
                    <a:pt x="26" y="82"/>
                  </a:cubicBezTo>
                  <a:cubicBezTo>
                    <a:pt x="26" y="82"/>
                    <a:pt x="26" y="82"/>
                    <a:pt x="26" y="82"/>
                  </a:cubicBezTo>
                  <a:cubicBezTo>
                    <a:pt x="26" y="82"/>
                    <a:pt x="26" y="82"/>
                    <a:pt x="26" y="82"/>
                  </a:cubicBezTo>
                  <a:cubicBezTo>
                    <a:pt x="26" y="82"/>
                    <a:pt x="26" y="82"/>
                    <a:pt x="26" y="82"/>
                  </a:cubicBezTo>
                  <a:cubicBezTo>
                    <a:pt x="26" y="82"/>
                    <a:pt x="26" y="82"/>
                    <a:pt x="26" y="82"/>
                  </a:cubicBezTo>
                  <a:cubicBezTo>
                    <a:pt x="26" y="82"/>
                    <a:pt x="26" y="82"/>
                    <a:pt x="26" y="82"/>
                  </a:cubicBezTo>
                  <a:cubicBezTo>
                    <a:pt x="26" y="82"/>
                    <a:pt x="26" y="82"/>
                    <a:pt x="26" y="82"/>
                  </a:cubicBezTo>
                  <a:cubicBezTo>
                    <a:pt x="26" y="82"/>
                    <a:pt x="26" y="82"/>
                    <a:pt x="26" y="82"/>
                  </a:cubicBezTo>
                  <a:cubicBezTo>
                    <a:pt x="26" y="82"/>
                    <a:pt x="26" y="82"/>
                    <a:pt x="26" y="82"/>
                  </a:cubicBezTo>
                  <a:cubicBezTo>
                    <a:pt x="26" y="82"/>
                    <a:pt x="26" y="82"/>
                    <a:pt x="26" y="82"/>
                  </a:cubicBezTo>
                  <a:cubicBezTo>
                    <a:pt x="26" y="81"/>
                    <a:pt x="26" y="81"/>
                    <a:pt x="27" y="81"/>
                  </a:cubicBezTo>
                  <a:cubicBezTo>
                    <a:pt x="27" y="81"/>
                    <a:pt x="27" y="81"/>
                    <a:pt x="27" y="81"/>
                  </a:cubicBezTo>
                  <a:cubicBezTo>
                    <a:pt x="27" y="81"/>
                    <a:pt x="27" y="81"/>
                    <a:pt x="27" y="81"/>
                  </a:cubicBezTo>
                  <a:cubicBezTo>
                    <a:pt x="27" y="81"/>
                    <a:pt x="27" y="81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cubicBezTo>
                    <a:pt x="27" y="80"/>
                    <a:pt x="28" y="80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ubicBezTo>
                    <a:pt x="28" y="80"/>
                    <a:pt x="28" y="81"/>
                    <a:pt x="28" y="81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28" y="81"/>
                    <a:pt x="28" y="81"/>
                    <a:pt x="28" y="81"/>
                  </a:cubicBezTo>
                  <a:close/>
                  <a:moveTo>
                    <a:pt x="25" y="79"/>
                  </a:moveTo>
                  <a:cubicBezTo>
                    <a:pt x="26" y="77"/>
                    <a:pt x="24" y="75"/>
                    <a:pt x="27" y="75"/>
                  </a:cubicBezTo>
                  <a:cubicBezTo>
                    <a:pt x="27" y="75"/>
                    <a:pt x="26" y="76"/>
                    <a:pt x="26" y="77"/>
                  </a:cubicBezTo>
                  <a:cubicBezTo>
                    <a:pt x="27" y="76"/>
                    <a:pt x="29" y="77"/>
                    <a:pt x="29" y="75"/>
                  </a:cubicBezTo>
                  <a:cubicBezTo>
                    <a:pt x="30" y="75"/>
                    <a:pt x="30" y="75"/>
                    <a:pt x="31" y="75"/>
                  </a:cubicBezTo>
                  <a:cubicBezTo>
                    <a:pt x="31" y="77"/>
                    <a:pt x="31" y="77"/>
                    <a:pt x="31" y="77"/>
                  </a:cubicBezTo>
                  <a:cubicBezTo>
                    <a:pt x="28" y="77"/>
                    <a:pt x="27" y="79"/>
                    <a:pt x="25" y="79"/>
                  </a:cubicBezTo>
                  <a:close/>
                  <a:moveTo>
                    <a:pt x="34" y="125"/>
                  </a:moveTo>
                  <a:cubicBezTo>
                    <a:pt x="33" y="124"/>
                    <a:pt x="32" y="123"/>
                    <a:pt x="31" y="122"/>
                  </a:cubicBezTo>
                  <a:cubicBezTo>
                    <a:pt x="34" y="121"/>
                    <a:pt x="30" y="118"/>
                    <a:pt x="31" y="114"/>
                  </a:cubicBezTo>
                  <a:cubicBezTo>
                    <a:pt x="35" y="114"/>
                    <a:pt x="35" y="114"/>
                    <a:pt x="35" y="114"/>
                  </a:cubicBezTo>
                  <a:cubicBezTo>
                    <a:pt x="35" y="115"/>
                    <a:pt x="34" y="115"/>
                    <a:pt x="33" y="115"/>
                  </a:cubicBezTo>
                  <a:cubicBezTo>
                    <a:pt x="33" y="116"/>
                    <a:pt x="35" y="116"/>
                    <a:pt x="36" y="116"/>
                  </a:cubicBezTo>
                  <a:cubicBezTo>
                    <a:pt x="35" y="118"/>
                    <a:pt x="37" y="122"/>
                    <a:pt x="34" y="125"/>
                  </a:cubicBezTo>
                  <a:close/>
                  <a:moveTo>
                    <a:pt x="132" y="311"/>
                  </a:moveTo>
                  <a:cubicBezTo>
                    <a:pt x="135" y="311"/>
                    <a:pt x="136" y="313"/>
                    <a:pt x="136" y="315"/>
                  </a:cubicBezTo>
                  <a:cubicBezTo>
                    <a:pt x="134" y="315"/>
                    <a:pt x="134" y="315"/>
                    <a:pt x="134" y="315"/>
                  </a:cubicBezTo>
                  <a:cubicBezTo>
                    <a:pt x="133" y="313"/>
                    <a:pt x="134" y="314"/>
                    <a:pt x="132" y="313"/>
                  </a:cubicBezTo>
                  <a:lnTo>
                    <a:pt x="132" y="311"/>
                  </a:lnTo>
                  <a:close/>
                  <a:moveTo>
                    <a:pt x="115" y="33"/>
                  </a:moveTo>
                  <a:cubicBezTo>
                    <a:pt x="120" y="34"/>
                    <a:pt x="124" y="30"/>
                    <a:pt x="127" y="32"/>
                  </a:cubicBezTo>
                  <a:cubicBezTo>
                    <a:pt x="126" y="33"/>
                    <a:pt x="123" y="32"/>
                    <a:pt x="121" y="33"/>
                  </a:cubicBezTo>
                  <a:cubicBezTo>
                    <a:pt x="122" y="35"/>
                    <a:pt x="129" y="35"/>
                    <a:pt x="130" y="33"/>
                  </a:cubicBezTo>
                  <a:cubicBezTo>
                    <a:pt x="130" y="37"/>
                    <a:pt x="120" y="37"/>
                    <a:pt x="116" y="39"/>
                  </a:cubicBezTo>
                  <a:cubicBezTo>
                    <a:pt x="116" y="39"/>
                    <a:pt x="117" y="38"/>
                    <a:pt x="117" y="38"/>
                  </a:cubicBezTo>
                  <a:cubicBezTo>
                    <a:pt x="112" y="37"/>
                    <a:pt x="111" y="41"/>
                    <a:pt x="106" y="40"/>
                  </a:cubicBezTo>
                  <a:cubicBezTo>
                    <a:pt x="108" y="37"/>
                    <a:pt x="117" y="38"/>
                    <a:pt x="115" y="33"/>
                  </a:cubicBezTo>
                  <a:close/>
                  <a:moveTo>
                    <a:pt x="108" y="57"/>
                  </a:moveTo>
                  <a:cubicBezTo>
                    <a:pt x="113" y="57"/>
                    <a:pt x="123" y="58"/>
                    <a:pt x="120" y="53"/>
                  </a:cubicBezTo>
                  <a:cubicBezTo>
                    <a:pt x="134" y="53"/>
                    <a:pt x="134" y="53"/>
                    <a:pt x="134" y="53"/>
                  </a:cubicBezTo>
                  <a:cubicBezTo>
                    <a:pt x="129" y="57"/>
                    <a:pt x="114" y="63"/>
                    <a:pt x="108" y="57"/>
                  </a:cubicBezTo>
                  <a:close/>
                  <a:moveTo>
                    <a:pt x="145" y="111"/>
                  </a:moveTo>
                  <a:cubicBezTo>
                    <a:pt x="147" y="109"/>
                    <a:pt x="148" y="107"/>
                    <a:pt x="149" y="106"/>
                  </a:cubicBezTo>
                  <a:cubicBezTo>
                    <a:pt x="151" y="107"/>
                    <a:pt x="148" y="111"/>
                    <a:pt x="145" y="111"/>
                  </a:cubicBezTo>
                  <a:close/>
                  <a:moveTo>
                    <a:pt x="150" y="105"/>
                  </a:moveTo>
                  <a:cubicBezTo>
                    <a:pt x="147" y="105"/>
                    <a:pt x="149" y="101"/>
                    <a:pt x="145" y="103"/>
                  </a:cubicBezTo>
                  <a:cubicBezTo>
                    <a:pt x="144" y="100"/>
                    <a:pt x="149" y="97"/>
                    <a:pt x="145" y="97"/>
                  </a:cubicBezTo>
                  <a:cubicBezTo>
                    <a:pt x="146" y="96"/>
                    <a:pt x="147" y="95"/>
                    <a:pt x="149" y="94"/>
                  </a:cubicBezTo>
                  <a:cubicBezTo>
                    <a:pt x="153" y="94"/>
                    <a:pt x="151" y="103"/>
                    <a:pt x="150" y="105"/>
                  </a:cubicBezTo>
                  <a:close/>
                  <a:moveTo>
                    <a:pt x="178" y="156"/>
                  </a:moveTo>
                  <a:cubicBezTo>
                    <a:pt x="184" y="153"/>
                    <a:pt x="191" y="151"/>
                    <a:pt x="199" y="150"/>
                  </a:cubicBezTo>
                  <a:cubicBezTo>
                    <a:pt x="194" y="153"/>
                    <a:pt x="186" y="158"/>
                    <a:pt x="178" y="156"/>
                  </a:cubicBezTo>
                  <a:close/>
                  <a:moveTo>
                    <a:pt x="214" y="143"/>
                  </a:moveTo>
                  <a:cubicBezTo>
                    <a:pt x="211" y="147"/>
                    <a:pt x="203" y="146"/>
                    <a:pt x="197" y="148"/>
                  </a:cubicBezTo>
                  <a:cubicBezTo>
                    <a:pt x="199" y="142"/>
                    <a:pt x="210" y="146"/>
                    <a:pt x="214" y="143"/>
                  </a:cubicBezTo>
                  <a:close/>
                  <a:moveTo>
                    <a:pt x="192" y="132"/>
                  </a:moveTo>
                  <a:cubicBezTo>
                    <a:pt x="193" y="133"/>
                    <a:pt x="196" y="133"/>
                    <a:pt x="197" y="134"/>
                  </a:cubicBezTo>
                  <a:cubicBezTo>
                    <a:pt x="199" y="135"/>
                    <a:pt x="199" y="137"/>
                    <a:pt x="200" y="140"/>
                  </a:cubicBezTo>
                  <a:cubicBezTo>
                    <a:pt x="197" y="139"/>
                    <a:pt x="197" y="141"/>
                    <a:pt x="195" y="141"/>
                  </a:cubicBezTo>
                  <a:cubicBezTo>
                    <a:pt x="195" y="137"/>
                    <a:pt x="195" y="137"/>
                    <a:pt x="195" y="137"/>
                  </a:cubicBezTo>
                  <a:cubicBezTo>
                    <a:pt x="192" y="141"/>
                    <a:pt x="190" y="145"/>
                    <a:pt x="187" y="148"/>
                  </a:cubicBezTo>
                  <a:cubicBezTo>
                    <a:pt x="185" y="148"/>
                    <a:pt x="186" y="145"/>
                    <a:pt x="186" y="143"/>
                  </a:cubicBezTo>
                  <a:cubicBezTo>
                    <a:pt x="184" y="143"/>
                    <a:pt x="183" y="144"/>
                    <a:pt x="182" y="145"/>
                  </a:cubicBezTo>
                  <a:cubicBezTo>
                    <a:pt x="181" y="143"/>
                    <a:pt x="187" y="141"/>
                    <a:pt x="187" y="137"/>
                  </a:cubicBezTo>
                  <a:cubicBezTo>
                    <a:pt x="185" y="136"/>
                    <a:pt x="184" y="135"/>
                    <a:pt x="182" y="135"/>
                  </a:cubicBezTo>
                  <a:cubicBezTo>
                    <a:pt x="171" y="138"/>
                    <a:pt x="171" y="151"/>
                    <a:pt x="161" y="156"/>
                  </a:cubicBezTo>
                  <a:cubicBezTo>
                    <a:pt x="161" y="148"/>
                    <a:pt x="169" y="141"/>
                    <a:pt x="171" y="135"/>
                  </a:cubicBezTo>
                  <a:cubicBezTo>
                    <a:pt x="176" y="135"/>
                    <a:pt x="182" y="134"/>
                    <a:pt x="186" y="132"/>
                  </a:cubicBezTo>
                  <a:cubicBezTo>
                    <a:pt x="188" y="132"/>
                    <a:pt x="189" y="133"/>
                    <a:pt x="192" y="132"/>
                  </a:cubicBezTo>
                  <a:close/>
                  <a:moveTo>
                    <a:pt x="187" y="124"/>
                  </a:moveTo>
                  <a:cubicBezTo>
                    <a:pt x="186" y="126"/>
                    <a:pt x="184" y="127"/>
                    <a:pt x="185" y="131"/>
                  </a:cubicBezTo>
                  <a:cubicBezTo>
                    <a:pt x="175" y="129"/>
                    <a:pt x="163" y="129"/>
                    <a:pt x="155" y="130"/>
                  </a:cubicBezTo>
                  <a:cubicBezTo>
                    <a:pt x="164" y="125"/>
                    <a:pt x="171" y="120"/>
                    <a:pt x="182" y="119"/>
                  </a:cubicBezTo>
                  <a:cubicBezTo>
                    <a:pt x="182" y="122"/>
                    <a:pt x="184" y="124"/>
                    <a:pt x="187" y="124"/>
                  </a:cubicBezTo>
                  <a:close/>
                  <a:moveTo>
                    <a:pt x="296" y="34"/>
                  </a:moveTo>
                  <a:cubicBezTo>
                    <a:pt x="296" y="34"/>
                    <a:pt x="296" y="34"/>
                    <a:pt x="296" y="34"/>
                  </a:cubicBezTo>
                  <a:cubicBezTo>
                    <a:pt x="296" y="34"/>
                    <a:pt x="296" y="34"/>
                    <a:pt x="295" y="34"/>
                  </a:cubicBezTo>
                  <a:cubicBezTo>
                    <a:pt x="295" y="34"/>
                    <a:pt x="295" y="34"/>
                    <a:pt x="295" y="34"/>
                  </a:cubicBezTo>
                  <a:cubicBezTo>
                    <a:pt x="295" y="35"/>
                    <a:pt x="294" y="35"/>
                    <a:pt x="294" y="35"/>
                  </a:cubicBezTo>
                  <a:cubicBezTo>
                    <a:pt x="294" y="35"/>
                    <a:pt x="294" y="35"/>
                    <a:pt x="294" y="35"/>
                  </a:cubicBezTo>
                  <a:cubicBezTo>
                    <a:pt x="294" y="35"/>
                    <a:pt x="294" y="35"/>
                    <a:pt x="293" y="35"/>
                  </a:cubicBezTo>
                  <a:cubicBezTo>
                    <a:pt x="293" y="35"/>
                    <a:pt x="293" y="35"/>
                    <a:pt x="293" y="35"/>
                  </a:cubicBezTo>
                  <a:cubicBezTo>
                    <a:pt x="292" y="35"/>
                    <a:pt x="292" y="34"/>
                    <a:pt x="291" y="34"/>
                  </a:cubicBezTo>
                  <a:cubicBezTo>
                    <a:pt x="291" y="34"/>
                    <a:pt x="291" y="34"/>
                    <a:pt x="291" y="34"/>
                  </a:cubicBezTo>
                  <a:cubicBezTo>
                    <a:pt x="291" y="34"/>
                    <a:pt x="291" y="34"/>
                    <a:pt x="291" y="34"/>
                  </a:cubicBezTo>
                  <a:cubicBezTo>
                    <a:pt x="291" y="34"/>
                    <a:pt x="291" y="34"/>
                    <a:pt x="291" y="34"/>
                  </a:cubicBezTo>
                  <a:cubicBezTo>
                    <a:pt x="291" y="34"/>
                    <a:pt x="291" y="33"/>
                    <a:pt x="291" y="33"/>
                  </a:cubicBezTo>
                  <a:cubicBezTo>
                    <a:pt x="291" y="33"/>
                    <a:pt x="291" y="33"/>
                    <a:pt x="291" y="33"/>
                  </a:cubicBezTo>
                  <a:cubicBezTo>
                    <a:pt x="291" y="33"/>
                    <a:pt x="291" y="33"/>
                    <a:pt x="291" y="33"/>
                  </a:cubicBezTo>
                  <a:cubicBezTo>
                    <a:pt x="291" y="33"/>
                    <a:pt x="291" y="32"/>
                    <a:pt x="291" y="32"/>
                  </a:cubicBezTo>
                  <a:cubicBezTo>
                    <a:pt x="291" y="32"/>
                    <a:pt x="291" y="32"/>
                    <a:pt x="291" y="32"/>
                  </a:cubicBezTo>
                  <a:cubicBezTo>
                    <a:pt x="293" y="31"/>
                    <a:pt x="295" y="32"/>
                    <a:pt x="297" y="33"/>
                  </a:cubicBezTo>
                  <a:cubicBezTo>
                    <a:pt x="297" y="33"/>
                    <a:pt x="297" y="33"/>
                    <a:pt x="296" y="34"/>
                  </a:cubicBezTo>
                  <a:close/>
                  <a:moveTo>
                    <a:pt x="302" y="15"/>
                  </a:moveTo>
                  <a:cubicBezTo>
                    <a:pt x="305" y="11"/>
                    <a:pt x="309" y="18"/>
                    <a:pt x="302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82" name="Freeform 265"/>
            <p:cNvSpPr>
              <a:spLocks/>
            </p:cNvSpPr>
            <p:nvPr/>
          </p:nvSpPr>
          <p:spPr bwMode="auto">
            <a:xfrm>
              <a:off x="5616575" y="3178176"/>
              <a:ext cx="23813" cy="9525"/>
            </a:xfrm>
            <a:custGeom>
              <a:avLst/>
              <a:gdLst>
                <a:gd name="T0" fmla="*/ 4 w 17"/>
                <a:gd name="T1" fmla="*/ 5 h 7"/>
                <a:gd name="T2" fmla="*/ 0 w 17"/>
                <a:gd name="T3" fmla="*/ 5 h 7"/>
                <a:gd name="T4" fmla="*/ 8 w 17"/>
                <a:gd name="T5" fmla="*/ 0 h 7"/>
                <a:gd name="T6" fmla="*/ 10 w 17"/>
                <a:gd name="T7" fmla="*/ 6 h 7"/>
                <a:gd name="T8" fmla="*/ 4 w 17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7">
                  <a:moveTo>
                    <a:pt x="4" y="5"/>
                  </a:moveTo>
                  <a:cubicBezTo>
                    <a:pt x="2" y="6"/>
                    <a:pt x="1" y="5"/>
                    <a:pt x="0" y="5"/>
                  </a:cubicBezTo>
                  <a:cubicBezTo>
                    <a:pt x="2" y="2"/>
                    <a:pt x="7" y="3"/>
                    <a:pt x="8" y="0"/>
                  </a:cubicBezTo>
                  <a:cubicBezTo>
                    <a:pt x="12" y="0"/>
                    <a:pt x="17" y="7"/>
                    <a:pt x="10" y="6"/>
                  </a:cubicBezTo>
                  <a:cubicBezTo>
                    <a:pt x="7" y="7"/>
                    <a:pt x="6" y="6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83" name="Freeform 266"/>
            <p:cNvSpPr>
              <a:spLocks/>
            </p:cNvSpPr>
            <p:nvPr/>
          </p:nvSpPr>
          <p:spPr bwMode="auto">
            <a:xfrm>
              <a:off x="6140450" y="3254376"/>
              <a:ext cx="57150" cy="36513"/>
            </a:xfrm>
            <a:custGeom>
              <a:avLst/>
              <a:gdLst>
                <a:gd name="T0" fmla="*/ 40 w 40"/>
                <a:gd name="T1" fmla="*/ 17 h 26"/>
                <a:gd name="T2" fmla="*/ 38 w 40"/>
                <a:gd name="T3" fmla="*/ 14 h 26"/>
                <a:gd name="T4" fmla="*/ 37 w 40"/>
                <a:gd name="T5" fmla="*/ 12 h 26"/>
                <a:gd name="T6" fmla="*/ 36 w 40"/>
                <a:gd name="T7" fmla="*/ 12 h 26"/>
                <a:gd name="T8" fmla="*/ 29 w 40"/>
                <a:gd name="T9" fmla="*/ 1 h 26"/>
                <a:gd name="T10" fmla="*/ 29 w 40"/>
                <a:gd name="T11" fmla="*/ 1 h 26"/>
                <a:gd name="T12" fmla="*/ 28 w 40"/>
                <a:gd name="T13" fmla="*/ 0 h 26"/>
                <a:gd name="T14" fmla="*/ 28 w 40"/>
                <a:gd name="T15" fmla="*/ 0 h 26"/>
                <a:gd name="T16" fmla="*/ 28 w 40"/>
                <a:gd name="T17" fmla="*/ 0 h 26"/>
                <a:gd name="T18" fmla="*/ 27 w 40"/>
                <a:gd name="T19" fmla="*/ 0 h 26"/>
                <a:gd name="T20" fmla="*/ 28 w 40"/>
                <a:gd name="T21" fmla="*/ 8 h 26"/>
                <a:gd name="T22" fmla="*/ 18 w 40"/>
                <a:gd name="T23" fmla="*/ 12 h 26"/>
                <a:gd name="T24" fmla="*/ 17 w 40"/>
                <a:gd name="T25" fmla="*/ 15 h 26"/>
                <a:gd name="T26" fmla="*/ 12 w 40"/>
                <a:gd name="T27" fmla="*/ 14 h 26"/>
                <a:gd name="T28" fmla="*/ 8 w 40"/>
                <a:gd name="T29" fmla="*/ 19 h 26"/>
                <a:gd name="T30" fmla="*/ 6 w 40"/>
                <a:gd name="T31" fmla="*/ 19 h 26"/>
                <a:gd name="T32" fmla="*/ 0 w 40"/>
                <a:gd name="T33" fmla="*/ 17 h 26"/>
                <a:gd name="T34" fmla="*/ 7 w 40"/>
                <a:gd name="T35" fmla="*/ 22 h 26"/>
                <a:gd name="T36" fmla="*/ 12 w 40"/>
                <a:gd name="T37" fmla="*/ 19 h 26"/>
                <a:gd name="T38" fmla="*/ 35 w 40"/>
                <a:gd name="T39" fmla="*/ 18 h 26"/>
                <a:gd name="T40" fmla="*/ 35 w 40"/>
                <a:gd name="T41" fmla="*/ 21 h 26"/>
                <a:gd name="T42" fmla="*/ 40 w 40"/>
                <a:gd name="T43" fmla="*/ 18 h 26"/>
                <a:gd name="T44" fmla="*/ 40 w 40"/>
                <a:gd name="T45" fmla="*/ 18 h 26"/>
                <a:gd name="T46" fmla="*/ 40 w 40"/>
                <a:gd name="T47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0" h="26">
                  <a:moveTo>
                    <a:pt x="40" y="17"/>
                  </a:moveTo>
                  <a:cubicBezTo>
                    <a:pt x="39" y="16"/>
                    <a:pt x="38" y="15"/>
                    <a:pt x="38" y="14"/>
                  </a:cubicBezTo>
                  <a:cubicBezTo>
                    <a:pt x="37" y="13"/>
                    <a:pt x="37" y="13"/>
                    <a:pt x="37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4" y="8"/>
                    <a:pt x="31" y="5"/>
                    <a:pt x="29" y="1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6"/>
                    <a:pt x="25" y="9"/>
                    <a:pt x="28" y="8"/>
                  </a:cubicBezTo>
                  <a:cubicBezTo>
                    <a:pt x="26" y="11"/>
                    <a:pt x="25" y="12"/>
                    <a:pt x="18" y="12"/>
                  </a:cubicBezTo>
                  <a:cubicBezTo>
                    <a:pt x="18" y="13"/>
                    <a:pt x="19" y="15"/>
                    <a:pt x="17" y="15"/>
                  </a:cubicBezTo>
                  <a:cubicBezTo>
                    <a:pt x="15" y="16"/>
                    <a:pt x="12" y="15"/>
                    <a:pt x="12" y="14"/>
                  </a:cubicBezTo>
                  <a:cubicBezTo>
                    <a:pt x="10" y="15"/>
                    <a:pt x="11" y="19"/>
                    <a:pt x="8" y="19"/>
                  </a:cubicBezTo>
                  <a:cubicBezTo>
                    <a:pt x="8" y="19"/>
                    <a:pt x="7" y="19"/>
                    <a:pt x="6" y="19"/>
                  </a:cubicBezTo>
                  <a:cubicBezTo>
                    <a:pt x="4" y="18"/>
                    <a:pt x="2" y="15"/>
                    <a:pt x="0" y="17"/>
                  </a:cubicBezTo>
                  <a:cubicBezTo>
                    <a:pt x="2" y="18"/>
                    <a:pt x="3" y="21"/>
                    <a:pt x="7" y="22"/>
                  </a:cubicBezTo>
                  <a:cubicBezTo>
                    <a:pt x="8" y="21"/>
                    <a:pt x="11" y="21"/>
                    <a:pt x="12" y="19"/>
                  </a:cubicBezTo>
                  <a:cubicBezTo>
                    <a:pt x="19" y="26"/>
                    <a:pt x="26" y="17"/>
                    <a:pt x="35" y="18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38" y="21"/>
                    <a:pt x="39" y="19"/>
                    <a:pt x="40" y="18"/>
                  </a:cubicBezTo>
                  <a:cubicBezTo>
                    <a:pt x="40" y="18"/>
                    <a:pt x="40" y="18"/>
                    <a:pt x="40" y="18"/>
                  </a:cubicBezTo>
                  <a:cubicBezTo>
                    <a:pt x="40" y="18"/>
                    <a:pt x="40" y="17"/>
                    <a:pt x="40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84" name="Freeform 267"/>
            <p:cNvSpPr>
              <a:spLocks/>
            </p:cNvSpPr>
            <p:nvPr/>
          </p:nvSpPr>
          <p:spPr bwMode="auto">
            <a:xfrm>
              <a:off x="6053138" y="3251201"/>
              <a:ext cx="47625" cy="63500"/>
            </a:xfrm>
            <a:custGeom>
              <a:avLst/>
              <a:gdLst>
                <a:gd name="T0" fmla="*/ 14 w 33"/>
                <a:gd name="T1" fmla="*/ 1 h 44"/>
                <a:gd name="T2" fmla="*/ 10 w 33"/>
                <a:gd name="T3" fmla="*/ 5 h 44"/>
                <a:gd name="T4" fmla="*/ 16 w 33"/>
                <a:gd name="T5" fmla="*/ 6 h 44"/>
                <a:gd name="T6" fmla="*/ 13 w 33"/>
                <a:gd name="T7" fmla="*/ 13 h 44"/>
                <a:gd name="T8" fmla="*/ 24 w 33"/>
                <a:gd name="T9" fmla="*/ 30 h 44"/>
                <a:gd name="T10" fmla="*/ 29 w 33"/>
                <a:gd name="T11" fmla="*/ 29 h 44"/>
                <a:gd name="T12" fmla="*/ 28 w 33"/>
                <a:gd name="T13" fmla="*/ 37 h 44"/>
                <a:gd name="T14" fmla="*/ 0 w 33"/>
                <a:gd name="T15" fmla="*/ 44 h 44"/>
                <a:gd name="T16" fmla="*/ 10 w 33"/>
                <a:gd name="T17" fmla="*/ 38 h 44"/>
                <a:gd name="T18" fmla="*/ 2 w 33"/>
                <a:gd name="T19" fmla="*/ 36 h 44"/>
                <a:gd name="T20" fmla="*/ 7 w 33"/>
                <a:gd name="T21" fmla="*/ 31 h 44"/>
                <a:gd name="T22" fmla="*/ 5 w 33"/>
                <a:gd name="T23" fmla="*/ 28 h 44"/>
                <a:gd name="T24" fmla="*/ 10 w 33"/>
                <a:gd name="T25" fmla="*/ 27 h 44"/>
                <a:gd name="T26" fmla="*/ 12 w 33"/>
                <a:gd name="T27" fmla="*/ 24 h 44"/>
                <a:gd name="T28" fmla="*/ 10 w 33"/>
                <a:gd name="T29" fmla="*/ 20 h 44"/>
                <a:gd name="T30" fmla="*/ 4 w 33"/>
                <a:gd name="T31" fmla="*/ 21 h 44"/>
                <a:gd name="T32" fmla="*/ 6 w 33"/>
                <a:gd name="T33" fmla="*/ 16 h 44"/>
                <a:gd name="T34" fmla="*/ 4 w 33"/>
                <a:gd name="T35" fmla="*/ 12 h 44"/>
                <a:gd name="T36" fmla="*/ 1 w 33"/>
                <a:gd name="T37" fmla="*/ 12 h 44"/>
                <a:gd name="T38" fmla="*/ 3 w 33"/>
                <a:gd name="T39" fmla="*/ 10 h 44"/>
                <a:gd name="T40" fmla="*/ 0 w 33"/>
                <a:gd name="T41" fmla="*/ 7 h 44"/>
                <a:gd name="T42" fmla="*/ 14 w 33"/>
                <a:gd name="T43" fmla="*/ 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3" h="44">
                  <a:moveTo>
                    <a:pt x="14" y="1"/>
                  </a:moveTo>
                  <a:cubicBezTo>
                    <a:pt x="13" y="3"/>
                    <a:pt x="12" y="5"/>
                    <a:pt x="10" y="5"/>
                  </a:cubicBezTo>
                  <a:cubicBezTo>
                    <a:pt x="10" y="8"/>
                    <a:pt x="13" y="5"/>
                    <a:pt x="16" y="6"/>
                  </a:cubicBezTo>
                  <a:cubicBezTo>
                    <a:pt x="17" y="10"/>
                    <a:pt x="14" y="11"/>
                    <a:pt x="13" y="13"/>
                  </a:cubicBezTo>
                  <a:cubicBezTo>
                    <a:pt x="18" y="18"/>
                    <a:pt x="23" y="21"/>
                    <a:pt x="24" y="30"/>
                  </a:cubicBezTo>
                  <a:cubicBezTo>
                    <a:pt x="26" y="30"/>
                    <a:pt x="26" y="28"/>
                    <a:pt x="29" y="29"/>
                  </a:cubicBezTo>
                  <a:cubicBezTo>
                    <a:pt x="33" y="33"/>
                    <a:pt x="23" y="36"/>
                    <a:pt x="28" y="37"/>
                  </a:cubicBezTo>
                  <a:cubicBezTo>
                    <a:pt x="21" y="43"/>
                    <a:pt x="8" y="39"/>
                    <a:pt x="0" y="44"/>
                  </a:cubicBezTo>
                  <a:cubicBezTo>
                    <a:pt x="3" y="42"/>
                    <a:pt x="4" y="38"/>
                    <a:pt x="10" y="38"/>
                  </a:cubicBezTo>
                  <a:cubicBezTo>
                    <a:pt x="8" y="36"/>
                    <a:pt x="6" y="35"/>
                    <a:pt x="2" y="36"/>
                  </a:cubicBezTo>
                  <a:cubicBezTo>
                    <a:pt x="3" y="33"/>
                    <a:pt x="7" y="34"/>
                    <a:pt x="7" y="31"/>
                  </a:cubicBezTo>
                  <a:cubicBezTo>
                    <a:pt x="5" y="30"/>
                    <a:pt x="7" y="29"/>
                    <a:pt x="5" y="28"/>
                  </a:cubicBezTo>
                  <a:cubicBezTo>
                    <a:pt x="6" y="26"/>
                    <a:pt x="9" y="28"/>
                    <a:pt x="10" y="27"/>
                  </a:cubicBezTo>
                  <a:cubicBezTo>
                    <a:pt x="12" y="27"/>
                    <a:pt x="11" y="25"/>
                    <a:pt x="12" y="24"/>
                  </a:cubicBezTo>
                  <a:cubicBezTo>
                    <a:pt x="11" y="23"/>
                    <a:pt x="10" y="22"/>
                    <a:pt x="10" y="20"/>
                  </a:cubicBezTo>
                  <a:cubicBezTo>
                    <a:pt x="7" y="19"/>
                    <a:pt x="7" y="21"/>
                    <a:pt x="4" y="21"/>
                  </a:cubicBezTo>
                  <a:cubicBezTo>
                    <a:pt x="4" y="19"/>
                    <a:pt x="5" y="17"/>
                    <a:pt x="6" y="16"/>
                  </a:cubicBezTo>
                  <a:cubicBezTo>
                    <a:pt x="5" y="14"/>
                    <a:pt x="1" y="15"/>
                    <a:pt x="4" y="12"/>
                  </a:cubicBezTo>
                  <a:cubicBezTo>
                    <a:pt x="2" y="12"/>
                    <a:pt x="2" y="14"/>
                    <a:pt x="1" y="12"/>
                  </a:cubicBezTo>
                  <a:cubicBezTo>
                    <a:pt x="0" y="11"/>
                    <a:pt x="2" y="11"/>
                    <a:pt x="3" y="10"/>
                  </a:cubicBezTo>
                  <a:cubicBezTo>
                    <a:pt x="2" y="9"/>
                    <a:pt x="1" y="8"/>
                    <a:pt x="0" y="7"/>
                  </a:cubicBezTo>
                  <a:cubicBezTo>
                    <a:pt x="4" y="7"/>
                    <a:pt x="5" y="0"/>
                    <a:pt x="1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85" name="Freeform 268"/>
            <p:cNvSpPr>
              <a:spLocks/>
            </p:cNvSpPr>
            <p:nvPr/>
          </p:nvSpPr>
          <p:spPr bwMode="auto">
            <a:xfrm>
              <a:off x="5649913" y="3265488"/>
              <a:ext cx="9525" cy="9525"/>
            </a:xfrm>
            <a:custGeom>
              <a:avLst/>
              <a:gdLst>
                <a:gd name="T0" fmla="*/ 6 w 6"/>
                <a:gd name="T1" fmla="*/ 2 h 6"/>
                <a:gd name="T2" fmla="*/ 0 w 6"/>
                <a:gd name="T3" fmla="*/ 6 h 6"/>
                <a:gd name="T4" fmla="*/ 6 w 6"/>
                <a:gd name="T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6">
                  <a:moveTo>
                    <a:pt x="6" y="2"/>
                  </a:moveTo>
                  <a:cubicBezTo>
                    <a:pt x="5" y="5"/>
                    <a:pt x="2" y="5"/>
                    <a:pt x="0" y="6"/>
                  </a:cubicBezTo>
                  <a:cubicBezTo>
                    <a:pt x="0" y="3"/>
                    <a:pt x="4" y="0"/>
                    <a:pt x="6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86" name="Freeform 269"/>
            <p:cNvSpPr>
              <a:spLocks/>
            </p:cNvSpPr>
            <p:nvPr/>
          </p:nvSpPr>
          <p:spPr bwMode="auto">
            <a:xfrm>
              <a:off x="5359400" y="3267076"/>
              <a:ext cx="6350" cy="7938"/>
            </a:xfrm>
            <a:custGeom>
              <a:avLst/>
              <a:gdLst>
                <a:gd name="T0" fmla="*/ 1 w 4"/>
                <a:gd name="T1" fmla="*/ 2 h 6"/>
                <a:gd name="T2" fmla="*/ 2 w 4"/>
                <a:gd name="T3" fmla="*/ 0 h 6"/>
                <a:gd name="T4" fmla="*/ 2 w 4"/>
                <a:gd name="T5" fmla="*/ 5 h 6"/>
                <a:gd name="T6" fmla="*/ 1 w 4"/>
                <a:gd name="T7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6">
                  <a:moveTo>
                    <a:pt x="1" y="2"/>
                  </a:moveTo>
                  <a:cubicBezTo>
                    <a:pt x="1" y="1"/>
                    <a:pt x="2" y="1"/>
                    <a:pt x="2" y="0"/>
                  </a:cubicBezTo>
                  <a:cubicBezTo>
                    <a:pt x="4" y="1"/>
                    <a:pt x="2" y="4"/>
                    <a:pt x="2" y="5"/>
                  </a:cubicBezTo>
                  <a:cubicBezTo>
                    <a:pt x="0" y="6"/>
                    <a:pt x="3" y="2"/>
                    <a:pt x="1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87" name="Freeform 270"/>
            <p:cNvSpPr>
              <a:spLocks/>
            </p:cNvSpPr>
            <p:nvPr/>
          </p:nvSpPr>
          <p:spPr bwMode="auto">
            <a:xfrm>
              <a:off x="5343525" y="3284538"/>
              <a:ext cx="12700" cy="14288"/>
            </a:xfrm>
            <a:custGeom>
              <a:avLst/>
              <a:gdLst>
                <a:gd name="T0" fmla="*/ 3 w 9"/>
                <a:gd name="T1" fmla="*/ 0 h 10"/>
                <a:gd name="T2" fmla="*/ 8 w 9"/>
                <a:gd name="T3" fmla="*/ 0 h 10"/>
                <a:gd name="T4" fmla="*/ 2 w 9"/>
                <a:gd name="T5" fmla="*/ 10 h 10"/>
                <a:gd name="T6" fmla="*/ 3 w 9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0">
                  <a:moveTo>
                    <a:pt x="3" y="0"/>
                  </a:moveTo>
                  <a:cubicBezTo>
                    <a:pt x="5" y="0"/>
                    <a:pt x="7" y="3"/>
                    <a:pt x="8" y="0"/>
                  </a:cubicBezTo>
                  <a:cubicBezTo>
                    <a:pt x="9" y="2"/>
                    <a:pt x="2" y="5"/>
                    <a:pt x="2" y="10"/>
                  </a:cubicBezTo>
                  <a:cubicBezTo>
                    <a:pt x="0" y="8"/>
                    <a:pt x="1" y="2"/>
                    <a:pt x="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88" name="Freeform 271"/>
            <p:cNvSpPr>
              <a:spLocks/>
            </p:cNvSpPr>
            <p:nvPr/>
          </p:nvSpPr>
          <p:spPr bwMode="auto">
            <a:xfrm>
              <a:off x="5737225" y="3303588"/>
              <a:ext cx="42863" cy="36513"/>
            </a:xfrm>
            <a:custGeom>
              <a:avLst/>
              <a:gdLst>
                <a:gd name="T0" fmla="*/ 24 w 30"/>
                <a:gd name="T1" fmla="*/ 0 h 26"/>
                <a:gd name="T2" fmla="*/ 16 w 30"/>
                <a:gd name="T3" fmla="*/ 8 h 26"/>
                <a:gd name="T4" fmla="*/ 21 w 30"/>
                <a:gd name="T5" fmla="*/ 8 h 26"/>
                <a:gd name="T6" fmla="*/ 18 w 30"/>
                <a:gd name="T7" fmla="*/ 10 h 26"/>
                <a:gd name="T8" fmla="*/ 28 w 30"/>
                <a:gd name="T9" fmla="*/ 11 h 26"/>
                <a:gd name="T10" fmla="*/ 28 w 30"/>
                <a:gd name="T11" fmla="*/ 15 h 26"/>
                <a:gd name="T12" fmla="*/ 24 w 30"/>
                <a:gd name="T13" fmla="*/ 19 h 26"/>
                <a:gd name="T14" fmla="*/ 27 w 30"/>
                <a:gd name="T15" fmla="*/ 17 h 26"/>
                <a:gd name="T16" fmla="*/ 28 w 30"/>
                <a:gd name="T17" fmla="*/ 20 h 26"/>
                <a:gd name="T18" fmla="*/ 23 w 30"/>
                <a:gd name="T19" fmla="*/ 26 h 26"/>
                <a:gd name="T20" fmla="*/ 21 w 30"/>
                <a:gd name="T21" fmla="*/ 24 h 26"/>
                <a:gd name="T22" fmla="*/ 23 w 30"/>
                <a:gd name="T23" fmla="*/ 21 h 26"/>
                <a:gd name="T24" fmla="*/ 13 w 30"/>
                <a:gd name="T25" fmla="*/ 24 h 26"/>
                <a:gd name="T26" fmla="*/ 18 w 30"/>
                <a:gd name="T27" fmla="*/ 22 h 26"/>
                <a:gd name="T28" fmla="*/ 15 w 30"/>
                <a:gd name="T29" fmla="*/ 20 h 26"/>
                <a:gd name="T30" fmla="*/ 2 w 30"/>
                <a:gd name="T31" fmla="*/ 22 h 26"/>
                <a:gd name="T32" fmla="*/ 3 w 30"/>
                <a:gd name="T33" fmla="*/ 16 h 26"/>
                <a:gd name="T34" fmla="*/ 24 w 30"/>
                <a:gd name="T3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0" h="26">
                  <a:moveTo>
                    <a:pt x="24" y="0"/>
                  </a:moveTo>
                  <a:cubicBezTo>
                    <a:pt x="22" y="3"/>
                    <a:pt x="18" y="5"/>
                    <a:pt x="16" y="8"/>
                  </a:cubicBezTo>
                  <a:cubicBezTo>
                    <a:pt x="16" y="10"/>
                    <a:pt x="19" y="7"/>
                    <a:pt x="21" y="8"/>
                  </a:cubicBezTo>
                  <a:cubicBezTo>
                    <a:pt x="21" y="9"/>
                    <a:pt x="20" y="10"/>
                    <a:pt x="18" y="10"/>
                  </a:cubicBezTo>
                  <a:cubicBezTo>
                    <a:pt x="21" y="12"/>
                    <a:pt x="23" y="11"/>
                    <a:pt x="28" y="11"/>
                  </a:cubicBezTo>
                  <a:cubicBezTo>
                    <a:pt x="27" y="14"/>
                    <a:pt x="24" y="16"/>
                    <a:pt x="28" y="15"/>
                  </a:cubicBezTo>
                  <a:cubicBezTo>
                    <a:pt x="28" y="17"/>
                    <a:pt x="25" y="17"/>
                    <a:pt x="24" y="19"/>
                  </a:cubicBezTo>
                  <a:cubicBezTo>
                    <a:pt x="25" y="21"/>
                    <a:pt x="27" y="18"/>
                    <a:pt x="27" y="17"/>
                  </a:cubicBezTo>
                  <a:cubicBezTo>
                    <a:pt x="30" y="18"/>
                    <a:pt x="25" y="21"/>
                    <a:pt x="28" y="20"/>
                  </a:cubicBezTo>
                  <a:cubicBezTo>
                    <a:pt x="28" y="23"/>
                    <a:pt x="26" y="25"/>
                    <a:pt x="23" y="26"/>
                  </a:cubicBezTo>
                  <a:cubicBezTo>
                    <a:pt x="23" y="24"/>
                    <a:pt x="22" y="24"/>
                    <a:pt x="21" y="24"/>
                  </a:cubicBezTo>
                  <a:cubicBezTo>
                    <a:pt x="20" y="22"/>
                    <a:pt x="23" y="22"/>
                    <a:pt x="23" y="21"/>
                  </a:cubicBezTo>
                  <a:cubicBezTo>
                    <a:pt x="20" y="20"/>
                    <a:pt x="19" y="24"/>
                    <a:pt x="13" y="24"/>
                  </a:cubicBezTo>
                  <a:cubicBezTo>
                    <a:pt x="14" y="23"/>
                    <a:pt x="16" y="23"/>
                    <a:pt x="18" y="22"/>
                  </a:cubicBezTo>
                  <a:cubicBezTo>
                    <a:pt x="18" y="20"/>
                    <a:pt x="12" y="23"/>
                    <a:pt x="15" y="20"/>
                  </a:cubicBezTo>
                  <a:cubicBezTo>
                    <a:pt x="10" y="20"/>
                    <a:pt x="8" y="22"/>
                    <a:pt x="2" y="22"/>
                  </a:cubicBezTo>
                  <a:cubicBezTo>
                    <a:pt x="0" y="18"/>
                    <a:pt x="7" y="16"/>
                    <a:pt x="3" y="16"/>
                  </a:cubicBezTo>
                  <a:cubicBezTo>
                    <a:pt x="11" y="11"/>
                    <a:pt x="14" y="2"/>
                    <a:pt x="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89" name="Freeform 272"/>
            <p:cNvSpPr>
              <a:spLocks/>
            </p:cNvSpPr>
            <p:nvPr/>
          </p:nvSpPr>
          <p:spPr bwMode="auto">
            <a:xfrm>
              <a:off x="5721350" y="3340101"/>
              <a:ext cx="11113" cy="6350"/>
            </a:xfrm>
            <a:custGeom>
              <a:avLst/>
              <a:gdLst>
                <a:gd name="T0" fmla="*/ 4 w 8"/>
                <a:gd name="T1" fmla="*/ 0 h 5"/>
                <a:gd name="T2" fmla="*/ 8 w 8"/>
                <a:gd name="T3" fmla="*/ 1 h 5"/>
                <a:gd name="T4" fmla="*/ 3 w 8"/>
                <a:gd name="T5" fmla="*/ 5 h 5"/>
                <a:gd name="T6" fmla="*/ 0 w 8"/>
                <a:gd name="T7" fmla="*/ 3 h 5"/>
                <a:gd name="T8" fmla="*/ 4 w 8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4" y="0"/>
                  </a:moveTo>
                  <a:cubicBezTo>
                    <a:pt x="6" y="0"/>
                    <a:pt x="5" y="2"/>
                    <a:pt x="8" y="1"/>
                  </a:cubicBezTo>
                  <a:cubicBezTo>
                    <a:pt x="8" y="4"/>
                    <a:pt x="2" y="2"/>
                    <a:pt x="3" y="5"/>
                  </a:cubicBezTo>
                  <a:cubicBezTo>
                    <a:pt x="2" y="4"/>
                    <a:pt x="2" y="3"/>
                    <a:pt x="0" y="3"/>
                  </a:cubicBezTo>
                  <a:cubicBezTo>
                    <a:pt x="0" y="1"/>
                    <a:pt x="4" y="2"/>
                    <a:pt x="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90" name="Freeform 273"/>
            <p:cNvSpPr>
              <a:spLocks/>
            </p:cNvSpPr>
            <p:nvPr/>
          </p:nvSpPr>
          <p:spPr bwMode="auto">
            <a:xfrm>
              <a:off x="5578475" y="3367088"/>
              <a:ext cx="30163" cy="7938"/>
            </a:xfrm>
            <a:custGeom>
              <a:avLst/>
              <a:gdLst>
                <a:gd name="T0" fmla="*/ 0 w 21"/>
                <a:gd name="T1" fmla="*/ 6 h 6"/>
                <a:gd name="T2" fmla="*/ 21 w 21"/>
                <a:gd name="T3" fmla="*/ 0 h 6"/>
                <a:gd name="T4" fmla="*/ 0 w 21"/>
                <a:gd name="T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6">
                  <a:moveTo>
                    <a:pt x="0" y="6"/>
                  </a:moveTo>
                  <a:cubicBezTo>
                    <a:pt x="6" y="3"/>
                    <a:pt x="13" y="1"/>
                    <a:pt x="21" y="0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91" name="Freeform 274"/>
            <p:cNvSpPr>
              <a:spLocks/>
            </p:cNvSpPr>
            <p:nvPr/>
          </p:nvSpPr>
          <p:spPr bwMode="auto">
            <a:xfrm>
              <a:off x="6130925" y="3378201"/>
              <a:ext cx="9525" cy="17463"/>
            </a:xfrm>
            <a:custGeom>
              <a:avLst/>
              <a:gdLst>
                <a:gd name="T0" fmla="*/ 3 w 7"/>
                <a:gd name="T1" fmla="*/ 12 h 12"/>
                <a:gd name="T2" fmla="*/ 1 w 7"/>
                <a:gd name="T3" fmla="*/ 2 h 12"/>
                <a:gd name="T4" fmla="*/ 7 w 7"/>
                <a:gd name="T5" fmla="*/ 0 h 12"/>
                <a:gd name="T6" fmla="*/ 3 w 7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12">
                  <a:moveTo>
                    <a:pt x="3" y="12"/>
                  </a:moveTo>
                  <a:cubicBezTo>
                    <a:pt x="0" y="11"/>
                    <a:pt x="3" y="4"/>
                    <a:pt x="1" y="2"/>
                  </a:cubicBezTo>
                  <a:cubicBezTo>
                    <a:pt x="4" y="2"/>
                    <a:pt x="4" y="0"/>
                    <a:pt x="7" y="0"/>
                  </a:cubicBezTo>
                  <a:cubicBezTo>
                    <a:pt x="7" y="6"/>
                    <a:pt x="7" y="11"/>
                    <a:pt x="3" y="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92" name="Freeform 275"/>
            <p:cNvSpPr>
              <a:spLocks/>
            </p:cNvSpPr>
            <p:nvPr/>
          </p:nvSpPr>
          <p:spPr bwMode="auto">
            <a:xfrm>
              <a:off x="5986463" y="3468688"/>
              <a:ext cx="6350" cy="7938"/>
            </a:xfrm>
            <a:custGeom>
              <a:avLst/>
              <a:gdLst>
                <a:gd name="T0" fmla="*/ 5 w 5"/>
                <a:gd name="T1" fmla="*/ 0 h 6"/>
                <a:gd name="T2" fmla="*/ 1 w 5"/>
                <a:gd name="T3" fmla="*/ 6 h 6"/>
                <a:gd name="T4" fmla="*/ 5 w 5"/>
                <a:gd name="T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6">
                  <a:moveTo>
                    <a:pt x="5" y="0"/>
                  </a:moveTo>
                  <a:cubicBezTo>
                    <a:pt x="4" y="3"/>
                    <a:pt x="3" y="4"/>
                    <a:pt x="1" y="6"/>
                  </a:cubicBezTo>
                  <a:cubicBezTo>
                    <a:pt x="0" y="5"/>
                    <a:pt x="3" y="0"/>
                    <a:pt x="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93" name="Freeform 276"/>
            <p:cNvSpPr>
              <a:spLocks/>
            </p:cNvSpPr>
            <p:nvPr/>
          </p:nvSpPr>
          <p:spPr bwMode="auto">
            <a:xfrm>
              <a:off x="5602288" y="3608388"/>
              <a:ext cx="6350" cy="9525"/>
            </a:xfrm>
            <a:custGeom>
              <a:avLst/>
              <a:gdLst>
                <a:gd name="T0" fmla="*/ 5 w 5"/>
                <a:gd name="T1" fmla="*/ 6 h 7"/>
                <a:gd name="T2" fmla="*/ 3 w 5"/>
                <a:gd name="T3" fmla="*/ 7 h 7"/>
                <a:gd name="T4" fmla="*/ 1 w 5"/>
                <a:gd name="T5" fmla="*/ 4 h 7"/>
                <a:gd name="T6" fmla="*/ 3 w 5"/>
                <a:gd name="T7" fmla="*/ 0 h 7"/>
                <a:gd name="T8" fmla="*/ 5 w 5"/>
                <a:gd name="T9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7">
                  <a:moveTo>
                    <a:pt x="5" y="6"/>
                  </a:moveTo>
                  <a:cubicBezTo>
                    <a:pt x="5" y="7"/>
                    <a:pt x="4" y="7"/>
                    <a:pt x="3" y="7"/>
                  </a:cubicBezTo>
                  <a:cubicBezTo>
                    <a:pt x="2" y="6"/>
                    <a:pt x="1" y="5"/>
                    <a:pt x="1" y="4"/>
                  </a:cubicBezTo>
                  <a:cubicBezTo>
                    <a:pt x="0" y="1"/>
                    <a:pt x="3" y="2"/>
                    <a:pt x="3" y="0"/>
                  </a:cubicBezTo>
                  <a:cubicBezTo>
                    <a:pt x="5" y="1"/>
                    <a:pt x="5" y="3"/>
                    <a:pt x="5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94" name="Freeform 277"/>
            <p:cNvSpPr>
              <a:spLocks/>
            </p:cNvSpPr>
            <p:nvPr/>
          </p:nvSpPr>
          <p:spPr bwMode="auto">
            <a:xfrm>
              <a:off x="5514975" y="3148013"/>
              <a:ext cx="107950" cy="39688"/>
            </a:xfrm>
            <a:custGeom>
              <a:avLst/>
              <a:gdLst>
                <a:gd name="T0" fmla="*/ 43 w 76"/>
                <a:gd name="T1" fmla="*/ 26 h 28"/>
                <a:gd name="T2" fmla="*/ 23 w 76"/>
                <a:gd name="T3" fmla="*/ 28 h 28"/>
                <a:gd name="T4" fmla="*/ 24 w 76"/>
                <a:gd name="T5" fmla="*/ 25 h 28"/>
                <a:gd name="T6" fmla="*/ 15 w 76"/>
                <a:gd name="T7" fmla="*/ 23 h 28"/>
                <a:gd name="T8" fmla="*/ 37 w 76"/>
                <a:gd name="T9" fmla="*/ 20 h 28"/>
                <a:gd name="T10" fmla="*/ 18 w 76"/>
                <a:gd name="T11" fmla="*/ 18 h 28"/>
                <a:gd name="T12" fmla="*/ 28 w 76"/>
                <a:gd name="T13" fmla="*/ 15 h 28"/>
                <a:gd name="T14" fmla="*/ 19 w 76"/>
                <a:gd name="T15" fmla="*/ 14 h 28"/>
                <a:gd name="T16" fmla="*/ 25 w 76"/>
                <a:gd name="T17" fmla="*/ 11 h 28"/>
                <a:gd name="T18" fmla="*/ 3 w 76"/>
                <a:gd name="T19" fmla="*/ 16 h 28"/>
                <a:gd name="T20" fmla="*/ 0 w 76"/>
                <a:gd name="T21" fmla="*/ 12 h 28"/>
                <a:gd name="T22" fmla="*/ 17 w 76"/>
                <a:gd name="T23" fmla="*/ 1 h 28"/>
                <a:gd name="T24" fmla="*/ 40 w 76"/>
                <a:gd name="T25" fmla="*/ 3 h 28"/>
                <a:gd name="T26" fmla="*/ 43 w 76"/>
                <a:gd name="T27" fmla="*/ 9 h 28"/>
                <a:gd name="T28" fmla="*/ 56 w 76"/>
                <a:gd name="T29" fmla="*/ 8 h 28"/>
                <a:gd name="T30" fmla="*/ 56 w 76"/>
                <a:gd name="T31" fmla="*/ 14 h 28"/>
                <a:gd name="T32" fmla="*/ 64 w 76"/>
                <a:gd name="T33" fmla="*/ 5 h 28"/>
                <a:gd name="T34" fmla="*/ 76 w 76"/>
                <a:gd name="T35" fmla="*/ 5 h 28"/>
                <a:gd name="T36" fmla="*/ 65 w 76"/>
                <a:gd name="T37" fmla="*/ 15 h 28"/>
                <a:gd name="T38" fmla="*/ 71 w 76"/>
                <a:gd name="T39" fmla="*/ 21 h 28"/>
                <a:gd name="T40" fmla="*/ 61 w 76"/>
                <a:gd name="T41" fmla="*/ 22 h 28"/>
                <a:gd name="T42" fmla="*/ 65 w 76"/>
                <a:gd name="T43" fmla="*/ 23 h 28"/>
                <a:gd name="T44" fmla="*/ 63 w 76"/>
                <a:gd name="T45" fmla="*/ 27 h 28"/>
                <a:gd name="T46" fmla="*/ 52 w 76"/>
                <a:gd name="T47" fmla="*/ 26 h 28"/>
                <a:gd name="T48" fmla="*/ 43 w 76"/>
                <a:gd name="T49" fmla="*/ 2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6" h="28">
                  <a:moveTo>
                    <a:pt x="43" y="26"/>
                  </a:moveTo>
                  <a:cubicBezTo>
                    <a:pt x="36" y="27"/>
                    <a:pt x="30" y="28"/>
                    <a:pt x="23" y="28"/>
                  </a:cubicBezTo>
                  <a:cubicBezTo>
                    <a:pt x="22" y="26"/>
                    <a:pt x="24" y="26"/>
                    <a:pt x="24" y="25"/>
                  </a:cubicBezTo>
                  <a:cubicBezTo>
                    <a:pt x="22" y="23"/>
                    <a:pt x="18" y="24"/>
                    <a:pt x="15" y="23"/>
                  </a:cubicBezTo>
                  <a:cubicBezTo>
                    <a:pt x="18" y="16"/>
                    <a:pt x="31" y="23"/>
                    <a:pt x="37" y="20"/>
                  </a:cubicBezTo>
                  <a:cubicBezTo>
                    <a:pt x="33" y="17"/>
                    <a:pt x="25" y="19"/>
                    <a:pt x="18" y="18"/>
                  </a:cubicBezTo>
                  <a:cubicBezTo>
                    <a:pt x="18" y="14"/>
                    <a:pt x="24" y="16"/>
                    <a:pt x="28" y="15"/>
                  </a:cubicBezTo>
                  <a:cubicBezTo>
                    <a:pt x="26" y="14"/>
                    <a:pt x="21" y="15"/>
                    <a:pt x="19" y="14"/>
                  </a:cubicBezTo>
                  <a:cubicBezTo>
                    <a:pt x="20" y="11"/>
                    <a:pt x="23" y="12"/>
                    <a:pt x="25" y="11"/>
                  </a:cubicBezTo>
                  <a:cubicBezTo>
                    <a:pt x="17" y="9"/>
                    <a:pt x="10" y="15"/>
                    <a:pt x="3" y="16"/>
                  </a:cubicBezTo>
                  <a:cubicBezTo>
                    <a:pt x="3" y="14"/>
                    <a:pt x="2" y="12"/>
                    <a:pt x="0" y="12"/>
                  </a:cubicBezTo>
                  <a:cubicBezTo>
                    <a:pt x="4" y="7"/>
                    <a:pt x="15" y="9"/>
                    <a:pt x="17" y="1"/>
                  </a:cubicBezTo>
                  <a:cubicBezTo>
                    <a:pt x="27" y="0"/>
                    <a:pt x="31" y="5"/>
                    <a:pt x="40" y="3"/>
                  </a:cubicBezTo>
                  <a:cubicBezTo>
                    <a:pt x="40" y="6"/>
                    <a:pt x="45" y="6"/>
                    <a:pt x="43" y="9"/>
                  </a:cubicBezTo>
                  <a:cubicBezTo>
                    <a:pt x="46" y="9"/>
                    <a:pt x="52" y="10"/>
                    <a:pt x="56" y="8"/>
                  </a:cubicBezTo>
                  <a:cubicBezTo>
                    <a:pt x="59" y="10"/>
                    <a:pt x="57" y="11"/>
                    <a:pt x="56" y="14"/>
                  </a:cubicBezTo>
                  <a:cubicBezTo>
                    <a:pt x="60" y="12"/>
                    <a:pt x="62" y="8"/>
                    <a:pt x="64" y="5"/>
                  </a:cubicBezTo>
                  <a:cubicBezTo>
                    <a:pt x="68" y="8"/>
                    <a:pt x="72" y="2"/>
                    <a:pt x="76" y="5"/>
                  </a:cubicBezTo>
                  <a:cubicBezTo>
                    <a:pt x="72" y="8"/>
                    <a:pt x="68" y="11"/>
                    <a:pt x="65" y="15"/>
                  </a:cubicBezTo>
                  <a:cubicBezTo>
                    <a:pt x="66" y="20"/>
                    <a:pt x="71" y="19"/>
                    <a:pt x="71" y="21"/>
                  </a:cubicBezTo>
                  <a:cubicBezTo>
                    <a:pt x="69" y="24"/>
                    <a:pt x="66" y="20"/>
                    <a:pt x="61" y="22"/>
                  </a:cubicBezTo>
                  <a:cubicBezTo>
                    <a:pt x="61" y="24"/>
                    <a:pt x="64" y="23"/>
                    <a:pt x="65" y="23"/>
                  </a:cubicBezTo>
                  <a:cubicBezTo>
                    <a:pt x="65" y="25"/>
                    <a:pt x="63" y="25"/>
                    <a:pt x="63" y="27"/>
                  </a:cubicBezTo>
                  <a:cubicBezTo>
                    <a:pt x="60" y="27"/>
                    <a:pt x="56" y="26"/>
                    <a:pt x="52" y="26"/>
                  </a:cubicBezTo>
                  <a:cubicBezTo>
                    <a:pt x="51" y="23"/>
                    <a:pt x="45" y="24"/>
                    <a:pt x="43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95" name="Freeform 278"/>
            <p:cNvSpPr>
              <a:spLocks/>
            </p:cNvSpPr>
            <p:nvPr/>
          </p:nvSpPr>
          <p:spPr bwMode="auto">
            <a:xfrm>
              <a:off x="5716588" y="3187701"/>
              <a:ext cx="14288" cy="9525"/>
            </a:xfrm>
            <a:custGeom>
              <a:avLst/>
              <a:gdLst>
                <a:gd name="T0" fmla="*/ 10 w 10"/>
                <a:gd name="T1" fmla="*/ 3 h 6"/>
                <a:gd name="T2" fmla="*/ 0 w 10"/>
                <a:gd name="T3" fmla="*/ 5 h 6"/>
                <a:gd name="T4" fmla="*/ 9 w 10"/>
                <a:gd name="T5" fmla="*/ 0 h 6"/>
                <a:gd name="T6" fmla="*/ 10 w 10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6">
                  <a:moveTo>
                    <a:pt x="10" y="3"/>
                  </a:moveTo>
                  <a:cubicBezTo>
                    <a:pt x="8" y="5"/>
                    <a:pt x="5" y="6"/>
                    <a:pt x="0" y="5"/>
                  </a:cubicBezTo>
                  <a:cubicBezTo>
                    <a:pt x="1" y="2"/>
                    <a:pt x="4" y="0"/>
                    <a:pt x="9" y="0"/>
                  </a:cubicBezTo>
                  <a:cubicBezTo>
                    <a:pt x="9" y="1"/>
                    <a:pt x="10" y="1"/>
                    <a:pt x="10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96" name="Freeform 279"/>
            <p:cNvSpPr>
              <a:spLocks/>
            </p:cNvSpPr>
            <p:nvPr/>
          </p:nvSpPr>
          <p:spPr bwMode="auto">
            <a:xfrm>
              <a:off x="5673725" y="3228976"/>
              <a:ext cx="7938" cy="3175"/>
            </a:xfrm>
            <a:custGeom>
              <a:avLst/>
              <a:gdLst>
                <a:gd name="T0" fmla="*/ 5 w 5"/>
                <a:gd name="T1" fmla="*/ 0 h 3"/>
                <a:gd name="T2" fmla="*/ 0 w 5"/>
                <a:gd name="T3" fmla="*/ 3 h 3"/>
                <a:gd name="T4" fmla="*/ 5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5" y="0"/>
                  </a:moveTo>
                  <a:cubicBezTo>
                    <a:pt x="4" y="1"/>
                    <a:pt x="3" y="3"/>
                    <a:pt x="0" y="3"/>
                  </a:cubicBezTo>
                  <a:cubicBezTo>
                    <a:pt x="0" y="0"/>
                    <a:pt x="2" y="0"/>
                    <a:pt x="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97" name="Freeform 280"/>
            <p:cNvSpPr>
              <a:spLocks/>
            </p:cNvSpPr>
            <p:nvPr/>
          </p:nvSpPr>
          <p:spPr bwMode="auto">
            <a:xfrm>
              <a:off x="5749925" y="3230563"/>
              <a:ext cx="9525" cy="7938"/>
            </a:xfrm>
            <a:custGeom>
              <a:avLst/>
              <a:gdLst>
                <a:gd name="T0" fmla="*/ 0 w 6"/>
                <a:gd name="T1" fmla="*/ 1 h 6"/>
                <a:gd name="T2" fmla="*/ 2 w 6"/>
                <a:gd name="T3" fmla="*/ 0 h 6"/>
                <a:gd name="T4" fmla="*/ 0 w 6"/>
                <a:gd name="T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6">
                  <a:moveTo>
                    <a:pt x="0" y="1"/>
                  </a:moveTo>
                  <a:cubicBezTo>
                    <a:pt x="1" y="1"/>
                    <a:pt x="2" y="1"/>
                    <a:pt x="2" y="0"/>
                  </a:cubicBezTo>
                  <a:cubicBezTo>
                    <a:pt x="6" y="2"/>
                    <a:pt x="0" y="6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98" name="Freeform 281"/>
            <p:cNvSpPr>
              <a:spLocks/>
            </p:cNvSpPr>
            <p:nvPr/>
          </p:nvSpPr>
          <p:spPr bwMode="auto">
            <a:xfrm>
              <a:off x="6049963" y="3254376"/>
              <a:ext cx="6350" cy="6350"/>
            </a:xfrm>
            <a:custGeom>
              <a:avLst/>
              <a:gdLst>
                <a:gd name="T0" fmla="*/ 4 w 4"/>
                <a:gd name="T1" fmla="*/ 0 h 4"/>
                <a:gd name="T2" fmla="*/ 0 w 4"/>
                <a:gd name="T3" fmla="*/ 4 h 4"/>
                <a:gd name="T4" fmla="*/ 4 w 4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cubicBezTo>
                    <a:pt x="4" y="3"/>
                    <a:pt x="2" y="3"/>
                    <a:pt x="0" y="4"/>
                  </a:cubicBezTo>
                  <a:cubicBezTo>
                    <a:pt x="0" y="1"/>
                    <a:pt x="2" y="1"/>
                    <a:pt x="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99" name="Freeform 282"/>
            <p:cNvSpPr>
              <a:spLocks/>
            </p:cNvSpPr>
            <p:nvPr/>
          </p:nvSpPr>
          <p:spPr bwMode="auto">
            <a:xfrm>
              <a:off x="5716588" y="3316288"/>
              <a:ext cx="12700" cy="4763"/>
            </a:xfrm>
            <a:custGeom>
              <a:avLst/>
              <a:gdLst>
                <a:gd name="T0" fmla="*/ 2 w 8"/>
                <a:gd name="T1" fmla="*/ 0 h 4"/>
                <a:gd name="T2" fmla="*/ 8 w 8"/>
                <a:gd name="T3" fmla="*/ 4 h 4"/>
                <a:gd name="T4" fmla="*/ 0 w 8"/>
                <a:gd name="T5" fmla="*/ 1 h 4"/>
                <a:gd name="T6" fmla="*/ 2 w 8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4">
                  <a:moveTo>
                    <a:pt x="2" y="0"/>
                  </a:moveTo>
                  <a:cubicBezTo>
                    <a:pt x="5" y="1"/>
                    <a:pt x="7" y="2"/>
                    <a:pt x="8" y="4"/>
                  </a:cubicBezTo>
                  <a:cubicBezTo>
                    <a:pt x="4" y="4"/>
                    <a:pt x="2" y="2"/>
                    <a:pt x="0" y="1"/>
                  </a:cubicBezTo>
                  <a:cubicBezTo>
                    <a:pt x="0" y="0"/>
                    <a:pt x="1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00" name="Freeform 283"/>
            <p:cNvSpPr>
              <a:spLocks/>
            </p:cNvSpPr>
            <p:nvPr/>
          </p:nvSpPr>
          <p:spPr bwMode="auto">
            <a:xfrm>
              <a:off x="6132513" y="3365501"/>
              <a:ext cx="9525" cy="12700"/>
            </a:xfrm>
            <a:custGeom>
              <a:avLst/>
              <a:gdLst>
                <a:gd name="T0" fmla="*/ 4 w 7"/>
                <a:gd name="T1" fmla="*/ 9 h 9"/>
                <a:gd name="T2" fmla="*/ 4 w 7"/>
                <a:gd name="T3" fmla="*/ 0 h 9"/>
                <a:gd name="T4" fmla="*/ 4 w 7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9">
                  <a:moveTo>
                    <a:pt x="4" y="9"/>
                  </a:moveTo>
                  <a:cubicBezTo>
                    <a:pt x="0" y="8"/>
                    <a:pt x="2" y="2"/>
                    <a:pt x="4" y="0"/>
                  </a:cubicBezTo>
                  <a:cubicBezTo>
                    <a:pt x="7" y="2"/>
                    <a:pt x="5" y="6"/>
                    <a:pt x="4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01" name="Freeform 284"/>
            <p:cNvSpPr>
              <a:spLocks/>
            </p:cNvSpPr>
            <p:nvPr/>
          </p:nvSpPr>
          <p:spPr bwMode="auto">
            <a:xfrm>
              <a:off x="6096000" y="3387726"/>
              <a:ext cx="6350" cy="4763"/>
            </a:xfrm>
            <a:custGeom>
              <a:avLst/>
              <a:gdLst>
                <a:gd name="T0" fmla="*/ 4 w 4"/>
                <a:gd name="T1" fmla="*/ 4 h 4"/>
                <a:gd name="T2" fmla="*/ 0 w 4"/>
                <a:gd name="T3" fmla="*/ 3 h 4"/>
                <a:gd name="T4" fmla="*/ 4 w 4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4"/>
                  </a:moveTo>
                  <a:cubicBezTo>
                    <a:pt x="2" y="4"/>
                    <a:pt x="1" y="4"/>
                    <a:pt x="0" y="3"/>
                  </a:cubicBezTo>
                  <a:cubicBezTo>
                    <a:pt x="1" y="1"/>
                    <a:pt x="4" y="0"/>
                    <a:pt x="4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02" name="Freeform 285"/>
            <p:cNvSpPr>
              <a:spLocks/>
            </p:cNvSpPr>
            <p:nvPr/>
          </p:nvSpPr>
          <p:spPr bwMode="auto">
            <a:xfrm>
              <a:off x="5573713" y="3486151"/>
              <a:ext cx="12700" cy="6350"/>
            </a:xfrm>
            <a:custGeom>
              <a:avLst/>
              <a:gdLst>
                <a:gd name="T0" fmla="*/ 6 w 8"/>
                <a:gd name="T1" fmla="*/ 0 h 5"/>
                <a:gd name="T2" fmla="*/ 0 w 8"/>
                <a:gd name="T3" fmla="*/ 1 h 5"/>
                <a:gd name="T4" fmla="*/ 6 w 8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5">
                  <a:moveTo>
                    <a:pt x="6" y="0"/>
                  </a:moveTo>
                  <a:cubicBezTo>
                    <a:pt x="3" y="0"/>
                    <a:pt x="1" y="5"/>
                    <a:pt x="0" y="1"/>
                  </a:cubicBezTo>
                  <a:cubicBezTo>
                    <a:pt x="3" y="0"/>
                    <a:pt x="8" y="0"/>
                    <a:pt x="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03" name="Freeform 286"/>
            <p:cNvSpPr>
              <a:spLocks/>
            </p:cNvSpPr>
            <p:nvPr/>
          </p:nvSpPr>
          <p:spPr bwMode="auto">
            <a:xfrm>
              <a:off x="5592763" y="3535363"/>
              <a:ext cx="39688" cy="20638"/>
            </a:xfrm>
            <a:custGeom>
              <a:avLst/>
              <a:gdLst>
                <a:gd name="T0" fmla="*/ 28 w 28"/>
                <a:gd name="T1" fmla="*/ 10 h 14"/>
                <a:gd name="T2" fmla="*/ 15 w 28"/>
                <a:gd name="T3" fmla="*/ 13 h 14"/>
                <a:gd name="T4" fmla="*/ 0 w 28"/>
                <a:gd name="T5" fmla="*/ 8 h 14"/>
                <a:gd name="T6" fmla="*/ 9 w 28"/>
                <a:gd name="T7" fmla="*/ 9 h 14"/>
                <a:gd name="T8" fmla="*/ 5 w 28"/>
                <a:gd name="T9" fmla="*/ 3 h 14"/>
                <a:gd name="T10" fmla="*/ 28 w 28"/>
                <a:gd name="T11" fmla="*/ 1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14">
                  <a:moveTo>
                    <a:pt x="28" y="10"/>
                  </a:moveTo>
                  <a:cubicBezTo>
                    <a:pt x="23" y="10"/>
                    <a:pt x="16" y="8"/>
                    <a:pt x="15" y="13"/>
                  </a:cubicBezTo>
                  <a:cubicBezTo>
                    <a:pt x="12" y="8"/>
                    <a:pt x="1" y="14"/>
                    <a:pt x="0" y="8"/>
                  </a:cubicBezTo>
                  <a:cubicBezTo>
                    <a:pt x="3" y="8"/>
                    <a:pt x="6" y="9"/>
                    <a:pt x="9" y="9"/>
                  </a:cubicBezTo>
                  <a:cubicBezTo>
                    <a:pt x="5" y="8"/>
                    <a:pt x="10" y="4"/>
                    <a:pt x="5" y="3"/>
                  </a:cubicBezTo>
                  <a:cubicBezTo>
                    <a:pt x="13" y="0"/>
                    <a:pt x="27" y="3"/>
                    <a:pt x="28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04" name="Freeform 287"/>
            <p:cNvSpPr>
              <a:spLocks/>
            </p:cNvSpPr>
            <p:nvPr/>
          </p:nvSpPr>
          <p:spPr bwMode="auto">
            <a:xfrm>
              <a:off x="5568950" y="3546476"/>
              <a:ext cx="12700" cy="7938"/>
            </a:xfrm>
            <a:custGeom>
              <a:avLst/>
              <a:gdLst>
                <a:gd name="T0" fmla="*/ 9 w 9"/>
                <a:gd name="T1" fmla="*/ 3 h 5"/>
                <a:gd name="T2" fmla="*/ 0 w 9"/>
                <a:gd name="T3" fmla="*/ 1 h 5"/>
                <a:gd name="T4" fmla="*/ 9 w 9"/>
                <a:gd name="T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5">
                  <a:moveTo>
                    <a:pt x="9" y="3"/>
                  </a:moveTo>
                  <a:cubicBezTo>
                    <a:pt x="6" y="5"/>
                    <a:pt x="0" y="5"/>
                    <a:pt x="0" y="1"/>
                  </a:cubicBezTo>
                  <a:cubicBezTo>
                    <a:pt x="4" y="0"/>
                    <a:pt x="6" y="2"/>
                    <a:pt x="9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05" name="Freeform 288"/>
            <p:cNvSpPr>
              <a:spLocks noEditPoints="1"/>
            </p:cNvSpPr>
            <p:nvPr/>
          </p:nvSpPr>
          <p:spPr bwMode="auto">
            <a:xfrm>
              <a:off x="5540375" y="3594101"/>
              <a:ext cx="312738" cy="485775"/>
            </a:xfrm>
            <a:custGeom>
              <a:avLst/>
              <a:gdLst>
                <a:gd name="T0" fmla="*/ 190 w 219"/>
                <a:gd name="T1" fmla="*/ 79 h 340"/>
                <a:gd name="T2" fmla="*/ 174 w 219"/>
                <a:gd name="T3" fmla="*/ 78 h 340"/>
                <a:gd name="T4" fmla="*/ 170 w 219"/>
                <a:gd name="T5" fmla="*/ 80 h 340"/>
                <a:gd name="T6" fmla="*/ 169 w 219"/>
                <a:gd name="T7" fmla="*/ 73 h 340"/>
                <a:gd name="T8" fmla="*/ 147 w 219"/>
                <a:gd name="T9" fmla="*/ 77 h 340"/>
                <a:gd name="T10" fmla="*/ 151 w 219"/>
                <a:gd name="T11" fmla="*/ 71 h 340"/>
                <a:gd name="T12" fmla="*/ 144 w 219"/>
                <a:gd name="T13" fmla="*/ 63 h 340"/>
                <a:gd name="T14" fmla="*/ 137 w 219"/>
                <a:gd name="T15" fmla="*/ 68 h 340"/>
                <a:gd name="T16" fmla="*/ 139 w 219"/>
                <a:gd name="T17" fmla="*/ 42 h 340"/>
                <a:gd name="T18" fmla="*/ 106 w 219"/>
                <a:gd name="T19" fmla="*/ 28 h 340"/>
                <a:gd name="T20" fmla="*/ 95 w 219"/>
                <a:gd name="T21" fmla="*/ 15 h 340"/>
                <a:gd name="T22" fmla="*/ 93 w 219"/>
                <a:gd name="T23" fmla="*/ 8 h 340"/>
                <a:gd name="T24" fmla="*/ 87 w 219"/>
                <a:gd name="T25" fmla="*/ 10 h 340"/>
                <a:gd name="T26" fmla="*/ 62 w 219"/>
                <a:gd name="T27" fmla="*/ 10 h 340"/>
                <a:gd name="T28" fmla="*/ 46 w 219"/>
                <a:gd name="T29" fmla="*/ 7 h 340"/>
                <a:gd name="T30" fmla="*/ 31 w 219"/>
                <a:gd name="T31" fmla="*/ 6 h 340"/>
                <a:gd name="T32" fmla="*/ 22 w 219"/>
                <a:gd name="T33" fmla="*/ 22 h 340"/>
                <a:gd name="T34" fmla="*/ 12 w 219"/>
                <a:gd name="T35" fmla="*/ 52 h 340"/>
                <a:gd name="T36" fmla="*/ 6 w 219"/>
                <a:gd name="T37" fmla="*/ 80 h 340"/>
                <a:gd name="T38" fmla="*/ 2 w 219"/>
                <a:gd name="T39" fmla="*/ 97 h 340"/>
                <a:gd name="T40" fmla="*/ 26 w 219"/>
                <a:gd name="T41" fmla="*/ 140 h 340"/>
                <a:gd name="T42" fmla="*/ 59 w 219"/>
                <a:gd name="T43" fmla="*/ 181 h 340"/>
                <a:gd name="T44" fmla="*/ 66 w 219"/>
                <a:gd name="T45" fmla="*/ 271 h 340"/>
                <a:gd name="T46" fmla="*/ 72 w 219"/>
                <a:gd name="T47" fmla="*/ 292 h 340"/>
                <a:gd name="T48" fmla="*/ 75 w 219"/>
                <a:gd name="T49" fmla="*/ 298 h 340"/>
                <a:gd name="T50" fmla="*/ 72 w 219"/>
                <a:gd name="T51" fmla="*/ 296 h 340"/>
                <a:gd name="T52" fmla="*/ 75 w 219"/>
                <a:gd name="T53" fmla="*/ 302 h 340"/>
                <a:gd name="T54" fmla="*/ 78 w 219"/>
                <a:gd name="T55" fmla="*/ 307 h 340"/>
                <a:gd name="T56" fmla="*/ 73 w 219"/>
                <a:gd name="T57" fmla="*/ 304 h 340"/>
                <a:gd name="T58" fmla="*/ 71 w 219"/>
                <a:gd name="T59" fmla="*/ 305 h 340"/>
                <a:gd name="T60" fmla="*/ 73 w 219"/>
                <a:gd name="T61" fmla="*/ 308 h 340"/>
                <a:gd name="T62" fmla="*/ 74 w 219"/>
                <a:gd name="T63" fmla="*/ 316 h 340"/>
                <a:gd name="T64" fmla="*/ 78 w 219"/>
                <a:gd name="T65" fmla="*/ 323 h 340"/>
                <a:gd name="T66" fmla="*/ 81 w 219"/>
                <a:gd name="T67" fmla="*/ 328 h 340"/>
                <a:gd name="T68" fmla="*/ 84 w 219"/>
                <a:gd name="T69" fmla="*/ 328 h 340"/>
                <a:gd name="T70" fmla="*/ 86 w 219"/>
                <a:gd name="T71" fmla="*/ 330 h 340"/>
                <a:gd name="T72" fmla="*/ 94 w 219"/>
                <a:gd name="T73" fmla="*/ 338 h 340"/>
                <a:gd name="T74" fmla="*/ 95 w 219"/>
                <a:gd name="T75" fmla="*/ 338 h 340"/>
                <a:gd name="T76" fmla="*/ 101 w 219"/>
                <a:gd name="T77" fmla="*/ 339 h 340"/>
                <a:gd name="T78" fmla="*/ 103 w 219"/>
                <a:gd name="T79" fmla="*/ 339 h 340"/>
                <a:gd name="T80" fmla="*/ 107 w 219"/>
                <a:gd name="T81" fmla="*/ 340 h 340"/>
                <a:gd name="T82" fmla="*/ 113 w 219"/>
                <a:gd name="T83" fmla="*/ 340 h 340"/>
                <a:gd name="T84" fmla="*/ 113 w 219"/>
                <a:gd name="T85" fmla="*/ 339 h 340"/>
                <a:gd name="T86" fmla="*/ 107 w 219"/>
                <a:gd name="T87" fmla="*/ 338 h 340"/>
                <a:gd name="T88" fmla="*/ 105 w 219"/>
                <a:gd name="T89" fmla="*/ 328 h 340"/>
                <a:gd name="T90" fmla="*/ 113 w 219"/>
                <a:gd name="T91" fmla="*/ 316 h 340"/>
                <a:gd name="T92" fmla="*/ 109 w 219"/>
                <a:gd name="T93" fmla="*/ 300 h 340"/>
                <a:gd name="T94" fmla="*/ 108 w 219"/>
                <a:gd name="T95" fmla="*/ 288 h 340"/>
                <a:gd name="T96" fmla="*/ 110 w 219"/>
                <a:gd name="T97" fmla="*/ 284 h 340"/>
                <a:gd name="T98" fmla="*/ 104 w 219"/>
                <a:gd name="T99" fmla="*/ 278 h 340"/>
                <a:gd name="T100" fmla="*/ 112 w 219"/>
                <a:gd name="T101" fmla="*/ 268 h 340"/>
                <a:gd name="T102" fmla="*/ 130 w 219"/>
                <a:gd name="T103" fmla="*/ 249 h 340"/>
                <a:gd name="T104" fmla="*/ 140 w 219"/>
                <a:gd name="T105" fmla="*/ 248 h 340"/>
                <a:gd name="T106" fmla="*/ 147 w 219"/>
                <a:gd name="T107" fmla="*/ 230 h 340"/>
                <a:gd name="T108" fmla="*/ 152 w 219"/>
                <a:gd name="T109" fmla="*/ 228 h 340"/>
                <a:gd name="T110" fmla="*/ 172 w 219"/>
                <a:gd name="T111" fmla="*/ 189 h 340"/>
                <a:gd name="T112" fmla="*/ 191 w 219"/>
                <a:gd name="T113" fmla="*/ 180 h 340"/>
                <a:gd name="T114" fmla="*/ 198 w 219"/>
                <a:gd name="T115" fmla="*/ 130 h 340"/>
                <a:gd name="T116" fmla="*/ 204 w 219"/>
                <a:gd name="T117" fmla="*/ 122 h 340"/>
                <a:gd name="T118" fmla="*/ 48 w 219"/>
                <a:gd name="T119" fmla="*/ 16 h 340"/>
                <a:gd name="T120" fmla="*/ 44 w 219"/>
                <a:gd name="T121" fmla="*/ 14 h 340"/>
                <a:gd name="T122" fmla="*/ 48 w 219"/>
                <a:gd name="T123" fmla="*/ 16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9" h="340">
                  <a:moveTo>
                    <a:pt x="211" y="92"/>
                  </a:moveTo>
                  <a:cubicBezTo>
                    <a:pt x="201" y="92"/>
                    <a:pt x="198" y="81"/>
                    <a:pt x="190" y="79"/>
                  </a:cubicBezTo>
                  <a:cubicBezTo>
                    <a:pt x="185" y="78"/>
                    <a:pt x="180" y="82"/>
                    <a:pt x="175" y="77"/>
                  </a:cubicBezTo>
                  <a:cubicBezTo>
                    <a:pt x="174" y="77"/>
                    <a:pt x="174" y="77"/>
                    <a:pt x="174" y="78"/>
                  </a:cubicBezTo>
                  <a:cubicBezTo>
                    <a:pt x="174" y="79"/>
                    <a:pt x="172" y="79"/>
                    <a:pt x="171" y="78"/>
                  </a:cubicBezTo>
                  <a:cubicBezTo>
                    <a:pt x="170" y="78"/>
                    <a:pt x="171" y="79"/>
                    <a:pt x="170" y="80"/>
                  </a:cubicBezTo>
                  <a:cubicBezTo>
                    <a:pt x="168" y="82"/>
                    <a:pt x="171" y="76"/>
                    <a:pt x="169" y="75"/>
                  </a:cubicBezTo>
                  <a:cubicBezTo>
                    <a:pt x="169" y="73"/>
                    <a:pt x="169" y="73"/>
                    <a:pt x="169" y="73"/>
                  </a:cubicBezTo>
                  <a:cubicBezTo>
                    <a:pt x="165" y="73"/>
                    <a:pt x="155" y="63"/>
                    <a:pt x="151" y="72"/>
                  </a:cubicBezTo>
                  <a:cubicBezTo>
                    <a:pt x="149" y="73"/>
                    <a:pt x="149" y="75"/>
                    <a:pt x="147" y="77"/>
                  </a:cubicBezTo>
                  <a:cubicBezTo>
                    <a:pt x="148" y="74"/>
                    <a:pt x="146" y="75"/>
                    <a:pt x="146" y="73"/>
                  </a:cubicBezTo>
                  <a:cubicBezTo>
                    <a:pt x="149" y="73"/>
                    <a:pt x="150" y="72"/>
                    <a:pt x="151" y="71"/>
                  </a:cubicBezTo>
                  <a:cubicBezTo>
                    <a:pt x="150" y="69"/>
                    <a:pt x="152" y="69"/>
                    <a:pt x="151" y="67"/>
                  </a:cubicBezTo>
                  <a:cubicBezTo>
                    <a:pt x="149" y="66"/>
                    <a:pt x="147" y="64"/>
                    <a:pt x="144" y="63"/>
                  </a:cubicBezTo>
                  <a:cubicBezTo>
                    <a:pt x="143" y="66"/>
                    <a:pt x="138" y="65"/>
                    <a:pt x="141" y="68"/>
                  </a:cubicBezTo>
                  <a:cubicBezTo>
                    <a:pt x="140" y="67"/>
                    <a:pt x="138" y="70"/>
                    <a:pt x="137" y="68"/>
                  </a:cubicBezTo>
                  <a:cubicBezTo>
                    <a:pt x="138" y="64"/>
                    <a:pt x="141" y="63"/>
                    <a:pt x="143" y="61"/>
                  </a:cubicBezTo>
                  <a:cubicBezTo>
                    <a:pt x="144" y="55"/>
                    <a:pt x="139" y="50"/>
                    <a:pt x="139" y="42"/>
                  </a:cubicBezTo>
                  <a:cubicBezTo>
                    <a:pt x="138" y="42"/>
                    <a:pt x="137" y="43"/>
                    <a:pt x="136" y="43"/>
                  </a:cubicBezTo>
                  <a:cubicBezTo>
                    <a:pt x="130" y="27"/>
                    <a:pt x="113" y="39"/>
                    <a:pt x="106" y="28"/>
                  </a:cubicBezTo>
                  <a:cubicBezTo>
                    <a:pt x="106" y="21"/>
                    <a:pt x="98" y="20"/>
                    <a:pt x="93" y="20"/>
                  </a:cubicBezTo>
                  <a:cubicBezTo>
                    <a:pt x="93" y="18"/>
                    <a:pt x="96" y="18"/>
                    <a:pt x="95" y="15"/>
                  </a:cubicBezTo>
                  <a:cubicBezTo>
                    <a:pt x="94" y="14"/>
                    <a:pt x="92" y="14"/>
                    <a:pt x="91" y="12"/>
                  </a:cubicBezTo>
                  <a:cubicBezTo>
                    <a:pt x="95" y="14"/>
                    <a:pt x="97" y="8"/>
                    <a:pt x="93" y="8"/>
                  </a:cubicBezTo>
                  <a:cubicBezTo>
                    <a:pt x="92" y="12"/>
                    <a:pt x="91" y="10"/>
                    <a:pt x="88" y="13"/>
                  </a:cubicBezTo>
                  <a:cubicBezTo>
                    <a:pt x="89" y="11"/>
                    <a:pt x="87" y="11"/>
                    <a:pt x="87" y="10"/>
                  </a:cubicBezTo>
                  <a:cubicBezTo>
                    <a:pt x="88" y="10"/>
                    <a:pt x="89" y="10"/>
                    <a:pt x="89" y="9"/>
                  </a:cubicBezTo>
                  <a:cubicBezTo>
                    <a:pt x="79" y="10"/>
                    <a:pt x="75" y="11"/>
                    <a:pt x="62" y="10"/>
                  </a:cubicBezTo>
                  <a:cubicBezTo>
                    <a:pt x="62" y="4"/>
                    <a:pt x="55" y="5"/>
                    <a:pt x="54" y="1"/>
                  </a:cubicBezTo>
                  <a:cubicBezTo>
                    <a:pt x="54" y="5"/>
                    <a:pt x="48" y="8"/>
                    <a:pt x="46" y="7"/>
                  </a:cubicBezTo>
                  <a:cubicBezTo>
                    <a:pt x="46" y="4"/>
                    <a:pt x="49" y="4"/>
                    <a:pt x="48" y="0"/>
                  </a:cubicBezTo>
                  <a:cubicBezTo>
                    <a:pt x="43" y="2"/>
                    <a:pt x="35" y="8"/>
                    <a:pt x="31" y="6"/>
                  </a:cubicBezTo>
                  <a:cubicBezTo>
                    <a:pt x="29" y="13"/>
                    <a:pt x="22" y="17"/>
                    <a:pt x="22" y="22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22" y="27"/>
                    <a:pt x="20" y="32"/>
                    <a:pt x="19" y="37"/>
                  </a:cubicBezTo>
                  <a:cubicBezTo>
                    <a:pt x="19" y="44"/>
                    <a:pt x="17" y="50"/>
                    <a:pt x="12" y="52"/>
                  </a:cubicBezTo>
                  <a:cubicBezTo>
                    <a:pt x="10" y="62"/>
                    <a:pt x="1" y="64"/>
                    <a:pt x="1" y="77"/>
                  </a:cubicBezTo>
                  <a:cubicBezTo>
                    <a:pt x="3" y="78"/>
                    <a:pt x="5" y="80"/>
                    <a:pt x="6" y="80"/>
                  </a:cubicBezTo>
                  <a:cubicBezTo>
                    <a:pt x="4" y="84"/>
                    <a:pt x="0" y="85"/>
                    <a:pt x="0" y="89"/>
                  </a:cubicBezTo>
                  <a:cubicBezTo>
                    <a:pt x="1" y="91"/>
                    <a:pt x="3" y="93"/>
                    <a:pt x="2" y="97"/>
                  </a:cubicBezTo>
                  <a:cubicBezTo>
                    <a:pt x="14" y="106"/>
                    <a:pt x="17" y="124"/>
                    <a:pt x="26" y="136"/>
                  </a:cubicBezTo>
                  <a:cubicBezTo>
                    <a:pt x="26" y="140"/>
                    <a:pt x="26" y="140"/>
                    <a:pt x="26" y="140"/>
                  </a:cubicBezTo>
                  <a:cubicBezTo>
                    <a:pt x="35" y="152"/>
                    <a:pt x="57" y="152"/>
                    <a:pt x="59" y="171"/>
                  </a:cubicBezTo>
                  <a:cubicBezTo>
                    <a:pt x="60" y="172"/>
                    <a:pt x="60" y="179"/>
                    <a:pt x="59" y="181"/>
                  </a:cubicBezTo>
                  <a:cubicBezTo>
                    <a:pt x="57" y="213"/>
                    <a:pt x="65" y="237"/>
                    <a:pt x="62" y="266"/>
                  </a:cubicBezTo>
                  <a:cubicBezTo>
                    <a:pt x="63" y="268"/>
                    <a:pt x="66" y="268"/>
                    <a:pt x="66" y="271"/>
                  </a:cubicBezTo>
                  <a:cubicBezTo>
                    <a:pt x="65" y="275"/>
                    <a:pt x="65" y="280"/>
                    <a:pt x="68" y="282"/>
                  </a:cubicBezTo>
                  <a:cubicBezTo>
                    <a:pt x="65" y="285"/>
                    <a:pt x="68" y="291"/>
                    <a:pt x="72" y="292"/>
                  </a:cubicBezTo>
                  <a:cubicBezTo>
                    <a:pt x="70" y="287"/>
                    <a:pt x="69" y="285"/>
                    <a:pt x="71" y="282"/>
                  </a:cubicBezTo>
                  <a:cubicBezTo>
                    <a:pt x="75" y="285"/>
                    <a:pt x="75" y="295"/>
                    <a:pt x="75" y="298"/>
                  </a:cubicBezTo>
                  <a:cubicBezTo>
                    <a:pt x="75" y="300"/>
                    <a:pt x="71" y="299"/>
                    <a:pt x="73" y="297"/>
                  </a:cubicBezTo>
                  <a:cubicBezTo>
                    <a:pt x="70" y="298"/>
                    <a:pt x="74" y="296"/>
                    <a:pt x="72" y="296"/>
                  </a:cubicBezTo>
                  <a:cubicBezTo>
                    <a:pt x="72" y="297"/>
                    <a:pt x="69" y="296"/>
                    <a:pt x="69" y="298"/>
                  </a:cubicBezTo>
                  <a:cubicBezTo>
                    <a:pt x="73" y="298"/>
                    <a:pt x="72" y="302"/>
                    <a:pt x="75" y="302"/>
                  </a:cubicBezTo>
                  <a:cubicBezTo>
                    <a:pt x="75" y="301"/>
                    <a:pt x="75" y="299"/>
                    <a:pt x="76" y="299"/>
                  </a:cubicBezTo>
                  <a:cubicBezTo>
                    <a:pt x="79" y="301"/>
                    <a:pt x="77" y="303"/>
                    <a:pt x="78" y="307"/>
                  </a:cubicBezTo>
                  <a:cubicBezTo>
                    <a:pt x="75" y="307"/>
                    <a:pt x="77" y="304"/>
                    <a:pt x="73" y="305"/>
                  </a:cubicBezTo>
                  <a:cubicBezTo>
                    <a:pt x="73" y="304"/>
                    <a:pt x="73" y="304"/>
                    <a:pt x="73" y="304"/>
                  </a:cubicBezTo>
                  <a:cubicBezTo>
                    <a:pt x="72" y="304"/>
                    <a:pt x="72" y="304"/>
                    <a:pt x="72" y="304"/>
                  </a:cubicBezTo>
                  <a:cubicBezTo>
                    <a:pt x="71" y="304"/>
                    <a:pt x="71" y="304"/>
                    <a:pt x="71" y="305"/>
                  </a:cubicBezTo>
                  <a:cubicBezTo>
                    <a:pt x="73" y="305"/>
                    <a:pt x="69" y="309"/>
                    <a:pt x="72" y="310"/>
                  </a:cubicBezTo>
                  <a:cubicBezTo>
                    <a:pt x="72" y="309"/>
                    <a:pt x="72" y="308"/>
                    <a:pt x="73" y="308"/>
                  </a:cubicBezTo>
                  <a:cubicBezTo>
                    <a:pt x="78" y="309"/>
                    <a:pt x="77" y="312"/>
                    <a:pt x="78" y="316"/>
                  </a:cubicBezTo>
                  <a:cubicBezTo>
                    <a:pt x="75" y="316"/>
                    <a:pt x="76" y="314"/>
                    <a:pt x="74" y="316"/>
                  </a:cubicBezTo>
                  <a:cubicBezTo>
                    <a:pt x="74" y="318"/>
                    <a:pt x="74" y="318"/>
                    <a:pt x="74" y="318"/>
                  </a:cubicBezTo>
                  <a:cubicBezTo>
                    <a:pt x="76" y="319"/>
                    <a:pt x="77" y="322"/>
                    <a:pt x="78" y="323"/>
                  </a:cubicBezTo>
                  <a:cubicBezTo>
                    <a:pt x="78" y="326"/>
                    <a:pt x="81" y="324"/>
                    <a:pt x="81" y="325"/>
                  </a:cubicBezTo>
                  <a:cubicBezTo>
                    <a:pt x="81" y="326"/>
                    <a:pt x="79" y="328"/>
                    <a:pt x="81" y="328"/>
                  </a:cubicBezTo>
                  <a:cubicBezTo>
                    <a:pt x="81" y="327"/>
                    <a:pt x="81" y="326"/>
                    <a:pt x="83" y="325"/>
                  </a:cubicBezTo>
                  <a:cubicBezTo>
                    <a:pt x="82" y="327"/>
                    <a:pt x="84" y="327"/>
                    <a:pt x="84" y="328"/>
                  </a:cubicBezTo>
                  <a:cubicBezTo>
                    <a:pt x="81" y="329"/>
                    <a:pt x="85" y="331"/>
                    <a:pt x="83" y="333"/>
                  </a:cubicBezTo>
                  <a:cubicBezTo>
                    <a:pt x="86" y="334"/>
                    <a:pt x="84" y="330"/>
                    <a:pt x="86" y="330"/>
                  </a:cubicBezTo>
                  <a:cubicBezTo>
                    <a:pt x="88" y="332"/>
                    <a:pt x="92" y="334"/>
                    <a:pt x="91" y="337"/>
                  </a:cubicBezTo>
                  <a:cubicBezTo>
                    <a:pt x="92" y="337"/>
                    <a:pt x="93" y="338"/>
                    <a:pt x="94" y="338"/>
                  </a:cubicBezTo>
                  <a:cubicBezTo>
                    <a:pt x="94" y="338"/>
                    <a:pt x="94" y="338"/>
                    <a:pt x="94" y="338"/>
                  </a:cubicBezTo>
                  <a:cubicBezTo>
                    <a:pt x="95" y="338"/>
                    <a:pt x="95" y="338"/>
                    <a:pt x="95" y="338"/>
                  </a:cubicBezTo>
                  <a:cubicBezTo>
                    <a:pt x="97" y="338"/>
                    <a:pt x="98" y="338"/>
                    <a:pt x="100" y="339"/>
                  </a:cubicBezTo>
                  <a:cubicBezTo>
                    <a:pt x="100" y="339"/>
                    <a:pt x="101" y="339"/>
                    <a:pt x="101" y="339"/>
                  </a:cubicBezTo>
                  <a:cubicBezTo>
                    <a:pt x="101" y="339"/>
                    <a:pt x="101" y="339"/>
                    <a:pt x="102" y="339"/>
                  </a:cubicBezTo>
                  <a:cubicBezTo>
                    <a:pt x="102" y="339"/>
                    <a:pt x="102" y="339"/>
                    <a:pt x="103" y="339"/>
                  </a:cubicBezTo>
                  <a:cubicBezTo>
                    <a:pt x="104" y="339"/>
                    <a:pt x="105" y="339"/>
                    <a:pt x="106" y="339"/>
                  </a:cubicBezTo>
                  <a:cubicBezTo>
                    <a:pt x="107" y="339"/>
                    <a:pt x="107" y="340"/>
                    <a:pt x="107" y="340"/>
                  </a:cubicBezTo>
                  <a:cubicBezTo>
                    <a:pt x="108" y="340"/>
                    <a:pt x="109" y="340"/>
                    <a:pt x="110" y="340"/>
                  </a:cubicBezTo>
                  <a:cubicBezTo>
                    <a:pt x="111" y="340"/>
                    <a:pt x="112" y="340"/>
                    <a:pt x="113" y="340"/>
                  </a:cubicBezTo>
                  <a:cubicBezTo>
                    <a:pt x="113" y="340"/>
                    <a:pt x="114" y="340"/>
                    <a:pt x="114" y="340"/>
                  </a:cubicBezTo>
                  <a:cubicBezTo>
                    <a:pt x="113" y="340"/>
                    <a:pt x="113" y="339"/>
                    <a:pt x="113" y="339"/>
                  </a:cubicBezTo>
                  <a:cubicBezTo>
                    <a:pt x="111" y="339"/>
                    <a:pt x="108" y="338"/>
                    <a:pt x="107" y="339"/>
                  </a:cubicBezTo>
                  <a:cubicBezTo>
                    <a:pt x="107" y="338"/>
                    <a:pt x="107" y="338"/>
                    <a:pt x="107" y="338"/>
                  </a:cubicBezTo>
                  <a:cubicBezTo>
                    <a:pt x="108" y="337"/>
                    <a:pt x="112" y="338"/>
                    <a:pt x="113" y="336"/>
                  </a:cubicBezTo>
                  <a:cubicBezTo>
                    <a:pt x="109" y="335"/>
                    <a:pt x="107" y="331"/>
                    <a:pt x="105" y="328"/>
                  </a:cubicBezTo>
                  <a:cubicBezTo>
                    <a:pt x="107" y="328"/>
                    <a:pt x="106" y="324"/>
                    <a:pt x="109" y="325"/>
                  </a:cubicBezTo>
                  <a:cubicBezTo>
                    <a:pt x="107" y="320"/>
                    <a:pt x="110" y="318"/>
                    <a:pt x="113" y="316"/>
                  </a:cubicBezTo>
                  <a:cubicBezTo>
                    <a:pt x="114" y="307"/>
                    <a:pt x="103" y="311"/>
                    <a:pt x="103" y="305"/>
                  </a:cubicBezTo>
                  <a:cubicBezTo>
                    <a:pt x="103" y="302"/>
                    <a:pt x="104" y="299"/>
                    <a:pt x="109" y="300"/>
                  </a:cubicBezTo>
                  <a:cubicBezTo>
                    <a:pt x="109" y="296"/>
                    <a:pt x="108" y="294"/>
                    <a:pt x="107" y="292"/>
                  </a:cubicBezTo>
                  <a:cubicBezTo>
                    <a:pt x="109" y="291"/>
                    <a:pt x="110" y="289"/>
                    <a:pt x="108" y="288"/>
                  </a:cubicBezTo>
                  <a:cubicBezTo>
                    <a:pt x="110" y="287"/>
                    <a:pt x="110" y="289"/>
                    <a:pt x="112" y="289"/>
                  </a:cubicBezTo>
                  <a:cubicBezTo>
                    <a:pt x="113" y="286"/>
                    <a:pt x="111" y="286"/>
                    <a:pt x="110" y="284"/>
                  </a:cubicBezTo>
                  <a:cubicBezTo>
                    <a:pt x="108" y="283"/>
                    <a:pt x="110" y="287"/>
                    <a:pt x="107" y="286"/>
                  </a:cubicBezTo>
                  <a:cubicBezTo>
                    <a:pt x="105" y="284"/>
                    <a:pt x="103" y="282"/>
                    <a:pt x="104" y="278"/>
                  </a:cubicBezTo>
                  <a:cubicBezTo>
                    <a:pt x="106" y="279"/>
                    <a:pt x="111" y="279"/>
                    <a:pt x="114" y="279"/>
                  </a:cubicBezTo>
                  <a:cubicBezTo>
                    <a:pt x="115" y="274"/>
                    <a:pt x="114" y="271"/>
                    <a:pt x="112" y="268"/>
                  </a:cubicBezTo>
                  <a:cubicBezTo>
                    <a:pt x="124" y="269"/>
                    <a:pt x="132" y="267"/>
                    <a:pt x="134" y="257"/>
                  </a:cubicBezTo>
                  <a:cubicBezTo>
                    <a:pt x="132" y="254"/>
                    <a:pt x="128" y="254"/>
                    <a:pt x="130" y="249"/>
                  </a:cubicBezTo>
                  <a:cubicBezTo>
                    <a:pt x="127" y="247"/>
                    <a:pt x="123" y="247"/>
                    <a:pt x="123" y="244"/>
                  </a:cubicBezTo>
                  <a:cubicBezTo>
                    <a:pt x="129" y="245"/>
                    <a:pt x="133" y="248"/>
                    <a:pt x="140" y="248"/>
                  </a:cubicBezTo>
                  <a:cubicBezTo>
                    <a:pt x="144" y="243"/>
                    <a:pt x="147" y="237"/>
                    <a:pt x="150" y="230"/>
                  </a:cubicBezTo>
                  <a:cubicBezTo>
                    <a:pt x="148" y="230"/>
                    <a:pt x="148" y="232"/>
                    <a:pt x="147" y="230"/>
                  </a:cubicBezTo>
                  <a:cubicBezTo>
                    <a:pt x="149" y="227"/>
                    <a:pt x="150" y="224"/>
                    <a:pt x="153" y="223"/>
                  </a:cubicBezTo>
                  <a:cubicBezTo>
                    <a:pt x="153" y="225"/>
                    <a:pt x="150" y="227"/>
                    <a:pt x="152" y="228"/>
                  </a:cubicBezTo>
                  <a:cubicBezTo>
                    <a:pt x="157" y="217"/>
                    <a:pt x="162" y="212"/>
                    <a:pt x="159" y="197"/>
                  </a:cubicBezTo>
                  <a:cubicBezTo>
                    <a:pt x="163" y="197"/>
                    <a:pt x="167" y="187"/>
                    <a:pt x="172" y="189"/>
                  </a:cubicBezTo>
                  <a:cubicBezTo>
                    <a:pt x="174" y="186"/>
                    <a:pt x="179" y="184"/>
                    <a:pt x="187" y="185"/>
                  </a:cubicBezTo>
                  <a:cubicBezTo>
                    <a:pt x="186" y="181"/>
                    <a:pt x="189" y="181"/>
                    <a:pt x="191" y="180"/>
                  </a:cubicBezTo>
                  <a:cubicBezTo>
                    <a:pt x="191" y="174"/>
                    <a:pt x="191" y="174"/>
                    <a:pt x="191" y="174"/>
                  </a:cubicBezTo>
                  <a:cubicBezTo>
                    <a:pt x="201" y="166"/>
                    <a:pt x="194" y="144"/>
                    <a:pt x="198" y="130"/>
                  </a:cubicBezTo>
                  <a:cubicBezTo>
                    <a:pt x="198" y="132"/>
                    <a:pt x="199" y="132"/>
                    <a:pt x="201" y="132"/>
                  </a:cubicBezTo>
                  <a:cubicBezTo>
                    <a:pt x="201" y="128"/>
                    <a:pt x="205" y="127"/>
                    <a:pt x="204" y="122"/>
                  </a:cubicBezTo>
                  <a:cubicBezTo>
                    <a:pt x="214" y="119"/>
                    <a:pt x="219" y="101"/>
                    <a:pt x="211" y="92"/>
                  </a:cubicBezTo>
                  <a:close/>
                  <a:moveTo>
                    <a:pt x="48" y="16"/>
                  </a:moveTo>
                  <a:cubicBezTo>
                    <a:pt x="48" y="17"/>
                    <a:pt x="47" y="17"/>
                    <a:pt x="46" y="17"/>
                  </a:cubicBezTo>
                  <a:cubicBezTo>
                    <a:pt x="45" y="16"/>
                    <a:pt x="44" y="15"/>
                    <a:pt x="44" y="14"/>
                  </a:cubicBezTo>
                  <a:cubicBezTo>
                    <a:pt x="43" y="11"/>
                    <a:pt x="46" y="12"/>
                    <a:pt x="46" y="10"/>
                  </a:cubicBezTo>
                  <a:cubicBezTo>
                    <a:pt x="48" y="11"/>
                    <a:pt x="48" y="13"/>
                    <a:pt x="48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06" name="Freeform 289"/>
            <p:cNvSpPr>
              <a:spLocks/>
            </p:cNvSpPr>
            <p:nvPr/>
          </p:nvSpPr>
          <p:spPr bwMode="auto">
            <a:xfrm>
              <a:off x="5626100" y="3154363"/>
              <a:ext cx="30163" cy="15875"/>
            </a:xfrm>
            <a:custGeom>
              <a:avLst/>
              <a:gdLst>
                <a:gd name="T0" fmla="*/ 21 w 21"/>
                <a:gd name="T1" fmla="*/ 0 h 11"/>
                <a:gd name="T2" fmla="*/ 21 w 21"/>
                <a:gd name="T3" fmla="*/ 2 h 11"/>
                <a:gd name="T4" fmla="*/ 7 w 21"/>
                <a:gd name="T5" fmla="*/ 11 h 11"/>
                <a:gd name="T6" fmla="*/ 0 w 21"/>
                <a:gd name="T7" fmla="*/ 5 h 11"/>
                <a:gd name="T8" fmla="*/ 7 w 21"/>
                <a:gd name="T9" fmla="*/ 2 h 11"/>
                <a:gd name="T10" fmla="*/ 21 w 21"/>
                <a:gd name="T11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11">
                  <a:moveTo>
                    <a:pt x="21" y="0"/>
                  </a:moveTo>
                  <a:cubicBezTo>
                    <a:pt x="20" y="1"/>
                    <a:pt x="21" y="1"/>
                    <a:pt x="21" y="2"/>
                  </a:cubicBezTo>
                  <a:cubicBezTo>
                    <a:pt x="20" y="9"/>
                    <a:pt x="12" y="9"/>
                    <a:pt x="7" y="11"/>
                  </a:cubicBezTo>
                  <a:cubicBezTo>
                    <a:pt x="4" y="10"/>
                    <a:pt x="1" y="9"/>
                    <a:pt x="0" y="5"/>
                  </a:cubicBezTo>
                  <a:cubicBezTo>
                    <a:pt x="4" y="6"/>
                    <a:pt x="11" y="5"/>
                    <a:pt x="7" y="2"/>
                  </a:cubicBezTo>
                  <a:cubicBezTo>
                    <a:pt x="11" y="0"/>
                    <a:pt x="15" y="1"/>
                    <a:pt x="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07" name="Freeform 290"/>
            <p:cNvSpPr>
              <a:spLocks/>
            </p:cNvSpPr>
            <p:nvPr/>
          </p:nvSpPr>
          <p:spPr bwMode="auto">
            <a:xfrm>
              <a:off x="5729288" y="3152776"/>
              <a:ext cx="17463" cy="11113"/>
            </a:xfrm>
            <a:custGeom>
              <a:avLst/>
              <a:gdLst>
                <a:gd name="T0" fmla="*/ 13 w 13"/>
                <a:gd name="T1" fmla="*/ 4 h 8"/>
                <a:gd name="T2" fmla="*/ 0 w 13"/>
                <a:gd name="T3" fmla="*/ 2 h 8"/>
                <a:gd name="T4" fmla="*/ 13 w 13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8">
                  <a:moveTo>
                    <a:pt x="13" y="4"/>
                  </a:moveTo>
                  <a:cubicBezTo>
                    <a:pt x="10" y="6"/>
                    <a:pt x="0" y="8"/>
                    <a:pt x="0" y="2"/>
                  </a:cubicBezTo>
                  <a:cubicBezTo>
                    <a:pt x="4" y="0"/>
                    <a:pt x="10" y="2"/>
                    <a:pt x="13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08" name="Freeform 291"/>
            <p:cNvSpPr>
              <a:spLocks/>
            </p:cNvSpPr>
            <p:nvPr/>
          </p:nvSpPr>
          <p:spPr bwMode="auto">
            <a:xfrm>
              <a:off x="5834063" y="3176588"/>
              <a:ext cx="11113" cy="9525"/>
            </a:xfrm>
            <a:custGeom>
              <a:avLst/>
              <a:gdLst>
                <a:gd name="T0" fmla="*/ 8 w 8"/>
                <a:gd name="T1" fmla="*/ 3 h 6"/>
                <a:gd name="T2" fmla="*/ 0 w 8"/>
                <a:gd name="T3" fmla="*/ 3 h 6"/>
                <a:gd name="T4" fmla="*/ 1 w 8"/>
                <a:gd name="T5" fmla="*/ 0 h 6"/>
                <a:gd name="T6" fmla="*/ 8 w 8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6">
                  <a:moveTo>
                    <a:pt x="8" y="3"/>
                  </a:moveTo>
                  <a:cubicBezTo>
                    <a:pt x="5" y="4"/>
                    <a:pt x="2" y="6"/>
                    <a:pt x="0" y="3"/>
                  </a:cubicBezTo>
                  <a:cubicBezTo>
                    <a:pt x="0" y="2"/>
                    <a:pt x="1" y="1"/>
                    <a:pt x="1" y="0"/>
                  </a:cubicBezTo>
                  <a:cubicBezTo>
                    <a:pt x="4" y="0"/>
                    <a:pt x="8" y="0"/>
                    <a:pt x="8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09" name="Freeform 292"/>
            <p:cNvSpPr>
              <a:spLocks/>
            </p:cNvSpPr>
            <p:nvPr/>
          </p:nvSpPr>
          <p:spPr bwMode="auto">
            <a:xfrm>
              <a:off x="5973763" y="3200401"/>
              <a:ext cx="52388" cy="22225"/>
            </a:xfrm>
            <a:custGeom>
              <a:avLst/>
              <a:gdLst>
                <a:gd name="T0" fmla="*/ 2 w 37"/>
                <a:gd name="T1" fmla="*/ 2 h 16"/>
                <a:gd name="T2" fmla="*/ 6 w 37"/>
                <a:gd name="T3" fmla="*/ 3 h 16"/>
                <a:gd name="T4" fmla="*/ 4 w 37"/>
                <a:gd name="T5" fmla="*/ 0 h 16"/>
                <a:gd name="T6" fmla="*/ 9 w 37"/>
                <a:gd name="T7" fmla="*/ 6 h 16"/>
                <a:gd name="T8" fmla="*/ 13 w 37"/>
                <a:gd name="T9" fmla="*/ 2 h 16"/>
                <a:gd name="T10" fmla="*/ 32 w 37"/>
                <a:gd name="T11" fmla="*/ 0 h 16"/>
                <a:gd name="T12" fmla="*/ 36 w 37"/>
                <a:gd name="T13" fmla="*/ 5 h 16"/>
                <a:gd name="T14" fmla="*/ 32 w 37"/>
                <a:gd name="T15" fmla="*/ 11 h 16"/>
                <a:gd name="T16" fmla="*/ 3 w 37"/>
                <a:gd name="T17" fmla="*/ 13 h 16"/>
                <a:gd name="T18" fmla="*/ 6 w 37"/>
                <a:gd name="T19" fmla="*/ 11 h 16"/>
                <a:gd name="T20" fmla="*/ 0 w 37"/>
                <a:gd name="T21" fmla="*/ 9 h 16"/>
                <a:gd name="T22" fmla="*/ 6 w 37"/>
                <a:gd name="T23" fmla="*/ 5 h 16"/>
                <a:gd name="T24" fmla="*/ 3 w 37"/>
                <a:gd name="T25" fmla="*/ 5 h 16"/>
                <a:gd name="T26" fmla="*/ 1 w 37"/>
                <a:gd name="T27" fmla="*/ 4 h 16"/>
                <a:gd name="T28" fmla="*/ 2 w 37"/>
                <a:gd name="T29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" h="16">
                  <a:moveTo>
                    <a:pt x="2" y="2"/>
                  </a:moveTo>
                  <a:cubicBezTo>
                    <a:pt x="4" y="2"/>
                    <a:pt x="4" y="4"/>
                    <a:pt x="6" y="3"/>
                  </a:cubicBezTo>
                  <a:cubicBezTo>
                    <a:pt x="6" y="2"/>
                    <a:pt x="4" y="2"/>
                    <a:pt x="4" y="0"/>
                  </a:cubicBezTo>
                  <a:cubicBezTo>
                    <a:pt x="7" y="1"/>
                    <a:pt x="10" y="2"/>
                    <a:pt x="9" y="6"/>
                  </a:cubicBezTo>
                  <a:cubicBezTo>
                    <a:pt x="11" y="5"/>
                    <a:pt x="13" y="5"/>
                    <a:pt x="13" y="2"/>
                  </a:cubicBezTo>
                  <a:cubicBezTo>
                    <a:pt x="19" y="4"/>
                    <a:pt x="24" y="1"/>
                    <a:pt x="32" y="0"/>
                  </a:cubicBezTo>
                  <a:cubicBezTo>
                    <a:pt x="33" y="4"/>
                    <a:pt x="31" y="5"/>
                    <a:pt x="36" y="5"/>
                  </a:cubicBezTo>
                  <a:cubicBezTo>
                    <a:pt x="37" y="8"/>
                    <a:pt x="32" y="7"/>
                    <a:pt x="32" y="11"/>
                  </a:cubicBezTo>
                  <a:cubicBezTo>
                    <a:pt x="21" y="12"/>
                    <a:pt x="15" y="16"/>
                    <a:pt x="3" y="13"/>
                  </a:cubicBezTo>
                  <a:cubicBezTo>
                    <a:pt x="2" y="11"/>
                    <a:pt x="5" y="12"/>
                    <a:pt x="6" y="11"/>
                  </a:cubicBezTo>
                  <a:cubicBezTo>
                    <a:pt x="5" y="9"/>
                    <a:pt x="3" y="8"/>
                    <a:pt x="0" y="9"/>
                  </a:cubicBezTo>
                  <a:cubicBezTo>
                    <a:pt x="2" y="7"/>
                    <a:pt x="5" y="8"/>
                    <a:pt x="6" y="5"/>
                  </a:cubicBezTo>
                  <a:cubicBezTo>
                    <a:pt x="6" y="4"/>
                    <a:pt x="4" y="5"/>
                    <a:pt x="3" y="5"/>
                  </a:cubicBezTo>
                  <a:cubicBezTo>
                    <a:pt x="3" y="4"/>
                    <a:pt x="2" y="4"/>
                    <a:pt x="1" y="4"/>
                  </a:cubicBezTo>
                  <a:cubicBezTo>
                    <a:pt x="1" y="3"/>
                    <a:pt x="2" y="3"/>
                    <a:pt x="2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10" name="Freeform 293"/>
            <p:cNvSpPr>
              <a:spLocks/>
            </p:cNvSpPr>
            <p:nvPr/>
          </p:nvSpPr>
          <p:spPr bwMode="auto">
            <a:xfrm>
              <a:off x="5646738" y="3203576"/>
              <a:ext cx="38100" cy="19050"/>
            </a:xfrm>
            <a:custGeom>
              <a:avLst/>
              <a:gdLst>
                <a:gd name="T0" fmla="*/ 14 w 26"/>
                <a:gd name="T1" fmla="*/ 0 h 13"/>
                <a:gd name="T2" fmla="*/ 22 w 26"/>
                <a:gd name="T3" fmla="*/ 5 h 13"/>
                <a:gd name="T4" fmla="*/ 26 w 26"/>
                <a:gd name="T5" fmla="*/ 11 h 13"/>
                <a:gd name="T6" fmla="*/ 6 w 26"/>
                <a:gd name="T7" fmla="*/ 13 h 13"/>
                <a:gd name="T8" fmla="*/ 0 w 26"/>
                <a:gd name="T9" fmla="*/ 11 h 13"/>
                <a:gd name="T10" fmla="*/ 14 w 26"/>
                <a:gd name="T1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13">
                  <a:moveTo>
                    <a:pt x="14" y="0"/>
                  </a:moveTo>
                  <a:cubicBezTo>
                    <a:pt x="13" y="6"/>
                    <a:pt x="20" y="2"/>
                    <a:pt x="22" y="5"/>
                  </a:cubicBezTo>
                  <a:cubicBezTo>
                    <a:pt x="19" y="11"/>
                    <a:pt x="25" y="8"/>
                    <a:pt x="26" y="11"/>
                  </a:cubicBezTo>
                  <a:cubicBezTo>
                    <a:pt x="17" y="10"/>
                    <a:pt x="13" y="9"/>
                    <a:pt x="6" y="13"/>
                  </a:cubicBezTo>
                  <a:cubicBezTo>
                    <a:pt x="4" y="12"/>
                    <a:pt x="5" y="10"/>
                    <a:pt x="0" y="11"/>
                  </a:cubicBezTo>
                  <a:cubicBezTo>
                    <a:pt x="5" y="7"/>
                    <a:pt x="8" y="2"/>
                    <a:pt x="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11" name="Freeform 294"/>
            <p:cNvSpPr>
              <a:spLocks/>
            </p:cNvSpPr>
            <p:nvPr/>
          </p:nvSpPr>
          <p:spPr bwMode="auto">
            <a:xfrm>
              <a:off x="5659438" y="3221038"/>
              <a:ext cx="12700" cy="9525"/>
            </a:xfrm>
            <a:custGeom>
              <a:avLst/>
              <a:gdLst>
                <a:gd name="T0" fmla="*/ 9 w 9"/>
                <a:gd name="T1" fmla="*/ 2 h 6"/>
                <a:gd name="T2" fmla="*/ 0 w 9"/>
                <a:gd name="T3" fmla="*/ 5 h 6"/>
                <a:gd name="T4" fmla="*/ 9 w 9"/>
                <a:gd name="T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6">
                  <a:moveTo>
                    <a:pt x="9" y="2"/>
                  </a:moveTo>
                  <a:cubicBezTo>
                    <a:pt x="8" y="6"/>
                    <a:pt x="3" y="5"/>
                    <a:pt x="0" y="5"/>
                  </a:cubicBezTo>
                  <a:cubicBezTo>
                    <a:pt x="1" y="3"/>
                    <a:pt x="6" y="0"/>
                    <a:pt x="9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12" name="Freeform 295"/>
            <p:cNvSpPr>
              <a:spLocks/>
            </p:cNvSpPr>
            <p:nvPr/>
          </p:nvSpPr>
          <p:spPr bwMode="auto">
            <a:xfrm>
              <a:off x="6027738" y="3275013"/>
              <a:ext cx="30163" cy="28575"/>
            </a:xfrm>
            <a:custGeom>
              <a:avLst/>
              <a:gdLst>
                <a:gd name="T0" fmla="*/ 8 w 21"/>
                <a:gd name="T1" fmla="*/ 5 h 19"/>
                <a:gd name="T2" fmla="*/ 13 w 21"/>
                <a:gd name="T3" fmla="*/ 0 h 19"/>
                <a:gd name="T4" fmla="*/ 21 w 21"/>
                <a:gd name="T5" fmla="*/ 5 h 19"/>
                <a:gd name="T6" fmla="*/ 18 w 21"/>
                <a:gd name="T7" fmla="*/ 7 h 19"/>
                <a:gd name="T8" fmla="*/ 0 w 21"/>
                <a:gd name="T9" fmla="*/ 18 h 19"/>
                <a:gd name="T10" fmla="*/ 5 w 21"/>
                <a:gd name="T11" fmla="*/ 11 h 19"/>
                <a:gd name="T12" fmla="*/ 2 w 21"/>
                <a:gd name="T13" fmla="*/ 10 h 19"/>
                <a:gd name="T14" fmla="*/ 2 w 21"/>
                <a:gd name="T15" fmla="*/ 10 h 19"/>
                <a:gd name="T16" fmla="*/ 2 w 21"/>
                <a:gd name="T17" fmla="*/ 10 h 19"/>
                <a:gd name="T18" fmla="*/ 4 w 21"/>
                <a:gd name="T19" fmla="*/ 6 h 19"/>
                <a:gd name="T20" fmla="*/ 8 w 21"/>
                <a:gd name="T21" fmla="*/ 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19">
                  <a:moveTo>
                    <a:pt x="8" y="5"/>
                  </a:moveTo>
                  <a:cubicBezTo>
                    <a:pt x="9" y="3"/>
                    <a:pt x="11" y="3"/>
                    <a:pt x="13" y="0"/>
                  </a:cubicBezTo>
                  <a:cubicBezTo>
                    <a:pt x="17" y="1"/>
                    <a:pt x="21" y="1"/>
                    <a:pt x="21" y="5"/>
                  </a:cubicBezTo>
                  <a:cubicBezTo>
                    <a:pt x="20" y="6"/>
                    <a:pt x="19" y="7"/>
                    <a:pt x="18" y="7"/>
                  </a:cubicBezTo>
                  <a:cubicBezTo>
                    <a:pt x="20" y="19"/>
                    <a:pt x="7" y="19"/>
                    <a:pt x="0" y="18"/>
                  </a:cubicBezTo>
                  <a:cubicBezTo>
                    <a:pt x="1" y="15"/>
                    <a:pt x="3" y="13"/>
                    <a:pt x="5" y="11"/>
                  </a:cubicBezTo>
                  <a:cubicBezTo>
                    <a:pt x="5" y="10"/>
                    <a:pt x="3" y="11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4" y="9"/>
                    <a:pt x="3" y="6"/>
                    <a:pt x="4" y="6"/>
                  </a:cubicBezTo>
                  <a:cubicBezTo>
                    <a:pt x="5" y="6"/>
                    <a:pt x="8" y="7"/>
                    <a:pt x="8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13" name="Freeform 296"/>
            <p:cNvSpPr>
              <a:spLocks/>
            </p:cNvSpPr>
            <p:nvPr/>
          </p:nvSpPr>
          <p:spPr bwMode="auto">
            <a:xfrm>
              <a:off x="5529263" y="3500438"/>
              <a:ext cx="68263" cy="39688"/>
            </a:xfrm>
            <a:custGeom>
              <a:avLst/>
              <a:gdLst>
                <a:gd name="T0" fmla="*/ 48 w 48"/>
                <a:gd name="T1" fmla="*/ 25 h 28"/>
                <a:gd name="T2" fmla="*/ 31 w 48"/>
                <a:gd name="T3" fmla="*/ 27 h 28"/>
                <a:gd name="T4" fmla="*/ 34 w 48"/>
                <a:gd name="T5" fmla="*/ 24 h 28"/>
                <a:gd name="T6" fmla="*/ 28 w 48"/>
                <a:gd name="T7" fmla="*/ 18 h 28"/>
                <a:gd name="T8" fmla="*/ 14 w 48"/>
                <a:gd name="T9" fmla="*/ 12 h 28"/>
                <a:gd name="T10" fmla="*/ 0 w 48"/>
                <a:gd name="T11" fmla="*/ 17 h 28"/>
                <a:gd name="T12" fmla="*/ 48 w 48"/>
                <a:gd name="T13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28">
                  <a:moveTo>
                    <a:pt x="48" y="25"/>
                  </a:moveTo>
                  <a:cubicBezTo>
                    <a:pt x="45" y="28"/>
                    <a:pt x="37" y="27"/>
                    <a:pt x="31" y="27"/>
                  </a:cubicBezTo>
                  <a:cubicBezTo>
                    <a:pt x="31" y="25"/>
                    <a:pt x="34" y="25"/>
                    <a:pt x="34" y="24"/>
                  </a:cubicBezTo>
                  <a:cubicBezTo>
                    <a:pt x="31" y="23"/>
                    <a:pt x="28" y="22"/>
                    <a:pt x="28" y="18"/>
                  </a:cubicBezTo>
                  <a:cubicBezTo>
                    <a:pt x="22" y="17"/>
                    <a:pt x="14" y="16"/>
                    <a:pt x="14" y="12"/>
                  </a:cubicBezTo>
                  <a:cubicBezTo>
                    <a:pt x="8" y="12"/>
                    <a:pt x="6" y="17"/>
                    <a:pt x="0" y="17"/>
                  </a:cubicBezTo>
                  <a:cubicBezTo>
                    <a:pt x="13" y="0"/>
                    <a:pt x="36" y="18"/>
                    <a:pt x="48" y="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14" name="Freeform 297"/>
            <p:cNvSpPr>
              <a:spLocks/>
            </p:cNvSpPr>
            <p:nvPr/>
          </p:nvSpPr>
          <p:spPr bwMode="auto">
            <a:xfrm>
              <a:off x="5640388" y="3546476"/>
              <a:ext cx="11113" cy="9525"/>
            </a:xfrm>
            <a:custGeom>
              <a:avLst/>
              <a:gdLst>
                <a:gd name="T0" fmla="*/ 0 w 8"/>
                <a:gd name="T1" fmla="*/ 3 h 7"/>
                <a:gd name="T2" fmla="*/ 8 w 8"/>
                <a:gd name="T3" fmla="*/ 3 h 7"/>
                <a:gd name="T4" fmla="*/ 0 w 8"/>
                <a:gd name="T5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7">
                  <a:moveTo>
                    <a:pt x="0" y="3"/>
                  </a:moveTo>
                  <a:cubicBezTo>
                    <a:pt x="0" y="0"/>
                    <a:pt x="5" y="3"/>
                    <a:pt x="8" y="3"/>
                  </a:cubicBezTo>
                  <a:cubicBezTo>
                    <a:pt x="8" y="5"/>
                    <a:pt x="0" y="7"/>
                    <a:pt x="0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15" name="Freeform 299"/>
            <p:cNvSpPr>
              <a:spLocks/>
            </p:cNvSpPr>
            <p:nvPr/>
          </p:nvSpPr>
          <p:spPr bwMode="auto">
            <a:xfrm>
              <a:off x="5738813" y="3197226"/>
              <a:ext cx="9525" cy="6350"/>
            </a:xfrm>
            <a:custGeom>
              <a:avLst/>
              <a:gdLst>
                <a:gd name="T0" fmla="*/ 7 w 7"/>
                <a:gd name="T1" fmla="*/ 2 h 5"/>
                <a:gd name="T2" fmla="*/ 1 w 7"/>
                <a:gd name="T3" fmla="*/ 1 h 5"/>
                <a:gd name="T4" fmla="*/ 7 w 7"/>
                <a:gd name="T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7" y="2"/>
                  </a:moveTo>
                  <a:cubicBezTo>
                    <a:pt x="6" y="4"/>
                    <a:pt x="0" y="5"/>
                    <a:pt x="1" y="1"/>
                  </a:cubicBezTo>
                  <a:cubicBezTo>
                    <a:pt x="3" y="0"/>
                    <a:pt x="5" y="1"/>
                    <a:pt x="7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16" name="Freeform 300"/>
            <p:cNvSpPr>
              <a:spLocks noEditPoints="1"/>
            </p:cNvSpPr>
            <p:nvPr/>
          </p:nvSpPr>
          <p:spPr bwMode="auto">
            <a:xfrm>
              <a:off x="5219700" y="3025776"/>
              <a:ext cx="1077913" cy="1077913"/>
            </a:xfrm>
            <a:custGeom>
              <a:avLst/>
              <a:gdLst>
                <a:gd name="T0" fmla="*/ 377 w 754"/>
                <a:gd name="T1" fmla="*/ 754 h 754"/>
                <a:gd name="T2" fmla="*/ 0 w 754"/>
                <a:gd name="T3" fmla="*/ 377 h 754"/>
                <a:gd name="T4" fmla="*/ 377 w 754"/>
                <a:gd name="T5" fmla="*/ 0 h 754"/>
                <a:gd name="T6" fmla="*/ 754 w 754"/>
                <a:gd name="T7" fmla="*/ 377 h 754"/>
                <a:gd name="T8" fmla="*/ 377 w 754"/>
                <a:gd name="T9" fmla="*/ 754 h 754"/>
                <a:gd name="T10" fmla="*/ 377 w 754"/>
                <a:gd name="T11" fmla="*/ 16 h 754"/>
                <a:gd name="T12" fmla="*/ 16 w 754"/>
                <a:gd name="T13" fmla="*/ 377 h 754"/>
                <a:gd name="T14" fmla="*/ 377 w 754"/>
                <a:gd name="T15" fmla="*/ 738 h 754"/>
                <a:gd name="T16" fmla="*/ 738 w 754"/>
                <a:gd name="T17" fmla="*/ 377 h 754"/>
                <a:gd name="T18" fmla="*/ 377 w 754"/>
                <a:gd name="T19" fmla="*/ 16 h 7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4" h="754">
                  <a:moveTo>
                    <a:pt x="377" y="754"/>
                  </a:moveTo>
                  <a:cubicBezTo>
                    <a:pt x="169" y="754"/>
                    <a:pt x="0" y="585"/>
                    <a:pt x="0" y="377"/>
                  </a:cubicBezTo>
                  <a:cubicBezTo>
                    <a:pt x="0" y="169"/>
                    <a:pt x="169" y="0"/>
                    <a:pt x="377" y="0"/>
                  </a:cubicBezTo>
                  <a:cubicBezTo>
                    <a:pt x="585" y="0"/>
                    <a:pt x="754" y="169"/>
                    <a:pt x="754" y="377"/>
                  </a:cubicBezTo>
                  <a:cubicBezTo>
                    <a:pt x="754" y="585"/>
                    <a:pt x="585" y="754"/>
                    <a:pt x="377" y="754"/>
                  </a:cubicBezTo>
                  <a:close/>
                  <a:moveTo>
                    <a:pt x="377" y="16"/>
                  </a:moveTo>
                  <a:cubicBezTo>
                    <a:pt x="178" y="16"/>
                    <a:pt x="16" y="178"/>
                    <a:pt x="16" y="377"/>
                  </a:cubicBezTo>
                  <a:cubicBezTo>
                    <a:pt x="16" y="576"/>
                    <a:pt x="178" y="738"/>
                    <a:pt x="377" y="738"/>
                  </a:cubicBezTo>
                  <a:cubicBezTo>
                    <a:pt x="576" y="738"/>
                    <a:pt x="738" y="576"/>
                    <a:pt x="738" y="377"/>
                  </a:cubicBezTo>
                  <a:cubicBezTo>
                    <a:pt x="738" y="178"/>
                    <a:pt x="576" y="16"/>
                    <a:pt x="377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17" name="Freeform 301"/>
            <p:cNvSpPr>
              <a:spLocks/>
            </p:cNvSpPr>
            <p:nvPr/>
          </p:nvSpPr>
          <p:spPr bwMode="auto">
            <a:xfrm>
              <a:off x="5157788" y="3017838"/>
              <a:ext cx="846138" cy="1147763"/>
            </a:xfrm>
            <a:custGeom>
              <a:avLst/>
              <a:gdLst>
                <a:gd name="T0" fmla="*/ 421 w 592"/>
                <a:gd name="T1" fmla="*/ 803 h 803"/>
                <a:gd name="T2" fmla="*/ 0 w 592"/>
                <a:gd name="T3" fmla="*/ 382 h 803"/>
                <a:gd name="T4" fmla="*/ 243 w 592"/>
                <a:gd name="T5" fmla="*/ 0 h 803"/>
                <a:gd name="T6" fmla="*/ 249 w 592"/>
                <a:gd name="T7" fmla="*/ 15 h 803"/>
                <a:gd name="T8" fmla="*/ 16 w 592"/>
                <a:gd name="T9" fmla="*/ 382 h 803"/>
                <a:gd name="T10" fmla="*/ 421 w 592"/>
                <a:gd name="T11" fmla="*/ 787 h 803"/>
                <a:gd name="T12" fmla="*/ 586 w 592"/>
                <a:gd name="T13" fmla="*/ 752 h 803"/>
                <a:gd name="T14" fmla="*/ 592 w 592"/>
                <a:gd name="T15" fmla="*/ 766 h 803"/>
                <a:gd name="T16" fmla="*/ 421 w 592"/>
                <a:gd name="T17" fmla="*/ 803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2" h="803">
                  <a:moveTo>
                    <a:pt x="421" y="803"/>
                  </a:moveTo>
                  <a:cubicBezTo>
                    <a:pt x="189" y="803"/>
                    <a:pt x="0" y="614"/>
                    <a:pt x="0" y="382"/>
                  </a:cubicBezTo>
                  <a:cubicBezTo>
                    <a:pt x="0" y="219"/>
                    <a:pt x="95" y="69"/>
                    <a:pt x="243" y="0"/>
                  </a:cubicBezTo>
                  <a:cubicBezTo>
                    <a:pt x="249" y="15"/>
                    <a:pt x="249" y="15"/>
                    <a:pt x="249" y="15"/>
                  </a:cubicBezTo>
                  <a:cubicBezTo>
                    <a:pt x="107" y="81"/>
                    <a:pt x="16" y="225"/>
                    <a:pt x="16" y="382"/>
                  </a:cubicBezTo>
                  <a:cubicBezTo>
                    <a:pt x="16" y="605"/>
                    <a:pt x="198" y="787"/>
                    <a:pt x="421" y="787"/>
                  </a:cubicBezTo>
                  <a:cubicBezTo>
                    <a:pt x="478" y="787"/>
                    <a:pt x="534" y="775"/>
                    <a:pt x="586" y="752"/>
                  </a:cubicBezTo>
                  <a:cubicBezTo>
                    <a:pt x="592" y="766"/>
                    <a:pt x="592" y="766"/>
                    <a:pt x="592" y="766"/>
                  </a:cubicBezTo>
                  <a:cubicBezTo>
                    <a:pt x="538" y="791"/>
                    <a:pt x="481" y="803"/>
                    <a:pt x="421" y="8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18" name="Freeform 302"/>
            <p:cNvSpPr>
              <a:spLocks/>
            </p:cNvSpPr>
            <p:nvPr/>
          </p:nvSpPr>
          <p:spPr bwMode="auto">
            <a:xfrm>
              <a:off x="5487988" y="2997201"/>
              <a:ext cx="68263" cy="119063"/>
            </a:xfrm>
            <a:custGeom>
              <a:avLst/>
              <a:gdLst>
                <a:gd name="T0" fmla="*/ 39 w 48"/>
                <a:gd name="T1" fmla="*/ 84 h 84"/>
                <a:gd name="T2" fmla="*/ 32 w 48"/>
                <a:gd name="T3" fmla="*/ 79 h 84"/>
                <a:gd name="T4" fmla="*/ 2 w 48"/>
                <a:gd name="T5" fmla="*/ 13 h 84"/>
                <a:gd name="T6" fmla="*/ 6 w 48"/>
                <a:gd name="T7" fmla="*/ 2 h 84"/>
                <a:gd name="T8" fmla="*/ 16 w 48"/>
                <a:gd name="T9" fmla="*/ 6 h 84"/>
                <a:gd name="T10" fmla="*/ 47 w 48"/>
                <a:gd name="T11" fmla="*/ 73 h 84"/>
                <a:gd name="T12" fmla="*/ 43 w 48"/>
                <a:gd name="T13" fmla="*/ 83 h 84"/>
                <a:gd name="T14" fmla="*/ 39 w 48"/>
                <a:gd name="T1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" h="84">
                  <a:moveTo>
                    <a:pt x="39" y="84"/>
                  </a:moveTo>
                  <a:cubicBezTo>
                    <a:pt x="36" y="84"/>
                    <a:pt x="33" y="82"/>
                    <a:pt x="32" y="79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0" y="9"/>
                    <a:pt x="2" y="4"/>
                    <a:pt x="6" y="2"/>
                  </a:cubicBezTo>
                  <a:cubicBezTo>
                    <a:pt x="10" y="0"/>
                    <a:pt x="14" y="2"/>
                    <a:pt x="16" y="6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8" y="77"/>
                    <a:pt x="47" y="81"/>
                    <a:pt x="43" y="83"/>
                  </a:cubicBezTo>
                  <a:cubicBezTo>
                    <a:pt x="42" y="84"/>
                    <a:pt x="40" y="84"/>
                    <a:pt x="39" y="8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19" name="Freeform 303"/>
            <p:cNvSpPr>
              <a:spLocks/>
            </p:cNvSpPr>
            <p:nvPr/>
          </p:nvSpPr>
          <p:spPr bwMode="auto">
            <a:xfrm>
              <a:off x="5953125" y="4019551"/>
              <a:ext cx="66675" cy="112713"/>
            </a:xfrm>
            <a:custGeom>
              <a:avLst/>
              <a:gdLst>
                <a:gd name="T0" fmla="*/ 38 w 47"/>
                <a:gd name="T1" fmla="*/ 79 h 79"/>
                <a:gd name="T2" fmla="*/ 30 w 47"/>
                <a:gd name="T3" fmla="*/ 75 h 79"/>
                <a:gd name="T4" fmla="*/ 2 w 47"/>
                <a:gd name="T5" fmla="*/ 13 h 79"/>
                <a:gd name="T6" fmla="*/ 6 w 47"/>
                <a:gd name="T7" fmla="*/ 2 h 79"/>
                <a:gd name="T8" fmla="*/ 17 w 47"/>
                <a:gd name="T9" fmla="*/ 6 h 79"/>
                <a:gd name="T10" fmla="*/ 45 w 47"/>
                <a:gd name="T11" fmla="*/ 68 h 79"/>
                <a:gd name="T12" fmla="*/ 41 w 47"/>
                <a:gd name="T13" fmla="*/ 79 h 79"/>
                <a:gd name="T14" fmla="*/ 38 w 47"/>
                <a:gd name="T15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79">
                  <a:moveTo>
                    <a:pt x="38" y="79"/>
                  </a:moveTo>
                  <a:cubicBezTo>
                    <a:pt x="35" y="79"/>
                    <a:pt x="32" y="78"/>
                    <a:pt x="30" y="75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0" y="9"/>
                    <a:pt x="2" y="4"/>
                    <a:pt x="6" y="2"/>
                  </a:cubicBezTo>
                  <a:cubicBezTo>
                    <a:pt x="10" y="0"/>
                    <a:pt x="15" y="2"/>
                    <a:pt x="17" y="6"/>
                  </a:cubicBezTo>
                  <a:cubicBezTo>
                    <a:pt x="45" y="68"/>
                    <a:pt x="45" y="68"/>
                    <a:pt x="45" y="68"/>
                  </a:cubicBezTo>
                  <a:cubicBezTo>
                    <a:pt x="47" y="72"/>
                    <a:pt x="45" y="77"/>
                    <a:pt x="41" y="79"/>
                  </a:cubicBezTo>
                  <a:cubicBezTo>
                    <a:pt x="40" y="79"/>
                    <a:pt x="39" y="79"/>
                    <a:pt x="38" y="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20" name="Freeform 304"/>
            <p:cNvSpPr>
              <a:spLocks/>
            </p:cNvSpPr>
            <p:nvPr/>
          </p:nvSpPr>
          <p:spPr bwMode="auto">
            <a:xfrm>
              <a:off x="5470525" y="3062288"/>
              <a:ext cx="131763" cy="73025"/>
            </a:xfrm>
            <a:custGeom>
              <a:avLst/>
              <a:gdLst>
                <a:gd name="T0" fmla="*/ 90 w 93"/>
                <a:gd name="T1" fmla="*/ 8 h 51"/>
                <a:gd name="T2" fmla="*/ 53 w 93"/>
                <a:gd name="T3" fmla="*/ 41 h 51"/>
                <a:gd name="T4" fmla="*/ 4 w 93"/>
                <a:gd name="T5" fmla="*/ 42 h 51"/>
                <a:gd name="T6" fmla="*/ 41 w 93"/>
                <a:gd name="T7" fmla="*/ 10 h 51"/>
                <a:gd name="T8" fmla="*/ 90 w 93"/>
                <a:gd name="T9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51">
                  <a:moveTo>
                    <a:pt x="90" y="8"/>
                  </a:moveTo>
                  <a:cubicBezTo>
                    <a:pt x="93" y="17"/>
                    <a:pt x="77" y="32"/>
                    <a:pt x="53" y="41"/>
                  </a:cubicBezTo>
                  <a:cubicBezTo>
                    <a:pt x="29" y="50"/>
                    <a:pt x="7" y="51"/>
                    <a:pt x="4" y="42"/>
                  </a:cubicBezTo>
                  <a:cubicBezTo>
                    <a:pt x="0" y="34"/>
                    <a:pt x="17" y="19"/>
                    <a:pt x="41" y="10"/>
                  </a:cubicBezTo>
                  <a:cubicBezTo>
                    <a:pt x="64" y="0"/>
                    <a:pt x="86" y="0"/>
                    <a:pt x="90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21" name="Freeform 305"/>
            <p:cNvSpPr>
              <a:spLocks/>
            </p:cNvSpPr>
            <p:nvPr/>
          </p:nvSpPr>
          <p:spPr bwMode="auto">
            <a:xfrm>
              <a:off x="5900738" y="3995738"/>
              <a:ext cx="131763" cy="73025"/>
            </a:xfrm>
            <a:custGeom>
              <a:avLst/>
              <a:gdLst>
                <a:gd name="T0" fmla="*/ 89 w 93"/>
                <a:gd name="T1" fmla="*/ 8 h 51"/>
                <a:gd name="T2" fmla="*/ 52 w 93"/>
                <a:gd name="T3" fmla="*/ 41 h 51"/>
                <a:gd name="T4" fmla="*/ 3 w 93"/>
                <a:gd name="T5" fmla="*/ 42 h 51"/>
                <a:gd name="T6" fmla="*/ 40 w 93"/>
                <a:gd name="T7" fmla="*/ 10 h 51"/>
                <a:gd name="T8" fmla="*/ 89 w 93"/>
                <a:gd name="T9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" h="51">
                  <a:moveTo>
                    <a:pt x="89" y="8"/>
                  </a:moveTo>
                  <a:cubicBezTo>
                    <a:pt x="93" y="17"/>
                    <a:pt x="76" y="32"/>
                    <a:pt x="52" y="41"/>
                  </a:cubicBezTo>
                  <a:cubicBezTo>
                    <a:pt x="29" y="50"/>
                    <a:pt x="7" y="51"/>
                    <a:pt x="3" y="42"/>
                  </a:cubicBezTo>
                  <a:cubicBezTo>
                    <a:pt x="0" y="34"/>
                    <a:pt x="16" y="19"/>
                    <a:pt x="40" y="10"/>
                  </a:cubicBezTo>
                  <a:cubicBezTo>
                    <a:pt x="64" y="0"/>
                    <a:pt x="86" y="0"/>
                    <a:pt x="89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22" name="Oval 325"/>
            <p:cNvSpPr>
              <a:spLocks noChangeArrowheads="1"/>
            </p:cNvSpPr>
            <p:nvPr/>
          </p:nvSpPr>
          <p:spPr bwMode="auto">
            <a:xfrm>
              <a:off x="5416550" y="4241801"/>
              <a:ext cx="693738" cy="182563"/>
            </a:xfrm>
            <a:prstGeom prst="ellipse">
              <a:avLst/>
            </a:prstGeom>
            <a:noFill/>
            <a:ln w="952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23" name="Line 326"/>
            <p:cNvSpPr>
              <a:spLocks noChangeShapeType="1"/>
            </p:cNvSpPr>
            <p:nvPr/>
          </p:nvSpPr>
          <p:spPr bwMode="auto">
            <a:xfrm flipV="1">
              <a:off x="5759450" y="4157663"/>
              <a:ext cx="0" cy="176213"/>
            </a:xfrm>
            <a:prstGeom prst="line">
              <a:avLst/>
            </a:prstGeom>
            <a:noFill/>
            <a:ln w="2222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</p:grpSp>
      <p:sp>
        <p:nvSpPr>
          <p:cNvPr id="124" name="Text Placeholder 68"/>
          <p:cNvSpPr>
            <a:spLocks noGrp="1"/>
          </p:cNvSpPr>
          <p:nvPr>
            <p:ph type="body" sz="quarter" idx="18" hasCustomPrompt="1"/>
          </p:nvPr>
        </p:nvSpPr>
        <p:spPr>
          <a:xfrm>
            <a:off x="621324" y="1532117"/>
            <a:ext cx="2654532" cy="864934"/>
          </a:xfrm>
        </p:spPr>
        <p:txBody>
          <a:bodyPr anchor="ctr">
            <a:noAutofit/>
          </a:bodyPr>
          <a:lstStyle>
            <a:lvl1pPr marL="0" indent="0" algn="r">
              <a:buNone/>
              <a:defRPr sz="2000" b="0"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noProof="0" dirty="0" smtClean="0"/>
              <a:t>Insert your desired text here</a:t>
            </a:r>
            <a:endParaRPr lang="en-US" noProof="0" dirty="0"/>
          </a:p>
        </p:txBody>
      </p:sp>
      <p:sp>
        <p:nvSpPr>
          <p:cNvPr id="125" name="Text Placeholder 68"/>
          <p:cNvSpPr>
            <a:spLocks noGrp="1"/>
          </p:cNvSpPr>
          <p:nvPr>
            <p:ph type="body" sz="quarter" idx="19" hasCustomPrompt="1"/>
          </p:nvPr>
        </p:nvSpPr>
        <p:spPr>
          <a:xfrm>
            <a:off x="621324" y="2631141"/>
            <a:ext cx="2654532" cy="864934"/>
          </a:xfrm>
        </p:spPr>
        <p:txBody>
          <a:bodyPr anchor="ctr">
            <a:noAutofit/>
          </a:bodyPr>
          <a:lstStyle>
            <a:lvl1pPr marL="0" indent="0" algn="r">
              <a:buNone/>
              <a:defRPr sz="2000" b="0"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noProof="0" dirty="0" smtClean="0"/>
              <a:t>Insert your desired text here</a:t>
            </a:r>
            <a:endParaRPr lang="en-US" noProof="0" dirty="0"/>
          </a:p>
        </p:txBody>
      </p:sp>
      <p:sp>
        <p:nvSpPr>
          <p:cNvPr id="126" name="Text Placeholder 68"/>
          <p:cNvSpPr>
            <a:spLocks noGrp="1"/>
          </p:cNvSpPr>
          <p:nvPr>
            <p:ph type="body" sz="quarter" idx="20" hasCustomPrompt="1"/>
          </p:nvPr>
        </p:nvSpPr>
        <p:spPr>
          <a:xfrm>
            <a:off x="621324" y="3728428"/>
            <a:ext cx="2654532" cy="864934"/>
          </a:xfrm>
        </p:spPr>
        <p:txBody>
          <a:bodyPr anchor="ctr">
            <a:noAutofit/>
          </a:bodyPr>
          <a:lstStyle>
            <a:lvl1pPr marL="0" indent="0" algn="r">
              <a:buNone/>
              <a:defRPr sz="2000" b="0"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noProof="0" dirty="0" smtClean="0"/>
              <a:t>Insert your desired text here</a:t>
            </a:r>
            <a:endParaRPr lang="en-US" noProof="0" dirty="0"/>
          </a:p>
        </p:txBody>
      </p:sp>
      <p:sp>
        <p:nvSpPr>
          <p:cNvPr id="127" name="Text Placeholder 68"/>
          <p:cNvSpPr>
            <a:spLocks noGrp="1"/>
          </p:cNvSpPr>
          <p:nvPr>
            <p:ph type="body" sz="quarter" idx="21" hasCustomPrompt="1"/>
          </p:nvPr>
        </p:nvSpPr>
        <p:spPr>
          <a:xfrm>
            <a:off x="5868144" y="1532117"/>
            <a:ext cx="2665394" cy="864934"/>
          </a:xfrm>
        </p:spPr>
        <p:txBody>
          <a:bodyPr anchor="ctr">
            <a:noAutofit/>
          </a:bodyPr>
          <a:lstStyle>
            <a:lvl1pPr marL="0" indent="0" algn="l">
              <a:buNone/>
              <a:defRPr sz="2000" b="0"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noProof="0" dirty="0" smtClean="0"/>
              <a:t>Insert your desired text here</a:t>
            </a:r>
            <a:endParaRPr lang="en-US" noProof="0" dirty="0"/>
          </a:p>
        </p:txBody>
      </p:sp>
      <p:sp>
        <p:nvSpPr>
          <p:cNvPr id="128" name="Text Placeholder 68"/>
          <p:cNvSpPr>
            <a:spLocks noGrp="1"/>
          </p:cNvSpPr>
          <p:nvPr>
            <p:ph type="body" sz="quarter" idx="22" hasCustomPrompt="1"/>
          </p:nvPr>
        </p:nvSpPr>
        <p:spPr>
          <a:xfrm>
            <a:off x="5868144" y="2631141"/>
            <a:ext cx="2665394" cy="864934"/>
          </a:xfrm>
        </p:spPr>
        <p:txBody>
          <a:bodyPr anchor="ctr">
            <a:noAutofit/>
          </a:bodyPr>
          <a:lstStyle>
            <a:lvl1pPr marL="0" indent="0" algn="l">
              <a:buNone/>
              <a:defRPr sz="2000" b="0"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noProof="0" dirty="0" smtClean="0"/>
              <a:t>Insert your desired text here</a:t>
            </a:r>
            <a:endParaRPr lang="en-US" noProof="0" dirty="0"/>
          </a:p>
        </p:txBody>
      </p:sp>
      <p:sp>
        <p:nvSpPr>
          <p:cNvPr id="129" name="Text Placeholder 68"/>
          <p:cNvSpPr>
            <a:spLocks noGrp="1"/>
          </p:cNvSpPr>
          <p:nvPr>
            <p:ph type="body" sz="quarter" idx="23" hasCustomPrompt="1"/>
          </p:nvPr>
        </p:nvSpPr>
        <p:spPr>
          <a:xfrm>
            <a:off x="5868144" y="3728428"/>
            <a:ext cx="2665394" cy="864934"/>
          </a:xfrm>
        </p:spPr>
        <p:txBody>
          <a:bodyPr anchor="ctr">
            <a:noAutofit/>
          </a:bodyPr>
          <a:lstStyle>
            <a:lvl1pPr marL="0" indent="0" algn="l">
              <a:buNone/>
              <a:defRPr sz="2000" b="0"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noProof="0" dirty="0" smtClean="0"/>
              <a:t>Insert your desired text here</a:t>
            </a:r>
            <a:endParaRPr lang="en-US" noProof="0" dirty="0"/>
          </a:p>
        </p:txBody>
      </p:sp>
      <p:grpSp>
        <p:nvGrpSpPr>
          <p:cNvPr id="130" name="Group 129"/>
          <p:cNvGrpSpPr/>
          <p:nvPr userDrawn="1"/>
        </p:nvGrpSpPr>
        <p:grpSpPr>
          <a:xfrm>
            <a:off x="5113030" y="2802926"/>
            <a:ext cx="530273" cy="514498"/>
            <a:chOff x="455613" y="765176"/>
            <a:chExt cx="1387475" cy="1346200"/>
          </a:xfrm>
        </p:grpSpPr>
        <p:sp>
          <p:nvSpPr>
            <p:cNvPr id="131" name="Freeform 34"/>
            <p:cNvSpPr>
              <a:spLocks noEditPoints="1"/>
            </p:cNvSpPr>
            <p:nvPr/>
          </p:nvSpPr>
          <p:spPr bwMode="auto">
            <a:xfrm>
              <a:off x="922338" y="765176"/>
              <a:ext cx="920750" cy="839788"/>
            </a:xfrm>
            <a:custGeom>
              <a:avLst/>
              <a:gdLst>
                <a:gd name="T0" fmla="*/ 322 w 645"/>
                <a:gd name="T1" fmla="*/ 588 h 588"/>
                <a:gd name="T2" fmla="*/ 114 w 645"/>
                <a:gd name="T3" fmla="*/ 502 h 588"/>
                <a:gd name="T4" fmla="*/ 114 w 645"/>
                <a:gd name="T5" fmla="*/ 86 h 588"/>
                <a:gd name="T6" fmla="*/ 322 w 645"/>
                <a:gd name="T7" fmla="*/ 0 h 588"/>
                <a:gd name="T8" fmla="*/ 530 w 645"/>
                <a:gd name="T9" fmla="*/ 86 h 588"/>
                <a:gd name="T10" fmla="*/ 530 w 645"/>
                <a:gd name="T11" fmla="*/ 502 h 588"/>
                <a:gd name="T12" fmla="*/ 322 w 645"/>
                <a:gd name="T13" fmla="*/ 588 h 588"/>
                <a:gd name="T14" fmla="*/ 322 w 645"/>
                <a:gd name="T15" fmla="*/ 16 h 588"/>
                <a:gd name="T16" fmla="*/ 126 w 645"/>
                <a:gd name="T17" fmla="*/ 97 h 588"/>
                <a:gd name="T18" fmla="*/ 126 w 645"/>
                <a:gd name="T19" fmla="*/ 491 h 588"/>
                <a:gd name="T20" fmla="*/ 322 w 645"/>
                <a:gd name="T21" fmla="*/ 572 h 588"/>
                <a:gd name="T22" fmla="*/ 519 w 645"/>
                <a:gd name="T23" fmla="*/ 491 h 588"/>
                <a:gd name="T24" fmla="*/ 519 w 645"/>
                <a:gd name="T25" fmla="*/ 97 h 588"/>
                <a:gd name="T26" fmla="*/ 322 w 645"/>
                <a:gd name="T27" fmla="*/ 16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45" h="588">
                  <a:moveTo>
                    <a:pt x="322" y="588"/>
                  </a:moveTo>
                  <a:cubicBezTo>
                    <a:pt x="244" y="588"/>
                    <a:pt x="170" y="558"/>
                    <a:pt x="114" y="502"/>
                  </a:cubicBezTo>
                  <a:cubicBezTo>
                    <a:pt x="0" y="387"/>
                    <a:pt x="0" y="201"/>
                    <a:pt x="114" y="86"/>
                  </a:cubicBezTo>
                  <a:cubicBezTo>
                    <a:pt x="170" y="30"/>
                    <a:pt x="244" y="0"/>
                    <a:pt x="322" y="0"/>
                  </a:cubicBezTo>
                  <a:cubicBezTo>
                    <a:pt x="401" y="0"/>
                    <a:pt x="475" y="30"/>
                    <a:pt x="530" y="86"/>
                  </a:cubicBezTo>
                  <a:cubicBezTo>
                    <a:pt x="645" y="201"/>
                    <a:pt x="645" y="387"/>
                    <a:pt x="530" y="502"/>
                  </a:cubicBezTo>
                  <a:cubicBezTo>
                    <a:pt x="475" y="558"/>
                    <a:pt x="401" y="588"/>
                    <a:pt x="322" y="588"/>
                  </a:cubicBezTo>
                  <a:close/>
                  <a:moveTo>
                    <a:pt x="322" y="16"/>
                  </a:moveTo>
                  <a:cubicBezTo>
                    <a:pt x="248" y="16"/>
                    <a:pt x="178" y="45"/>
                    <a:pt x="126" y="97"/>
                  </a:cubicBezTo>
                  <a:cubicBezTo>
                    <a:pt x="17" y="206"/>
                    <a:pt x="17" y="382"/>
                    <a:pt x="126" y="491"/>
                  </a:cubicBezTo>
                  <a:cubicBezTo>
                    <a:pt x="178" y="543"/>
                    <a:pt x="248" y="572"/>
                    <a:pt x="322" y="572"/>
                  </a:cubicBezTo>
                  <a:cubicBezTo>
                    <a:pt x="397" y="572"/>
                    <a:pt x="466" y="543"/>
                    <a:pt x="519" y="491"/>
                  </a:cubicBezTo>
                  <a:cubicBezTo>
                    <a:pt x="627" y="382"/>
                    <a:pt x="627" y="206"/>
                    <a:pt x="519" y="97"/>
                  </a:cubicBezTo>
                  <a:cubicBezTo>
                    <a:pt x="466" y="45"/>
                    <a:pt x="397" y="16"/>
                    <a:pt x="322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32" name="Freeform 35"/>
            <p:cNvSpPr>
              <a:spLocks noEditPoints="1"/>
            </p:cNvSpPr>
            <p:nvPr/>
          </p:nvSpPr>
          <p:spPr bwMode="auto">
            <a:xfrm>
              <a:off x="1027113" y="830263"/>
              <a:ext cx="711200" cy="708025"/>
            </a:xfrm>
            <a:custGeom>
              <a:avLst/>
              <a:gdLst>
                <a:gd name="T0" fmla="*/ 248 w 497"/>
                <a:gd name="T1" fmla="*/ 496 h 496"/>
                <a:gd name="T2" fmla="*/ 73 w 497"/>
                <a:gd name="T3" fmla="*/ 424 h 496"/>
                <a:gd name="T4" fmla="*/ 0 w 497"/>
                <a:gd name="T5" fmla="*/ 248 h 496"/>
                <a:gd name="T6" fmla="*/ 73 w 497"/>
                <a:gd name="T7" fmla="*/ 72 h 496"/>
                <a:gd name="T8" fmla="*/ 248 w 497"/>
                <a:gd name="T9" fmla="*/ 0 h 496"/>
                <a:gd name="T10" fmla="*/ 424 w 497"/>
                <a:gd name="T11" fmla="*/ 72 h 496"/>
                <a:gd name="T12" fmla="*/ 497 w 497"/>
                <a:gd name="T13" fmla="*/ 248 h 496"/>
                <a:gd name="T14" fmla="*/ 424 w 497"/>
                <a:gd name="T15" fmla="*/ 424 h 496"/>
                <a:gd name="T16" fmla="*/ 248 w 497"/>
                <a:gd name="T17" fmla="*/ 496 h 496"/>
                <a:gd name="T18" fmla="*/ 248 w 497"/>
                <a:gd name="T19" fmla="*/ 16 h 496"/>
                <a:gd name="T20" fmla="*/ 84 w 497"/>
                <a:gd name="T21" fmla="*/ 84 h 496"/>
                <a:gd name="T22" fmla="*/ 16 w 497"/>
                <a:gd name="T23" fmla="*/ 248 h 496"/>
                <a:gd name="T24" fmla="*/ 84 w 497"/>
                <a:gd name="T25" fmla="*/ 412 h 496"/>
                <a:gd name="T26" fmla="*/ 248 w 497"/>
                <a:gd name="T27" fmla="*/ 480 h 496"/>
                <a:gd name="T28" fmla="*/ 413 w 497"/>
                <a:gd name="T29" fmla="*/ 412 h 496"/>
                <a:gd name="T30" fmla="*/ 481 w 497"/>
                <a:gd name="T31" fmla="*/ 248 h 496"/>
                <a:gd name="T32" fmla="*/ 413 w 497"/>
                <a:gd name="T33" fmla="*/ 84 h 496"/>
                <a:gd name="T34" fmla="*/ 248 w 497"/>
                <a:gd name="T35" fmla="*/ 1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97" h="496">
                  <a:moveTo>
                    <a:pt x="248" y="496"/>
                  </a:moveTo>
                  <a:cubicBezTo>
                    <a:pt x="182" y="496"/>
                    <a:pt x="120" y="470"/>
                    <a:pt x="73" y="424"/>
                  </a:cubicBezTo>
                  <a:cubicBezTo>
                    <a:pt x="26" y="377"/>
                    <a:pt x="0" y="314"/>
                    <a:pt x="0" y="248"/>
                  </a:cubicBezTo>
                  <a:cubicBezTo>
                    <a:pt x="0" y="182"/>
                    <a:pt x="26" y="119"/>
                    <a:pt x="73" y="72"/>
                  </a:cubicBezTo>
                  <a:cubicBezTo>
                    <a:pt x="120" y="26"/>
                    <a:pt x="182" y="0"/>
                    <a:pt x="248" y="0"/>
                  </a:cubicBezTo>
                  <a:cubicBezTo>
                    <a:pt x="315" y="0"/>
                    <a:pt x="377" y="26"/>
                    <a:pt x="424" y="72"/>
                  </a:cubicBezTo>
                  <a:cubicBezTo>
                    <a:pt x="471" y="119"/>
                    <a:pt x="497" y="182"/>
                    <a:pt x="497" y="248"/>
                  </a:cubicBezTo>
                  <a:cubicBezTo>
                    <a:pt x="497" y="314"/>
                    <a:pt x="471" y="377"/>
                    <a:pt x="424" y="424"/>
                  </a:cubicBezTo>
                  <a:cubicBezTo>
                    <a:pt x="377" y="470"/>
                    <a:pt x="315" y="496"/>
                    <a:pt x="248" y="496"/>
                  </a:cubicBezTo>
                  <a:close/>
                  <a:moveTo>
                    <a:pt x="248" y="16"/>
                  </a:moveTo>
                  <a:cubicBezTo>
                    <a:pt x="186" y="16"/>
                    <a:pt x="128" y="40"/>
                    <a:pt x="84" y="84"/>
                  </a:cubicBezTo>
                  <a:cubicBezTo>
                    <a:pt x="40" y="128"/>
                    <a:pt x="16" y="186"/>
                    <a:pt x="16" y="248"/>
                  </a:cubicBezTo>
                  <a:cubicBezTo>
                    <a:pt x="16" y="310"/>
                    <a:pt x="40" y="368"/>
                    <a:pt x="84" y="412"/>
                  </a:cubicBezTo>
                  <a:cubicBezTo>
                    <a:pt x="128" y="456"/>
                    <a:pt x="186" y="480"/>
                    <a:pt x="248" y="480"/>
                  </a:cubicBezTo>
                  <a:cubicBezTo>
                    <a:pt x="310" y="480"/>
                    <a:pt x="369" y="456"/>
                    <a:pt x="413" y="412"/>
                  </a:cubicBezTo>
                  <a:cubicBezTo>
                    <a:pt x="456" y="368"/>
                    <a:pt x="481" y="310"/>
                    <a:pt x="481" y="248"/>
                  </a:cubicBezTo>
                  <a:cubicBezTo>
                    <a:pt x="481" y="186"/>
                    <a:pt x="456" y="128"/>
                    <a:pt x="413" y="84"/>
                  </a:cubicBezTo>
                  <a:cubicBezTo>
                    <a:pt x="369" y="40"/>
                    <a:pt x="310" y="16"/>
                    <a:pt x="248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33" name="Freeform 36"/>
            <p:cNvSpPr>
              <a:spLocks/>
            </p:cNvSpPr>
            <p:nvPr/>
          </p:nvSpPr>
          <p:spPr bwMode="auto">
            <a:xfrm>
              <a:off x="1009650" y="1473201"/>
              <a:ext cx="85725" cy="82550"/>
            </a:xfrm>
            <a:custGeom>
              <a:avLst/>
              <a:gdLst>
                <a:gd name="T0" fmla="*/ 11 w 54"/>
                <a:gd name="T1" fmla="*/ 52 h 52"/>
                <a:gd name="T2" fmla="*/ 0 w 54"/>
                <a:gd name="T3" fmla="*/ 42 h 52"/>
                <a:gd name="T4" fmla="*/ 43 w 54"/>
                <a:gd name="T5" fmla="*/ 0 h 52"/>
                <a:gd name="T6" fmla="*/ 54 w 54"/>
                <a:gd name="T7" fmla="*/ 10 h 52"/>
                <a:gd name="T8" fmla="*/ 11 w 54"/>
                <a:gd name="T9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52">
                  <a:moveTo>
                    <a:pt x="11" y="52"/>
                  </a:moveTo>
                  <a:lnTo>
                    <a:pt x="0" y="42"/>
                  </a:lnTo>
                  <a:lnTo>
                    <a:pt x="43" y="0"/>
                  </a:lnTo>
                  <a:lnTo>
                    <a:pt x="54" y="10"/>
                  </a:lnTo>
                  <a:lnTo>
                    <a:pt x="11" y="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34" name="Freeform 37"/>
            <p:cNvSpPr>
              <a:spLocks noEditPoints="1"/>
            </p:cNvSpPr>
            <p:nvPr/>
          </p:nvSpPr>
          <p:spPr bwMode="auto">
            <a:xfrm>
              <a:off x="455613" y="1519238"/>
              <a:ext cx="596900" cy="592138"/>
            </a:xfrm>
            <a:custGeom>
              <a:avLst/>
              <a:gdLst>
                <a:gd name="T0" fmla="*/ 41 w 417"/>
                <a:gd name="T1" fmla="*/ 414 h 414"/>
                <a:gd name="T2" fmla="*/ 23 w 417"/>
                <a:gd name="T3" fmla="*/ 407 h 414"/>
                <a:gd name="T4" fmla="*/ 7 w 417"/>
                <a:gd name="T5" fmla="*/ 392 h 414"/>
                <a:gd name="T6" fmla="*/ 0 w 417"/>
                <a:gd name="T7" fmla="*/ 374 h 414"/>
                <a:gd name="T8" fmla="*/ 7 w 417"/>
                <a:gd name="T9" fmla="*/ 356 h 414"/>
                <a:gd name="T10" fmla="*/ 356 w 417"/>
                <a:gd name="T11" fmla="*/ 7 h 414"/>
                <a:gd name="T12" fmla="*/ 374 w 417"/>
                <a:gd name="T13" fmla="*/ 0 h 414"/>
                <a:gd name="T14" fmla="*/ 392 w 417"/>
                <a:gd name="T15" fmla="*/ 7 h 414"/>
                <a:gd name="T16" fmla="*/ 407 w 417"/>
                <a:gd name="T17" fmla="*/ 22 h 414"/>
                <a:gd name="T18" fmla="*/ 407 w 417"/>
                <a:gd name="T19" fmla="*/ 58 h 414"/>
                <a:gd name="T20" fmla="*/ 58 w 417"/>
                <a:gd name="T21" fmla="*/ 407 h 414"/>
                <a:gd name="T22" fmla="*/ 41 w 417"/>
                <a:gd name="T23" fmla="*/ 414 h 414"/>
                <a:gd name="T24" fmla="*/ 374 w 417"/>
                <a:gd name="T25" fmla="*/ 16 h 414"/>
                <a:gd name="T26" fmla="*/ 368 w 417"/>
                <a:gd name="T27" fmla="*/ 18 h 414"/>
                <a:gd name="T28" fmla="*/ 19 w 417"/>
                <a:gd name="T29" fmla="*/ 367 h 414"/>
                <a:gd name="T30" fmla="*/ 16 w 417"/>
                <a:gd name="T31" fmla="*/ 374 h 414"/>
                <a:gd name="T32" fmla="*/ 19 w 417"/>
                <a:gd name="T33" fmla="*/ 380 h 414"/>
                <a:gd name="T34" fmla="*/ 34 w 417"/>
                <a:gd name="T35" fmla="*/ 396 h 414"/>
                <a:gd name="T36" fmla="*/ 47 w 417"/>
                <a:gd name="T37" fmla="*/ 396 h 414"/>
                <a:gd name="T38" fmla="*/ 396 w 417"/>
                <a:gd name="T39" fmla="*/ 47 h 414"/>
                <a:gd name="T40" fmla="*/ 396 w 417"/>
                <a:gd name="T41" fmla="*/ 34 h 414"/>
                <a:gd name="T42" fmla="*/ 381 w 417"/>
                <a:gd name="T43" fmla="*/ 18 h 414"/>
                <a:gd name="T44" fmla="*/ 374 w 417"/>
                <a:gd name="T45" fmla="*/ 16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17" h="414">
                  <a:moveTo>
                    <a:pt x="41" y="414"/>
                  </a:moveTo>
                  <a:cubicBezTo>
                    <a:pt x="34" y="414"/>
                    <a:pt x="27" y="412"/>
                    <a:pt x="23" y="407"/>
                  </a:cubicBezTo>
                  <a:cubicBezTo>
                    <a:pt x="7" y="392"/>
                    <a:pt x="7" y="392"/>
                    <a:pt x="7" y="392"/>
                  </a:cubicBezTo>
                  <a:cubicBezTo>
                    <a:pt x="3" y="387"/>
                    <a:pt x="0" y="381"/>
                    <a:pt x="0" y="374"/>
                  </a:cubicBezTo>
                  <a:cubicBezTo>
                    <a:pt x="0" y="367"/>
                    <a:pt x="3" y="361"/>
                    <a:pt x="7" y="356"/>
                  </a:cubicBezTo>
                  <a:cubicBezTo>
                    <a:pt x="356" y="7"/>
                    <a:pt x="356" y="7"/>
                    <a:pt x="356" y="7"/>
                  </a:cubicBezTo>
                  <a:cubicBezTo>
                    <a:pt x="361" y="2"/>
                    <a:pt x="367" y="0"/>
                    <a:pt x="374" y="0"/>
                  </a:cubicBezTo>
                  <a:cubicBezTo>
                    <a:pt x="381" y="0"/>
                    <a:pt x="387" y="2"/>
                    <a:pt x="392" y="7"/>
                  </a:cubicBezTo>
                  <a:cubicBezTo>
                    <a:pt x="407" y="22"/>
                    <a:pt x="407" y="22"/>
                    <a:pt x="407" y="22"/>
                  </a:cubicBezTo>
                  <a:cubicBezTo>
                    <a:pt x="417" y="32"/>
                    <a:pt x="417" y="48"/>
                    <a:pt x="407" y="58"/>
                  </a:cubicBezTo>
                  <a:cubicBezTo>
                    <a:pt x="58" y="407"/>
                    <a:pt x="58" y="407"/>
                    <a:pt x="58" y="407"/>
                  </a:cubicBezTo>
                  <a:cubicBezTo>
                    <a:pt x="54" y="412"/>
                    <a:pt x="47" y="414"/>
                    <a:pt x="41" y="414"/>
                  </a:cubicBezTo>
                  <a:close/>
                  <a:moveTo>
                    <a:pt x="374" y="16"/>
                  </a:moveTo>
                  <a:cubicBezTo>
                    <a:pt x="372" y="16"/>
                    <a:pt x="369" y="17"/>
                    <a:pt x="368" y="18"/>
                  </a:cubicBezTo>
                  <a:cubicBezTo>
                    <a:pt x="19" y="367"/>
                    <a:pt x="19" y="367"/>
                    <a:pt x="19" y="367"/>
                  </a:cubicBezTo>
                  <a:cubicBezTo>
                    <a:pt x="17" y="369"/>
                    <a:pt x="16" y="371"/>
                    <a:pt x="16" y="374"/>
                  </a:cubicBezTo>
                  <a:cubicBezTo>
                    <a:pt x="16" y="376"/>
                    <a:pt x="17" y="379"/>
                    <a:pt x="19" y="380"/>
                  </a:cubicBezTo>
                  <a:cubicBezTo>
                    <a:pt x="34" y="396"/>
                    <a:pt x="34" y="396"/>
                    <a:pt x="34" y="396"/>
                  </a:cubicBezTo>
                  <a:cubicBezTo>
                    <a:pt x="37" y="399"/>
                    <a:pt x="44" y="399"/>
                    <a:pt x="47" y="396"/>
                  </a:cubicBezTo>
                  <a:cubicBezTo>
                    <a:pt x="396" y="47"/>
                    <a:pt x="396" y="47"/>
                    <a:pt x="396" y="47"/>
                  </a:cubicBezTo>
                  <a:cubicBezTo>
                    <a:pt x="400" y="43"/>
                    <a:pt x="400" y="37"/>
                    <a:pt x="396" y="34"/>
                  </a:cubicBezTo>
                  <a:cubicBezTo>
                    <a:pt x="381" y="18"/>
                    <a:pt x="381" y="18"/>
                    <a:pt x="381" y="18"/>
                  </a:cubicBezTo>
                  <a:cubicBezTo>
                    <a:pt x="379" y="17"/>
                    <a:pt x="377" y="16"/>
                    <a:pt x="374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</p:grpSp>
      <p:grpSp>
        <p:nvGrpSpPr>
          <p:cNvPr id="135" name="Group 134"/>
          <p:cNvGrpSpPr/>
          <p:nvPr userDrawn="1"/>
        </p:nvGrpSpPr>
        <p:grpSpPr>
          <a:xfrm>
            <a:off x="5221329" y="3897364"/>
            <a:ext cx="313674" cy="529666"/>
            <a:chOff x="3032125" y="744538"/>
            <a:chExt cx="820738" cy="1385888"/>
          </a:xfrm>
        </p:grpSpPr>
        <p:sp>
          <p:nvSpPr>
            <p:cNvPr id="136" name="Freeform 68"/>
            <p:cNvSpPr>
              <a:spLocks noEditPoints="1"/>
            </p:cNvSpPr>
            <p:nvPr/>
          </p:nvSpPr>
          <p:spPr bwMode="auto">
            <a:xfrm>
              <a:off x="3032125" y="744538"/>
              <a:ext cx="820738" cy="1081088"/>
            </a:xfrm>
            <a:custGeom>
              <a:avLst/>
              <a:gdLst>
                <a:gd name="T0" fmla="*/ 383 w 574"/>
                <a:gd name="T1" fmla="*/ 757 h 757"/>
                <a:gd name="T2" fmla="*/ 191 w 574"/>
                <a:gd name="T3" fmla="*/ 757 h 757"/>
                <a:gd name="T4" fmla="*/ 167 w 574"/>
                <a:gd name="T5" fmla="*/ 734 h 757"/>
                <a:gd name="T6" fmla="*/ 167 w 574"/>
                <a:gd name="T7" fmla="*/ 678 h 757"/>
                <a:gd name="T8" fmla="*/ 84 w 574"/>
                <a:gd name="T9" fmla="*/ 499 h 757"/>
                <a:gd name="T10" fmla="*/ 55 w 574"/>
                <a:gd name="T11" fmla="*/ 456 h 757"/>
                <a:gd name="T12" fmla="*/ 29 w 574"/>
                <a:gd name="T13" fmla="*/ 412 h 757"/>
                <a:gd name="T14" fmla="*/ 27 w 574"/>
                <a:gd name="T15" fmla="*/ 408 h 757"/>
                <a:gd name="T16" fmla="*/ 0 w 574"/>
                <a:gd name="T17" fmla="*/ 287 h 757"/>
                <a:gd name="T18" fmla="*/ 287 w 574"/>
                <a:gd name="T19" fmla="*/ 0 h 757"/>
                <a:gd name="T20" fmla="*/ 574 w 574"/>
                <a:gd name="T21" fmla="*/ 287 h 757"/>
                <a:gd name="T22" fmla="*/ 547 w 574"/>
                <a:gd name="T23" fmla="*/ 408 h 757"/>
                <a:gd name="T24" fmla="*/ 545 w 574"/>
                <a:gd name="T25" fmla="*/ 412 h 757"/>
                <a:gd name="T26" fmla="*/ 519 w 574"/>
                <a:gd name="T27" fmla="*/ 456 h 757"/>
                <a:gd name="T28" fmla="*/ 490 w 574"/>
                <a:gd name="T29" fmla="*/ 499 h 757"/>
                <a:gd name="T30" fmla="*/ 407 w 574"/>
                <a:gd name="T31" fmla="*/ 678 h 757"/>
                <a:gd name="T32" fmla="*/ 407 w 574"/>
                <a:gd name="T33" fmla="*/ 734 h 757"/>
                <a:gd name="T34" fmla="*/ 383 w 574"/>
                <a:gd name="T35" fmla="*/ 757 h 757"/>
                <a:gd name="T36" fmla="*/ 287 w 574"/>
                <a:gd name="T37" fmla="*/ 16 h 757"/>
                <a:gd name="T38" fmla="*/ 16 w 574"/>
                <a:gd name="T39" fmla="*/ 287 h 757"/>
                <a:gd name="T40" fmla="*/ 41 w 574"/>
                <a:gd name="T41" fmla="*/ 401 h 757"/>
                <a:gd name="T42" fmla="*/ 43 w 574"/>
                <a:gd name="T43" fmla="*/ 404 h 757"/>
                <a:gd name="T44" fmla="*/ 43 w 574"/>
                <a:gd name="T45" fmla="*/ 405 h 757"/>
                <a:gd name="T46" fmla="*/ 68 w 574"/>
                <a:gd name="T47" fmla="*/ 447 h 757"/>
                <a:gd name="T48" fmla="*/ 69 w 574"/>
                <a:gd name="T49" fmla="*/ 447 h 757"/>
                <a:gd name="T50" fmla="*/ 97 w 574"/>
                <a:gd name="T51" fmla="*/ 490 h 757"/>
                <a:gd name="T52" fmla="*/ 183 w 574"/>
                <a:gd name="T53" fmla="*/ 678 h 757"/>
                <a:gd name="T54" fmla="*/ 183 w 574"/>
                <a:gd name="T55" fmla="*/ 734 h 757"/>
                <a:gd name="T56" fmla="*/ 191 w 574"/>
                <a:gd name="T57" fmla="*/ 741 h 757"/>
                <a:gd name="T58" fmla="*/ 383 w 574"/>
                <a:gd name="T59" fmla="*/ 741 h 757"/>
                <a:gd name="T60" fmla="*/ 391 w 574"/>
                <a:gd name="T61" fmla="*/ 734 h 757"/>
                <a:gd name="T62" fmla="*/ 391 w 574"/>
                <a:gd name="T63" fmla="*/ 678 h 757"/>
                <a:gd name="T64" fmla="*/ 477 w 574"/>
                <a:gd name="T65" fmla="*/ 490 h 757"/>
                <a:gd name="T66" fmla="*/ 505 w 574"/>
                <a:gd name="T67" fmla="*/ 447 h 757"/>
                <a:gd name="T68" fmla="*/ 506 w 574"/>
                <a:gd name="T69" fmla="*/ 447 h 757"/>
                <a:gd name="T70" fmla="*/ 531 w 574"/>
                <a:gd name="T71" fmla="*/ 405 h 757"/>
                <a:gd name="T72" fmla="*/ 531 w 574"/>
                <a:gd name="T73" fmla="*/ 404 h 757"/>
                <a:gd name="T74" fmla="*/ 532 w 574"/>
                <a:gd name="T75" fmla="*/ 402 h 757"/>
                <a:gd name="T76" fmla="*/ 558 w 574"/>
                <a:gd name="T77" fmla="*/ 287 h 757"/>
                <a:gd name="T78" fmla="*/ 287 w 574"/>
                <a:gd name="T79" fmla="*/ 16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74" h="757">
                  <a:moveTo>
                    <a:pt x="383" y="757"/>
                  </a:moveTo>
                  <a:cubicBezTo>
                    <a:pt x="191" y="757"/>
                    <a:pt x="191" y="757"/>
                    <a:pt x="191" y="757"/>
                  </a:cubicBezTo>
                  <a:cubicBezTo>
                    <a:pt x="178" y="757"/>
                    <a:pt x="167" y="746"/>
                    <a:pt x="167" y="734"/>
                  </a:cubicBezTo>
                  <a:cubicBezTo>
                    <a:pt x="167" y="678"/>
                    <a:pt x="167" y="678"/>
                    <a:pt x="167" y="678"/>
                  </a:cubicBezTo>
                  <a:cubicBezTo>
                    <a:pt x="167" y="625"/>
                    <a:pt x="125" y="561"/>
                    <a:pt x="84" y="499"/>
                  </a:cubicBezTo>
                  <a:cubicBezTo>
                    <a:pt x="74" y="485"/>
                    <a:pt x="64" y="470"/>
                    <a:pt x="55" y="456"/>
                  </a:cubicBezTo>
                  <a:cubicBezTo>
                    <a:pt x="45" y="442"/>
                    <a:pt x="36" y="428"/>
                    <a:pt x="29" y="412"/>
                  </a:cubicBezTo>
                  <a:cubicBezTo>
                    <a:pt x="28" y="410"/>
                    <a:pt x="27" y="408"/>
                    <a:pt x="27" y="408"/>
                  </a:cubicBezTo>
                  <a:cubicBezTo>
                    <a:pt x="9" y="370"/>
                    <a:pt x="0" y="329"/>
                    <a:pt x="0" y="287"/>
                  </a:cubicBezTo>
                  <a:cubicBezTo>
                    <a:pt x="0" y="129"/>
                    <a:pt x="129" y="0"/>
                    <a:pt x="287" y="0"/>
                  </a:cubicBezTo>
                  <a:cubicBezTo>
                    <a:pt x="445" y="0"/>
                    <a:pt x="574" y="129"/>
                    <a:pt x="574" y="287"/>
                  </a:cubicBezTo>
                  <a:cubicBezTo>
                    <a:pt x="574" y="329"/>
                    <a:pt x="565" y="370"/>
                    <a:pt x="547" y="408"/>
                  </a:cubicBezTo>
                  <a:cubicBezTo>
                    <a:pt x="547" y="408"/>
                    <a:pt x="546" y="411"/>
                    <a:pt x="545" y="412"/>
                  </a:cubicBezTo>
                  <a:cubicBezTo>
                    <a:pt x="538" y="428"/>
                    <a:pt x="529" y="442"/>
                    <a:pt x="519" y="456"/>
                  </a:cubicBezTo>
                  <a:cubicBezTo>
                    <a:pt x="510" y="470"/>
                    <a:pt x="500" y="485"/>
                    <a:pt x="490" y="499"/>
                  </a:cubicBezTo>
                  <a:cubicBezTo>
                    <a:pt x="449" y="561"/>
                    <a:pt x="407" y="625"/>
                    <a:pt x="407" y="678"/>
                  </a:cubicBezTo>
                  <a:cubicBezTo>
                    <a:pt x="407" y="734"/>
                    <a:pt x="407" y="734"/>
                    <a:pt x="407" y="734"/>
                  </a:cubicBezTo>
                  <a:cubicBezTo>
                    <a:pt x="407" y="746"/>
                    <a:pt x="396" y="757"/>
                    <a:pt x="383" y="757"/>
                  </a:cubicBezTo>
                  <a:close/>
                  <a:moveTo>
                    <a:pt x="287" y="16"/>
                  </a:moveTo>
                  <a:cubicBezTo>
                    <a:pt x="138" y="16"/>
                    <a:pt x="16" y="138"/>
                    <a:pt x="16" y="287"/>
                  </a:cubicBezTo>
                  <a:cubicBezTo>
                    <a:pt x="16" y="327"/>
                    <a:pt x="25" y="365"/>
                    <a:pt x="41" y="401"/>
                  </a:cubicBezTo>
                  <a:cubicBezTo>
                    <a:pt x="42" y="402"/>
                    <a:pt x="42" y="403"/>
                    <a:pt x="43" y="404"/>
                  </a:cubicBezTo>
                  <a:cubicBezTo>
                    <a:pt x="43" y="405"/>
                    <a:pt x="43" y="405"/>
                    <a:pt x="43" y="405"/>
                  </a:cubicBezTo>
                  <a:cubicBezTo>
                    <a:pt x="50" y="420"/>
                    <a:pt x="59" y="434"/>
                    <a:pt x="68" y="447"/>
                  </a:cubicBezTo>
                  <a:cubicBezTo>
                    <a:pt x="69" y="447"/>
                    <a:pt x="69" y="447"/>
                    <a:pt x="69" y="447"/>
                  </a:cubicBezTo>
                  <a:cubicBezTo>
                    <a:pt x="78" y="462"/>
                    <a:pt x="87" y="476"/>
                    <a:pt x="97" y="490"/>
                  </a:cubicBezTo>
                  <a:cubicBezTo>
                    <a:pt x="141" y="557"/>
                    <a:pt x="183" y="621"/>
                    <a:pt x="183" y="678"/>
                  </a:cubicBezTo>
                  <a:cubicBezTo>
                    <a:pt x="183" y="734"/>
                    <a:pt x="183" y="734"/>
                    <a:pt x="183" y="734"/>
                  </a:cubicBezTo>
                  <a:cubicBezTo>
                    <a:pt x="183" y="738"/>
                    <a:pt x="187" y="741"/>
                    <a:pt x="191" y="741"/>
                  </a:cubicBezTo>
                  <a:cubicBezTo>
                    <a:pt x="383" y="741"/>
                    <a:pt x="383" y="741"/>
                    <a:pt x="383" y="741"/>
                  </a:cubicBezTo>
                  <a:cubicBezTo>
                    <a:pt x="387" y="741"/>
                    <a:pt x="391" y="738"/>
                    <a:pt x="391" y="734"/>
                  </a:cubicBezTo>
                  <a:cubicBezTo>
                    <a:pt x="391" y="678"/>
                    <a:pt x="391" y="678"/>
                    <a:pt x="391" y="678"/>
                  </a:cubicBezTo>
                  <a:cubicBezTo>
                    <a:pt x="391" y="621"/>
                    <a:pt x="433" y="557"/>
                    <a:pt x="477" y="490"/>
                  </a:cubicBezTo>
                  <a:cubicBezTo>
                    <a:pt x="486" y="476"/>
                    <a:pt x="496" y="462"/>
                    <a:pt x="505" y="447"/>
                  </a:cubicBezTo>
                  <a:cubicBezTo>
                    <a:pt x="506" y="447"/>
                    <a:pt x="506" y="447"/>
                    <a:pt x="506" y="447"/>
                  </a:cubicBezTo>
                  <a:cubicBezTo>
                    <a:pt x="515" y="434"/>
                    <a:pt x="524" y="420"/>
                    <a:pt x="531" y="405"/>
                  </a:cubicBezTo>
                  <a:cubicBezTo>
                    <a:pt x="531" y="404"/>
                    <a:pt x="531" y="404"/>
                    <a:pt x="531" y="404"/>
                  </a:cubicBezTo>
                  <a:cubicBezTo>
                    <a:pt x="532" y="403"/>
                    <a:pt x="532" y="402"/>
                    <a:pt x="532" y="402"/>
                  </a:cubicBezTo>
                  <a:cubicBezTo>
                    <a:pt x="549" y="365"/>
                    <a:pt x="558" y="327"/>
                    <a:pt x="558" y="287"/>
                  </a:cubicBezTo>
                  <a:cubicBezTo>
                    <a:pt x="558" y="138"/>
                    <a:pt x="436" y="16"/>
                    <a:pt x="287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37" name="Freeform 69"/>
            <p:cNvSpPr>
              <a:spLocks noEditPoints="1"/>
            </p:cNvSpPr>
            <p:nvPr/>
          </p:nvSpPr>
          <p:spPr bwMode="auto">
            <a:xfrm>
              <a:off x="3270250" y="1865313"/>
              <a:ext cx="342900" cy="71438"/>
            </a:xfrm>
            <a:custGeom>
              <a:avLst/>
              <a:gdLst>
                <a:gd name="T0" fmla="*/ 221 w 240"/>
                <a:gd name="T1" fmla="*/ 50 h 50"/>
                <a:gd name="T2" fmla="*/ 19 w 240"/>
                <a:gd name="T3" fmla="*/ 50 h 50"/>
                <a:gd name="T4" fmla="*/ 0 w 240"/>
                <a:gd name="T5" fmla="*/ 31 h 50"/>
                <a:gd name="T6" fmla="*/ 0 w 240"/>
                <a:gd name="T7" fmla="*/ 19 h 50"/>
                <a:gd name="T8" fmla="*/ 19 w 240"/>
                <a:gd name="T9" fmla="*/ 0 h 50"/>
                <a:gd name="T10" fmla="*/ 221 w 240"/>
                <a:gd name="T11" fmla="*/ 0 h 50"/>
                <a:gd name="T12" fmla="*/ 240 w 240"/>
                <a:gd name="T13" fmla="*/ 19 h 50"/>
                <a:gd name="T14" fmla="*/ 240 w 240"/>
                <a:gd name="T15" fmla="*/ 31 h 50"/>
                <a:gd name="T16" fmla="*/ 221 w 240"/>
                <a:gd name="T17" fmla="*/ 50 h 50"/>
                <a:gd name="T18" fmla="*/ 19 w 240"/>
                <a:gd name="T19" fmla="*/ 16 h 50"/>
                <a:gd name="T20" fmla="*/ 16 w 240"/>
                <a:gd name="T21" fmla="*/ 19 h 50"/>
                <a:gd name="T22" fmla="*/ 16 w 240"/>
                <a:gd name="T23" fmla="*/ 31 h 50"/>
                <a:gd name="T24" fmla="*/ 19 w 240"/>
                <a:gd name="T25" fmla="*/ 34 h 50"/>
                <a:gd name="T26" fmla="*/ 221 w 240"/>
                <a:gd name="T27" fmla="*/ 34 h 50"/>
                <a:gd name="T28" fmla="*/ 224 w 240"/>
                <a:gd name="T29" fmla="*/ 31 h 50"/>
                <a:gd name="T30" fmla="*/ 224 w 240"/>
                <a:gd name="T31" fmla="*/ 19 h 50"/>
                <a:gd name="T32" fmla="*/ 221 w 240"/>
                <a:gd name="T33" fmla="*/ 16 h 50"/>
                <a:gd name="T34" fmla="*/ 19 w 240"/>
                <a:gd name="T35" fmla="*/ 1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0" h="50">
                  <a:moveTo>
                    <a:pt x="221" y="50"/>
                  </a:moveTo>
                  <a:cubicBezTo>
                    <a:pt x="19" y="50"/>
                    <a:pt x="19" y="50"/>
                    <a:pt x="19" y="50"/>
                  </a:cubicBezTo>
                  <a:cubicBezTo>
                    <a:pt x="9" y="50"/>
                    <a:pt x="0" y="42"/>
                    <a:pt x="0" y="3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8"/>
                    <a:pt x="9" y="0"/>
                    <a:pt x="19" y="0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31" y="0"/>
                    <a:pt x="240" y="8"/>
                    <a:pt x="240" y="19"/>
                  </a:cubicBezTo>
                  <a:cubicBezTo>
                    <a:pt x="240" y="31"/>
                    <a:pt x="240" y="31"/>
                    <a:pt x="240" y="31"/>
                  </a:cubicBezTo>
                  <a:cubicBezTo>
                    <a:pt x="240" y="42"/>
                    <a:pt x="231" y="50"/>
                    <a:pt x="221" y="50"/>
                  </a:cubicBezTo>
                  <a:close/>
                  <a:moveTo>
                    <a:pt x="19" y="16"/>
                  </a:moveTo>
                  <a:cubicBezTo>
                    <a:pt x="18" y="16"/>
                    <a:pt x="16" y="17"/>
                    <a:pt x="16" y="19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6" y="33"/>
                    <a:pt x="18" y="34"/>
                    <a:pt x="19" y="34"/>
                  </a:cubicBezTo>
                  <a:cubicBezTo>
                    <a:pt x="221" y="34"/>
                    <a:pt x="221" y="34"/>
                    <a:pt x="221" y="34"/>
                  </a:cubicBezTo>
                  <a:cubicBezTo>
                    <a:pt x="222" y="34"/>
                    <a:pt x="224" y="33"/>
                    <a:pt x="224" y="31"/>
                  </a:cubicBezTo>
                  <a:cubicBezTo>
                    <a:pt x="224" y="19"/>
                    <a:pt x="224" y="19"/>
                    <a:pt x="224" y="19"/>
                  </a:cubicBezTo>
                  <a:cubicBezTo>
                    <a:pt x="224" y="17"/>
                    <a:pt x="222" y="16"/>
                    <a:pt x="221" y="16"/>
                  </a:cubicBezTo>
                  <a:lnTo>
                    <a:pt x="19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38" name="Freeform 70"/>
            <p:cNvSpPr>
              <a:spLocks noEditPoints="1"/>
            </p:cNvSpPr>
            <p:nvPr/>
          </p:nvSpPr>
          <p:spPr bwMode="auto">
            <a:xfrm>
              <a:off x="3305175" y="1962151"/>
              <a:ext cx="274638" cy="71438"/>
            </a:xfrm>
            <a:custGeom>
              <a:avLst/>
              <a:gdLst>
                <a:gd name="T0" fmla="*/ 173 w 192"/>
                <a:gd name="T1" fmla="*/ 50 h 50"/>
                <a:gd name="T2" fmla="*/ 19 w 192"/>
                <a:gd name="T3" fmla="*/ 50 h 50"/>
                <a:gd name="T4" fmla="*/ 0 w 192"/>
                <a:gd name="T5" fmla="*/ 31 h 50"/>
                <a:gd name="T6" fmla="*/ 0 w 192"/>
                <a:gd name="T7" fmla="*/ 18 h 50"/>
                <a:gd name="T8" fmla="*/ 19 w 192"/>
                <a:gd name="T9" fmla="*/ 0 h 50"/>
                <a:gd name="T10" fmla="*/ 173 w 192"/>
                <a:gd name="T11" fmla="*/ 0 h 50"/>
                <a:gd name="T12" fmla="*/ 192 w 192"/>
                <a:gd name="T13" fmla="*/ 18 h 50"/>
                <a:gd name="T14" fmla="*/ 192 w 192"/>
                <a:gd name="T15" fmla="*/ 31 h 50"/>
                <a:gd name="T16" fmla="*/ 173 w 192"/>
                <a:gd name="T17" fmla="*/ 50 h 50"/>
                <a:gd name="T18" fmla="*/ 19 w 192"/>
                <a:gd name="T19" fmla="*/ 16 h 50"/>
                <a:gd name="T20" fmla="*/ 16 w 192"/>
                <a:gd name="T21" fmla="*/ 18 h 50"/>
                <a:gd name="T22" fmla="*/ 16 w 192"/>
                <a:gd name="T23" fmla="*/ 31 h 50"/>
                <a:gd name="T24" fmla="*/ 19 w 192"/>
                <a:gd name="T25" fmla="*/ 34 h 50"/>
                <a:gd name="T26" fmla="*/ 173 w 192"/>
                <a:gd name="T27" fmla="*/ 34 h 50"/>
                <a:gd name="T28" fmla="*/ 176 w 192"/>
                <a:gd name="T29" fmla="*/ 31 h 50"/>
                <a:gd name="T30" fmla="*/ 176 w 192"/>
                <a:gd name="T31" fmla="*/ 18 h 50"/>
                <a:gd name="T32" fmla="*/ 173 w 192"/>
                <a:gd name="T33" fmla="*/ 16 h 50"/>
                <a:gd name="T34" fmla="*/ 19 w 192"/>
                <a:gd name="T35" fmla="*/ 1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2" h="50">
                  <a:moveTo>
                    <a:pt x="173" y="50"/>
                  </a:moveTo>
                  <a:cubicBezTo>
                    <a:pt x="19" y="50"/>
                    <a:pt x="19" y="50"/>
                    <a:pt x="19" y="50"/>
                  </a:cubicBezTo>
                  <a:cubicBezTo>
                    <a:pt x="9" y="50"/>
                    <a:pt x="0" y="42"/>
                    <a:pt x="0" y="31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9" y="0"/>
                    <a:pt x="19" y="0"/>
                  </a:cubicBezTo>
                  <a:cubicBezTo>
                    <a:pt x="173" y="0"/>
                    <a:pt x="173" y="0"/>
                    <a:pt x="173" y="0"/>
                  </a:cubicBezTo>
                  <a:cubicBezTo>
                    <a:pt x="183" y="0"/>
                    <a:pt x="192" y="8"/>
                    <a:pt x="192" y="18"/>
                  </a:cubicBezTo>
                  <a:cubicBezTo>
                    <a:pt x="192" y="31"/>
                    <a:pt x="192" y="31"/>
                    <a:pt x="192" y="31"/>
                  </a:cubicBezTo>
                  <a:cubicBezTo>
                    <a:pt x="192" y="42"/>
                    <a:pt x="183" y="50"/>
                    <a:pt x="173" y="50"/>
                  </a:cubicBezTo>
                  <a:close/>
                  <a:moveTo>
                    <a:pt x="19" y="16"/>
                  </a:moveTo>
                  <a:cubicBezTo>
                    <a:pt x="18" y="16"/>
                    <a:pt x="16" y="17"/>
                    <a:pt x="16" y="18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6" y="33"/>
                    <a:pt x="18" y="34"/>
                    <a:pt x="19" y="34"/>
                  </a:cubicBezTo>
                  <a:cubicBezTo>
                    <a:pt x="173" y="34"/>
                    <a:pt x="173" y="34"/>
                    <a:pt x="173" y="34"/>
                  </a:cubicBezTo>
                  <a:cubicBezTo>
                    <a:pt x="174" y="34"/>
                    <a:pt x="176" y="33"/>
                    <a:pt x="176" y="31"/>
                  </a:cubicBezTo>
                  <a:cubicBezTo>
                    <a:pt x="176" y="18"/>
                    <a:pt x="176" y="18"/>
                    <a:pt x="176" y="18"/>
                  </a:cubicBezTo>
                  <a:cubicBezTo>
                    <a:pt x="176" y="17"/>
                    <a:pt x="174" y="16"/>
                    <a:pt x="173" y="16"/>
                  </a:cubicBezTo>
                  <a:lnTo>
                    <a:pt x="19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39" name="Freeform 71"/>
            <p:cNvSpPr>
              <a:spLocks noEditPoints="1"/>
            </p:cNvSpPr>
            <p:nvPr/>
          </p:nvSpPr>
          <p:spPr bwMode="auto">
            <a:xfrm>
              <a:off x="3340100" y="2057401"/>
              <a:ext cx="204788" cy="73025"/>
            </a:xfrm>
            <a:custGeom>
              <a:avLst/>
              <a:gdLst>
                <a:gd name="T0" fmla="*/ 125 w 144"/>
                <a:gd name="T1" fmla="*/ 51 h 51"/>
                <a:gd name="T2" fmla="*/ 19 w 144"/>
                <a:gd name="T3" fmla="*/ 51 h 51"/>
                <a:gd name="T4" fmla="*/ 0 w 144"/>
                <a:gd name="T5" fmla="*/ 32 h 51"/>
                <a:gd name="T6" fmla="*/ 0 w 144"/>
                <a:gd name="T7" fmla="*/ 19 h 51"/>
                <a:gd name="T8" fmla="*/ 19 w 144"/>
                <a:gd name="T9" fmla="*/ 0 h 51"/>
                <a:gd name="T10" fmla="*/ 125 w 144"/>
                <a:gd name="T11" fmla="*/ 0 h 51"/>
                <a:gd name="T12" fmla="*/ 144 w 144"/>
                <a:gd name="T13" fmla="*/ 19 h 51"/>
                <a:gd name="T14" fmla="*/ 144 w 144"/>
                <a:gd name="T15" fmla="*/ 32 h 51"/>
                <a:gd name="T16" fmla="*/ 125 w 144"/>
                <a:gd name="T17" fmla="*/ 51 h 51"/>
                <a:gd name="T18" fmla="*/ 19 w 144"/>
                <a:gd name="T19" fmla="*/ 16 h 51"/>
                <a:gd name="T20" fmla="*/ 16 w 144"/>
                <a:gd name="T21" fmla="*/ 19 h 51"/>
                <a:gd name="T22" fmla="*/ 16 w 144"/>
                <a:gd name="T23" fmla="*/ 32 h 51"/>
                <a:gd name="T24" fmla="*/ 19 w 144"/>
                <a:gd name="T25" fmla="*/ 35 h 51"/>
                <a:gd name="T26" fmla="*/ 125 w 144"/>
                <a:gd name="T27" fmla="*/ 35 h 51"/>
                <a:gd name="T28" fmla="*/ 128 w 144"/>
                <a:gd name="T29" fmla="*/ 32 h 51"/>
                <a:gd name="T30" fmla="*/ 128 w 144"/>
                <a:gd name="T31" fmla="*/ 19 h 51"/>
                <a:gd name="T32" fmla="*/ 125 w 144"/>
                <a:gd name="T33" fmla="*/ 16 h 51"/>
                <a:gd name="T34" fmla="*/ 19 w 144"/>
                <a:gd name="T35" fmla="*/ 1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51">
                  <a:moveTo>
                    <a:pt x="125" y="51"/>
                  </a:moveTo>
                  <a:cubicBezTo>
                    <a:pt x="19" y="51"/>
                    <a:pt x="19" y="51"/>
                    <a:pt x="19" y="51"/>
                  </a:cubicBezTo>
                  <a:cubicBezTo>
                    <a:pt x="9" y="51"/>
                    <a:pt x="0" y="42"/>
                    <a:pt x="0" y="32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9"/>
                    <a:pt x="9" y="0"/>
                    <a:pt x="19" y="0"/>
                  </a:cubicBezTo>
                  <a:cubicBezTo>
                    <a:pt x="125" y="0"/>
                    <a:pt x="125" y="0"/>
                    <a:pt x="125" y="0"/>
                  </a:cubicBezTo>
                  <a:cubicBezTo>
                    <a:pt x="135" y="0"/>
                    <a:pt x="144" y="9"/>
                    <a:pt x="144" y="19"/>
                  </a:cubicBezTo>
                  <a:cubicBezTo>
                    <a:pt x="144" y="32"/>
                    <a:pt x="144" y="32"/>
                    <a:pt x="144" y="32"/>
                  </a:cubicBezTo>
                  <a:cubicBezTo>
                    <a:pt x="144" y="42"/>
                    <a:pt x="135" y="51"/>
                    <a:pt x="125" y="51"/>
                  </a:cubicBezTo>
                  <a:close/>
                  <a:moveTo>
                    <a:pt x="19" y="16"/>
                  </a:moveTo>
                  <a:cubicBezTo>
                    <a:pt x="18" y="16"/>
                    <a:pt x="16" y="18"/>
                    <a:pt x="16" y="19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4"/>
                    <a:pt x="18" y="35"/>
                    <a:pt x="19" y="35"/>
                  </a:cubicBezTo>
                  <a:cubicBezTo>
                    <a:pt x="125" y="35"/>
                    <a:pt x="125" y="35"/>
                    <a:pt x="125" y="35"/>
                  </a:cubicBezTo>
                  <a:cubicBezTo>
                    <a:pt x="126" y="35"/>
                    <a:pt x="128" y="34"/>
                    <a:pt x="128" y="32"/>
                  </a:cubicBezTo>
                  <a:cubicBezTo>
                    <a:pt x="128" y="19"/>
                    <a:pt x="128" y="19"/>
                    <a:pt x="128" y="19"/>
                  </a:cubicBezTo>
                  <a:cubicBezTo>
                    <a:pt x="128" y="18"/>
                    <a:pt x="126" y="16"/>
                    <a:pt x="125" y="16"/>
                  </a:cubicBezTo>
                  <a:lnTo>
                    <a:pt x="19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40" name="Freeform 72"/>
            <p:cNvSpPr>
              <a:spLocks/>
            </p:cNvSpPr>
            <p:nvPr/>
          </p:nvSpPr>
          <p:spPr bwMode="auto">
            <a:xfrm>
              <a:off x="3132138" y="860426"/>
              <a:ext cx="252413" cy="334963"/>
            </a:xfrm>
            <a:custGeom>
              <a:avLst/>
              <a:gdLst>
                <a:gd name="T0" fmla="*/ 8 w 177"/>
                <a:gd name="T1" fmla="*/ 234 h 234"/>
                <a:gd name="T2" fmla="*/ 0 w 177"/>
                <a:gd name="T3" fmla="*/ 226 h 234"/>
                <a:gd name="T4" fmla="*/ 169 w 177"/>
                <a:gd name="T5" fmla="*/ 0 h 234"/>
                <a:gd name="T6" fmla="*/ 177 w 177"/>
                <a:gd name="T7" fmla="*/ 8 h 234"/>
                <a:gd name="T8" fmla="*/ 169 w 177"/>
                <a:gd name="T9" fmla="*/ 16 h 234"/>
                <a:gd name="T10" fmla="*/ 16 w 177"/>
                <a:gd name="T11" fmla="*/ 226 h 234"/>
                <a:gd name="T12" fmla="*/ 8 w 177"/>
                <a:gd name="T13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7" h="234">
                  <a:moveTo>
                    <a:pt x="8" y="234"/>
                  </a:moveTo>
                  <a:cubicBezTo>
                    <a:pt x="4" y="234"/>
                    <a:pt x="0" y="230"/>
                    <a:pt x="0" y="226"/>
                  </a:cubicBezTo>
                  <a:cubicBezTo>
                    <a:pt x="0" y="79"/>
                    <a:pt x="120" y="0"/>
                    <a:pt x="169" y="0"/>
                  </a:cubicBezTo>
                  <a:cubicBezTo>
                    <a:pt x="173" y="0"/>
                    <a:pt x="177" y="3"/>
                    <a:pt x="177" y="8"/>
                  </a:cubicBezTo>
                  <a:cubicBezTo>
                    <a:pt x="177" y="12"/>
                    <a:pt x="173" y="16"/>
                    <a:pt x="169" y="16"/>
                  </a:cubicBezTo>
                  <a:cubicBezTo>
                    <a:pt x="130" y="16"/>
                    <a:pt x="16" y="88"/>
                    <a:pt x="16" y="226"/>
                  </a:cubicBezTo>
                  <a:cubicBezTo>
                    <a:pt x="16" y="230"/>
                    <a:pt x="12" y="234"/>
                    <a:pt x="8" y="2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8310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cing Pla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dirty="0" smtClean="0"/>
              <a:t>Pricing Plans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62CF9AB3-F2B2-44F1-B1C6-9B37F0775898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C939CA1C-DEC7-4112-8616-F0595646E03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8" name="Group 28"/>
          <p:cNvGrpSpPr>
            <a:grpSpLocks noChangeAspect="1"/>
          </p:cNvGrpSpPr>
          <p:nvPr userDrawn="1"/>
        </p:nvGrpSpPr>
        <p:grpSpPr bwMode="auto">
          <a:xfrm>
            <a:off x="7024508" y="1621327"/>
            <a:ext cx="938188" cy="2660934"/>
            <a:chOff x="2310" y="0"/>
            <a:chExt cx="1142" cy="3239"/>
          </a:xfrm>
          <a:solidFill>
            <a:schemeClr val="accent4"/>
          </a:solidFill>
        </p:grpSpPr>
        <p:sp>
          <p:nvSpPr>
            <p:cNvPr id="19" name="Freeform 29"/>
            <p:cNvSpPr>
              <a:spLocks/>
            </p:cNvSpPr>
            <p:nvPr userDrawn="1"/>
          </p:nvSpPr>
          <p:spPr bwMode="auto">
            <a:xfrm>
              <a:off x="2310" y="286"/>
              <a:ext cx="1142" cy="2953"/>
            </a:xfrm>
            <a:custGeom>
              <a:avLst/>
              <a:gdLst>
                <a:gd name="T0" fmla="*/ 1022 w 1142"/>
                <a:gd name="T1" fmla="*/ 47 h 2953"/>
                <a:gd name="T2" fmla="*/ 572 w 1142"/>
                <a:gd name="T3" fmla="*/ 225 h 2953"/>
                <a:gd name="T4" fmla="*/ 572 w 1142"/>
                <a:gd name="T5" fmla="*/ 225 h 2953"/>
                <a:gd name="T6" fmla="*/ 120 w 1142"/>
                <a:gd name="T7" fmla="*/ 47 h 2953"/>
                <a:gd name="T8" fmla="*/ 0 w 1142"/>
                <a:gd name="T9" fmla="*/ 0 h 2953"/>
                <a:gd name="T10" fmla="*/ 0 w 1142"/>
                <a:gd name="T11" fmla="*/ 2647 h 2953"/>
                <a:gd name="T12" fmla="*/ 0 w 1142"/>
                <a:gd name="T13" fmla="*/ 2647 h 2953"/>
                <a:gd name="T14" fmla="*/ 572 w 1142"/>
                <a:gd name="T15" fmla="*/ 2953 h 2953"/>
                <a:gd name="T16" fmla="*/ 1142 w 1142"/>
                <a:gd name="T17" fmla="*/ 2647 h 2953"/>
                <a:gd name="T18" fmla="*/ 1142 w 1142"/>
                <a:gd name="T19" fmla="*/ 1634 h 2953"/>
                <a:gd name="T20" fmla="*/ 1142 w 1142"/>
                <a:gd name="T21" fmla="*/ 161 h 2953"/>
                <a:gd name="T22" fmla="*/ 1022 w 1142"/>
                <a:gd name="T23" fmla="*/ 47 h 2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2" h="2953">
                  <a:moveTo>
                    <a:pt x="1022" y="47"/>
                  </a:moveTo>
                  <a:lnTo>
                    <a:pt x="572" y="225"/>
                  </a:lnTo>
                  <a:lnTo>
                    <a:pt x="572" y="225"/>
                  </a:lnTo>
                  <a:lnTo>
                    <a:pt x="120" y="47"/>
                  </a:lnTo>
                  <a:lnTo>
                    <a:pt x="0" y="0"/>
                  </a:lnTo>
                  <a:lnTo>
                    <a:pt x="0" y="2647"/>
                  </a:lnTo>
                  <a:lnTo>
                    <a:pt x="0" y="2647"/>
                  </a:lnTo>
                  <a:lnTo>
                    <a:pt x="572" y="2953"/>
                  </a:lnTo>
                  <a:lnTo>
                    <a:pt x="1142" y="2647"/>
                  </a:lnTo>
                  <a:lnTo>
                    <a:pt x="1142" y="1634"/>
                  </a:lnTo>
                  <a:lnTo>
                    <a:pt x="1142" y="161"/>
                  </a:lnTo>
                  <a:lnTo>
                    <a:pt x="1022" y="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20" name="Freeform 30"/>
            <p:cNvSpPr>
              <a:spLocks/>
            </p:cNvSpPr>
            <p:nvPr userDrawn="1"/>
          </p:nvSpPr>
          <p:spPr bwMode="auto">
            <a:xfrm>
              <a:off x="3332" y="286"/>
              <a:ext cx="120" cy="161"/>
            </a:xfrm>
            <a:custGeom>
              <a:avLst/>
              <a:gdLst>
                <a:gd name="T0" fmla="*/ 120 w 120"/>
                <a:gd name="T1" fmla="*/ 0 h 161"/>
                <a:gd name="T2" fmla="*/ 120 w 120"/>
                <a:gd name="T3" fmla="*/ 161 h 161"/>
                <a:gd name="T4" fmla="*/ 0 w 120"/>
                <a:gd name="T5" fmla="*/ 47 h 161"/>
                <a:gd name="T6" fmla="*/ 120 w 120"/>
                <a:gd name="T7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" h="161">
                  <a:moveTo>
                    <a:pt x="120" y="0"/>
                  </a:moveTo>
                  <a:lnTo>
                    <a:pt x="120" y="161"/>
                  </a:lnTo>
                  <a:lnTo>
                    <a:pt x="0" y="47"/>
                  </a:lnTo>
                  <a:lnTo>
                    <a:pt x="12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21" name="Rectangle 31"/>
            <p:cNvSpPr>
              <a:spLocks noChangeArrowheads="1"/>
            </p:cNvSpPr>
            <p:nvPr userDrawn="1"/>
          </p:nvSpPr>
          <p:spPr bwMode="auto">
            <a:xfrm>
              <a:off x="2430" y="0"/>
              <a:ext cx="902" cy="90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22" name="Freeform 33"/>
            <p:cNvSpPr>
              <a:spLocks/>
            </p:cNvSpPr>
            <p:nvPr userDrawn="1"/>
          </p:nvSpPr>
          <p:spPr bwMode="auto">
            <a:xfrm>
              <a:off x="2430" y="333"/>
              <a:ext cx="1022" cy="1587"/>
            </a:xfrm>
            <a:custGeom>
              <a:avLst/>
              <a:gdLst>
                <a:gd name="T0" fmla="*/ 1022 w 1022"/>
                <a:gd name="T1" fmla="*/ 114 h 1587"/>
                <a:gd name="T2" fmla="*/ 1022 w 1022"/>
                <a:gd name="T3" fmla="*/ 1587 h 1587"/>
                <a:gd name="T4" fmla="*/ 0 w 1022"/>
                <a:gd name="T5" fmla="*/ 568 h 1587"/>
                <a:gd name="T6" fmla="*/ 902 w 1022"/>
                <a:gd name="T7" fmla="*/ 568 h 1587"/>
                <a:gd name="T8" fmla="*/ 902 w 1022"/>
                <a:gd name="T9" fmla="*/ 0 h 1587"/>
                <a:gd name="T10" fmla="*/ 902 w 1022"/>
                <a:gd name="T11" fmla="*/ 0 h 1587"/>
                <a:gd name="T12" fmla="*/ 1022 w 1022"/>
                <a:gd name="T13" fmla="*/ 114 h 1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2" h="1587">
                  <a:moveTo>
                    <a:pt x="1022" y="114"/>
                  </a:moveTo>
                  <a:lnTo>
                    <a:pt x="1022" y="1587"/>
                  </a:lnTo>
                  <a:lnTo>
                    <a:pt x="0" y="568"/>
                  </a:lnTo>
                  <a:lnTo>
                    <a:pt x="902" y="568"/>
                  </a:lnTo>
                  <a:lnTo>
                    <a:pt x="902" y="0"/>
                  </a:lnTo>
                  <a:lnTo>
                    <a:pt x="902" y="0"/>
                  </a:lnTo>
                  <a:lnTo>
                    <a:pt x="1022" y="114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</p:grpSp>
      <p:sp>
        <p:nvSpPr>
          <p:cNvPr id="23" name="Text Placeholder 59"/>
          <p:cNvSpPr>
            <a:spLocks noGrp="1"/>
          </p:cNvSpPr>
          <p:nvPr>
            <p:ph type="body" sz="quarter" idx="35" hasCustomPrompt="1"/>
          </p:nvPr>
        </p:nvSpPr>
        <p:spPr>
          <a:xfrm>
            <a:off x="7123092" y="1622741"/>
            <a:ext cx="742629" cy="740198"/>
          </a:xfrm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$899</a:t>
            </a:r>
            <a:endParaRPr lang="en-US" dirty="0"/>
          </a:p>
        </p:txBody>
      </p:sp>
      <p:grpSp>
        <p:nvGrpSpPr>
          <p:cNvPr id="24" name="Group 28"/>
          <p:cNvGrpSpPr>
            <a:grpSpLocks noChangeAspect="1"/>
          </p:cNvGrpSpPr>
          <p:nvPr userDrawn="1"/>
        </p:nvGrpSpPr>
        <p:grpSpPr bwMode="auto">
          <a:xfrm>
            <a:off x="1181304" y="1621327"/>
            <a:ext cx="938188" cy="2660934"/>
            <a:chOff x="2310" y="0"/>
            <a:chExt cx="1142" cy="3239"/>
          </a:xfrm>
          <a:solidFill>
            <a:schemeClr val="accent4"/>
          </a:solidFill>
        </p:grpSpPr>
        <p:sp>
          <p:nvSpPr>
            <p:cNvPr id="25" name="Freeform 29"/>
            <p:cNvSpPr>
              <a:spLocks/>
            </p:cNvSpPr>
            <p:nvPr userDrawn="1"/>
          </p:nvSpPr>
          <p:spPr bwMode="auto">
            <a:xfrm>
              <a:off x="2310" y="286"/>
              <a:ext cx="1142" cy="2953"/>
            </a:xfrm>
            <a:custGeom>
              <a:avLst/>
              <a:gdLst>
                <a:gd name="T0" fmla="*/ 1022 w 1142"/>
                <a:gd name="T1" fmla="*/ 47 h 2953"/>
                <a:gd name="T2" fmla="*/ 572 w 1142"/>
                <a:gd name="T3" fmla="*/ 225 h 2953"/>
                <a:gd name="T4" fmla="*/ 572 w 1142"/>
                <a:gd name="T5" fmla="*/ 225 h 2953"/>
                <a:gd name="T6" fmla="*/ 120 w 1142"/>
                <a:gd name="T7" fmla="*/ 47 h 2953"/>
                <a:gd name="T8" fmla="*/ 0 w 1142"/>
                <a:gd name="T9" fmla="*/ 0 h 2953"/>
                <a:gd name="T10" fmla="*/ 0 w 1142"/>
                <a:gd name="T11" fmla="*/ 2647 h 2953"/>
                <a:gd name="T12" fmla="*/ 0 w 1142"/>
                <a:gd name="T13" fmla="*/ 2647 h 2953"/>
                <a:gd name="T14" fmla="*/ 572 w 1142"/>
                <a:gd name="T15" fmla="*/ 2953 h 2953"/>
                <a:gd name="T16" fmla="*/ 1142 w 1142"/>
                <a:gd name="T17" fmla="*/ 2647 h 2953"/>
                <a:gd name="T18" fmla="*/ 1142 w 1142"/>
                <a:gd name="T19" fmla="*/ 1634 h 2953"/>
                <a:gd name="T20" fmla="*/ 1142 w 1142"/>
                <a:gd name="T21" fmla="*/ 161 h 2953"/>
                <a:gd name="T22" fmla="*/ 1022 w 1142"/>
                <a:gd name="T23" fmla="*/ 47 h 2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2" h="2953">
                  <a:moveTo>
                    <a:pt x="1022" y="47"/>
                  </a:moveTo>
                  <a:lnTo>
                    <a:pt x="572" y="225"/>
                  </a:lnTo>
                  <a:lnTo>
                    <a:pt x="572" y="225"/>
                  </a:lnTo>
                  <a:lnTo>
                    <a:pt x="120" y="47"/>
                  </a:lnTo>
                  <a:lnTo>
                    <a:pt x="0" y="0"/>
                  </a:lnTo>
                  <a:lnTo>
                    <a:pt x="0" y="2647"/>
                  </a:lnTo>
                  <a:lnTo>
                    <a:pt x="0" y="2647"/>
                  </a:lnTo>
                  <a:lnTo>
                    <a:pt x="572" y="2953"/>
                  </a:lnTo>
                  <a:lnTo>
                    <a:pt x="1142" y="2647"/>
                  </a:lnTo>
                  <a:lnTo>
                    <a:pt x="1142" y="1634"/>
                  </a:lnTo>
                  <a:lnTo>
                    <a:pt x="1142" y="161"/>
                  </a:lnTo>
                  <a:lnTo>
                    <a:pt x="1022" y="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26" name="Freeform 30"/>
            <p:cNvSpPr>
              <a:spLocks/>
            </p:cNvSpPr>
            <p:nvPr userDrawn="1"/>
          </p:nvSpPr>
          <p:spPr bwMode="auto">
            <a:xfrm>
              <a:off x="3332" y="286"/>
              <a:ext cx="120" cy="161"/>
            </a:xfrm>
            <a:custGeom>
              <a:avLst/>
              <a:gdLst>
                <a:gd name="T0" fmla="*/ 120 w 120"/>
                <a:gd name="T1" fmla="*/ 0 h 161"/>
                <a:gd name="T2" fmla="*/ 120 w 120"/>
                <a:gd name="T3" fmla="*/ 161 h 161"/>
                <a:gd name="T4" fmla="*/ 0 w 120"/>
                <a:gd name="T5" fmla="*/ 47 h 161"/>
                <a:gd name="T6" fmla="*/ 120 w 120"/>
                <a:gd name="T7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" h="161">
                  <a:moveTo>
                    <a:pt x="120" y="0"/>
                  </a:moveTo>
                  <a:lnTo>
                    <a:pt x="120" y="161"/>
                  </a:lnTo>
                  <a:lnTo>
                    <a:pt x="0" y="47"/>
                  </a:lnTo>
                  <a:lnTo>
                    <a:pt x="12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39" name="Rectangle 31"/>
            <p:cNvSpPr>
              <a:spLocks noChangeArrowheads="1"/>
            </p:cNvSpPr>
            <p:nvPr userDrawn="1"/>
          </p:nvSpPr>
          <p:spPr bwMode="auto">
            <a:xfrm>
              <a:off x="2430" y="0"/>
              <a:ext cx="902" cy="90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40" name="Freeform 33"/>
            <p:cNvSpPr>
              <a:spLocks/>
            </p:cNvSpPr>
            <p:nvPr userDrawn="1"/>
          </p:nvSpPr>
          <p:spPr bwMode="auto">
            <a:xfrm>
              <a:off x="2430" y="333"/>
              <a:ext cx="1022" cy="1587"/>
            </a:xfrm>
            <a:custGeom>
              <a:avLst/>
              <a:gdLst>
                <a:gd name="T0" fmla="*/ 1022 w 1022"/>
                <a:gd name="T1" fmla="*/ 114 h 1587"/>
                <a:gd name="T2" fmla="*/ 1022 w 1022"/>
                <a:gd name="T3" fmla="*/ 1587 h 1587"/>
                <a:gd name="T4" fmla="*/ 0 w 1022"/>
                <a:gd name="T5" fmla="*/ 568 h 1587"/>
                <a:gd name="T6" fmla="*/ 902 w 1022"/>
                <a:gd name="T7" fmla="*/ 568 h 1587"/>
                <a:gd name="T8" fmla="*/ 902 w 1022"/>
                <a:gd name="T9" fmla="*/ 0 h 1587"/>
                <a:gd name="T10" fmla="*/ 902 w 1022"/>
                <a:gd name="T11" fmla="*/ 0 h 1587"/>
                <a:gd name="T12" fmla="*/ 1022 w 1022"/>
                <a:gd name="T13" fmla="*/ 114 h 1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2" h="1587">
                  <a:moveTo>
                    <a:pt x="1022" y="114"/>
                  </a:moveTo>
                  <a:lnTo>
                    <a:pt x="1022" y="1587"/>
                  </a:lnTo>
                  <a:lnTo>
                    <a:pt x="0" y="568"/>
                  </a:lnTo>
                  <a:lnTo>
                    <a:pt x="902" y="568"/>
                  </a:lnTo>
                  <a:lnTo>
                    <a:pt x="902" y="0"/>
                  </a:lnTo>
                  <a:lnTo>
                    <a:pt x="902" y="0"/>
                  </a:lnTo>
                  <a:lnTo>
                    <a:pt x="1022" y="114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</p:grpSp>
      <p:grpSp>
        <p:nvGrpSpPr>
          <p:cNvPr id="41" name="Group 28"/>
          <p:cNvGrpSpPr>
            <a:grpSpLocks noChangeAspect="1"/>
          </p:cNvGrpSpPr>
          <p:nvPr userDrawn="1"/>
        </p:nvGrpSpPr>
        <p:grpSpPr bwMode="auto">
          <a:xfrm>
            <a:off x="2499182" y="1457886"/>
            <a:ext cx="1102167" cy="3126019"/>
            <a:chOff x="2310" y="0"/>
            <a:chExt cx="1142" cy="3239"/>
          </a:xfrm>
          <a:solidFill>
            <a:schemeClr val="accent1"/>
          </a:solidFill>
        </p:grpSpPr>
        <p:sp>
          <p:nvSpPr>
            <p:cNvPr id="42" name="Freeform 29"/>
            <p:cNvSpPr>
              <a:spLocks/>
            </p:cNvSpPr>
            <p:nvPr userDrawn="1"/>
          </p:nvSpPr>
          <p:spPr bwMode="auto">
            <a:xfrm>
              <a:off x="2310" y="286"/>
              <a:ext cx="1142" cy="2953"/>
            </a:xfrm>
            <a:custGeom>
              <a:avLst/>
              <a:gdLst>
                <a:gd name="T0" fmla="*/ 1022 w 1142"/>
                <a:gd name="T1" fmla="*/ 47 h 2953"/>
                <a:gd name="T2" fmla="*/ 572 w 1142"/>
                <a:gd name="T3" fmla="*/ 225 h 2953"/>
                <a:gd name="T4" fmla="*/ 572 w 1142"/>
                <a:gd name="T5" fmla="*/ 225 h 2953"/>
                <a:gd name="T6" fmla="*/ 120 w 1142"/>
                <a:gd name="T7" fmla="*/ 47 h 2953"/>
                <a:gd name="T8" fmla="*/ 0 w 1142"/>
                <a:gd name="T9" fmla="*/ 0 h 2953"/>
                <a:gd name="T10" fmla="*/ 0 w 1142"/>
                <a:gd name="T11" fmla="*/ 2647 h 2953"/>
                <a:gd name="T12" fmla="*/ 0 w 1142"/>
                <a:gd name="T13" fmla="*/ 2647 h 2953"/>
                <a:gd name="T14" fmla="*/ 572 w 1142"/>
                <a:gd name="T15" fmla="*/ 2953 h 2953"/>
                <a:gd name="T16" fmla="*/ 1142 w 1142"/>
                <a:gd name="T17" fmla="*/ 2647 h 2953"/>
                <a:gd name="T18" fmla="*/ 1142 w 1142"/>
                <a:gd name="T19" fmla="*/ 1634 h 2953"/>
                <a:gd name="T20" fmla="*/ 1142 w 1142"/>
                <a:gd name="T21" fmla="*/ 161 h 2953"/>
                <a:gd name="T22" fmla="*/ 1022 w 1142"/>
                <a:gd name="T23" fmla="*/ 47 h 2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2" h="2953">
                  <a:moveTo>
                    <a:pt x="1022" y="47"/>
                  </a:moveTo>
                  <a:lnTo>
                    <a:pt x="572" y="225"/>
                  </a:lnTo>
                  <a:lnTo>
                    <a:pt x="572" y="225"/>
                  </a:lnTo>
                  <a:lnTo>
                    <a:pt x="120" y="47"/>
                  </a:lnTo>
                  <a:lnTo>
                    <a:pt x="0" y="0"/>
                  </a:lnTo>
                  <a:lnTo>
                    <a:pt x="0" y="2647"/>
                  </a:lnTo>
                  <a:lnTo>
                    <a:pt x="0" y="2647"/>
                  </a:lnTo>
                  <a:lnTo>
                    <a:pt x="572" y="2953"/>
                  </a:lnTo>
                  <a:lnTo>
                    <a:pt x="1142" y="2647"/>
                  </a:lnTo>
                  <a:lnTo>
                    <a:pt x="1142" y="1634"/>
                  </a:lnTo>
                  <a:lnTo>
                    <a:pt x="1142" y="161"/>
                  </a:lnTo>
                  <a:lnTo>
                    <a:pt x="1022" y="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43" name="Freeform 30"/>
            <p:cNvSpPr>
              <a:spLocks/>
            </p:cNvSpPr>
            <p:nvPr userDrawn="1"/>
          </p:nvSpPr>
          <p:spPr bwMode="auto">
            <a:xfrm>
              <a:off x="3332" y="286"/>
              <a:ext cx="120" cy="161"/>
            </a:xfrm>
            <a:custGeom>
              <a:avLst/>
              <a:gdLst>
                <a:gd name="T0" fmla="*/ 120 w 120"/>
                <a:gd name="T1" fmla="*/ 0 h 161"/>
                <a:gd name="T2" fmla="*/ 120 w 120"/>
                <a:gd name="T3" fmla="*/ 161 h 161"/>
                <a:gd name="T4" fmla="*/ 0 w 120"/>
                <a:gd name="T5" fmla="*/ 47 h 161"/>
                <a:gd name="T6" fmla="*/ 120 w 120"/>
                <a:gd name="T7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" h="161">
                  <a:moveTo>
                    <a:pt x="120" y="0"/>
                  </a:moveTo>
                  <a:lnTo>
                    <a:pt x="120" y="161"/>
                  </a:lnTo>
                  <a:lnTo>
                    <a:pt x="0" y="47"/>
                  </a:lnTo>
                  <a:lnTo>
                    <a:pt x="12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44" name="Rectangle 31"/>
            <p:cNvSpPr>
              <a:spLocks noChangeArrowheads="1"/>
            </p:cNvSpPr>
            <p:nvPr userDrawn="1"/>
          </p:nvSpPr>
          <p:spPr bwMode="auto">
            <a:xfrm>
              <a:off x="2430" y="0"/>
              <a:ext cx="902" cy="90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45" name="Freeform 33"/>
            <p:cNvSpPr>
              <a:spLocks/>
            </p:cNvSpPr>
            <p:nvPr userDrawn="1"/>
          </p:nvSpPr>
          <p:spPr bwMode="auto">
            <a:xfrm>
              <a:off x="2430" y="333"/>
              <a:ext cx="1022" cy="1587"/>
            </a:xfrm>
            <a:custGeom>
              <a:avLst/>
              <a:gdLst>
                <a:gd name="T0" fmla="*/ 1022 w 1022"/>
                <a:gd name="T1" fmla="*/ 114 h 1587"/>
                <a:gd name="T2" fmla="*/ 1022 w 1022"/>
                <a:gd name="T3" fmla="*/ 1587 h 1587"/>
                <a:gd name="T4" fmla="*/ 0 w 1022"/>
                <a:gd name="T5" fmla="*/ 568 h 1587"/>
                <a:gd name="T6" fmla="*/ 902 w 1022"/>
                <a:gd name="T7" fmla="*/ 568 h 1587"/>
                <a:gd name="T8" fmla="*/ 902 w 1022"/>
                <a:gd name="T9" fmla="*/ 0 h 1587"/>
                <a:gd name="T10" fmla="*/ 902 w 1022"/>
                <a:gd name="T11" fmla="*/ 0 h 1587"/>
                <a:gd name="T12" fmla="*/ 1022 w 1022"/>
                <a:gd name="T13" fmla="*/ 114 h 1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2" h="1587">
                  <a:moveTo>
                    <a:pt x="1022" y="114"/>
                  </a:moveTo>
                  <a:lnTo>
                    <a:pt x="1022" y="1587"/>
                  </a:lnTo>
                  <a:lnTo>
                    <a:pt x="0" y="568"/>
                  </a:lnTo>
                  <a:lnTo>
                    <a:pt x="902" y="568"/>
                  </a:lnTo>
                  <a:lnTo>
                    <a:pt x="902" y="0"/>
                  </a:lnTo>
                  <a:lnTo>
                    <a:pt x="902" y="0"/>
                  </a:lnTo>
                  <a:lnTo>
                    <a:pt x="1022" y="11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</p:grpSp>
      <p:grpSp>
        <p:nvGrpSpPr>
          <p:cNvPr id="46" name="Group 28"/>
          <p:cNvGrpSpPr>
            <a:grpSpLocks noChangeAspect="1"/>
          </p:cNvGrpSpPr>
          <p:nvPr userDrawn="1"/>
        </p:nvGrpSpPr>
        <p:grpSpPr bwMode="auto">
          <a:xfrm>
            <a:off x="5542652" y="1457886"/>
            <a:ext cx="1102167" cy="3126019"/>
            <a:chOff x="2310" y="0"/>
            <a:chExt cx="1142" cy="3239"/>
          </a:xfrm>
          <a:solidFill>
            <a:schemeClr val="accent1"/>
          </a:solidFill>
        </p:grpSpPr>
        <p:sp>
          <p:nvSpPr>
            <p:cNvPr id="47" name="Freeform 29"/>
            <p:cNvSpPr>
              <a:spLocks/>
            </p:cNvSpPr>
            <p:nvPr userDrawn="1"/>
          </p:nvSpPr>
          <p:spPr bwMode="auto">
            <a:xfrm>
              <a:off x="2310" y="286"/>
              <a:ext cx="1142" cy="2953"/>
            </a:xfrm>
            <a:custGeom>
              <a:avLst/>
              <a:gdLst>
                <a:gd name="T0" fmla="*/ 1022 w 1142"/>
                <a:gd name="T1" fmla="*/ 47 h 2953"/>
                <a:gd name="T2" fmla="*/ 572 w 1142"/>
                <a:gd name="T3" fmla="*/ 225 h 2953"/>
                <a:gd name="T4" fmla="*/ 572 w 1142"/>
                <a:gd name="T5" fmla="*/ 225 h 2953"/>
                <a:gd name="T6" fmla="*/ 120 w 1142"/>
                <a:gd name="T7" fmla="*/ 47 h 2953"/>
                <a:gd name="T8" fmla="*/ 0 w 1142"/>
                <a:gd name="T9" fmla="*/ 0 h 2953"/>
                <a:gd name="T10" fmla="*/ 0 w 1142"/>
                <a:gd name="T11" fmla="*/ 2647 h 2953"/>
                <a:gd name="T12" fmla="*/ 0 w 1142"/>
                <a:gd name="T13" fmla="*/ 2647 h 2953"/>
                <a:gd name="T14" fmla="*/ 572 w 1142"/>
                <a:gd name="T15" fmla="*/ 2953 h 2953"/>
                <a:gd name="T16" fmla="*/ 1142 w 1142"/>
                <a:gd name="T17" fmla="*/ 2647 h 2953"/>
                <a:gd name="T18" fmla="*/ 1142 w 1142"/>
                <a:gd name="T19" fmla="*/ 1634 h 2953"/>
                <a:gd name="T20" fmla="*/ 1142 w 1142"/>
                <a:gd name="T21" fmla="*/ 161 h 2953"/>
                <a:gd name="T22" fmla="*/ 1022 w 1142"/>
                <a:gd name="T23" fmla="*/ 47 h 2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2" h="2953">
                  <a:moveTo>
                    <a:pt x="1022" y="47"/>
                  </a:moveTo>
                  <a:lnTo>
                    <a:pt x="572" y="225"/>
                  </a:lnTo>
                  <a:lnTo>
                    <a:pt x="572" y="225"/>
                  </a:lnTo>
                  <a:lnTo>
                    <a:pt x="120" y="47"/>
                  </a:lnTo>
                  <a:lnTo>
                    <a:pt x="0" y="0"/>
                  </a:lnTo>
                  <a:lnTo>
                    <a:pt x="0" y="2647"/>
                  </a:lnTo>
                  <a:lnTo>
                    <a:pt x="0" y="2647"/>
                  </a:lnTo>
                  <a:lnTo>
                    <a:pt x="572" y="2953"/>
                  </a:lnTo>
                  <a:lnTo>
                    <a:pt x="1142" y="2647"/>
                  </a:lnTo>
                  <a:lnTo>
                    <a:pt x="1142" y="1634"/>
                  </a:lnTo>
                  <a:lnTo>
                    <a:pt x="1142" y="161"/>
                  </a:lnTo>
                  <a:lnTo>
                    <a:pt x="1022" y="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48" name="Freeform 30"/>
            <p:cNvSpPr>
              <a:spLocks/>
            </p:cNvSpPr>
            <p:nvPr userDrawn="1"/>
          </p:nvSpPr>
          <p:spPr bwMode="auto">
            <a:xfrm>
              <a:off x="3332" y="286"/>
              <a:ext cx="120" cy="161"/>
            </a:xfrm>
            <a:custGeom>
              <a:avLst/>
              <a:gdLst>
                <a:gd name="T0" fmla="*/ 120 w 120"/>
                <a:gd name="T1" fmla="*/ 0 h 161"/>
                <a:gd name="T2" fmla="*/ 120 w 120"/>
                <a:gd name="T3" fmla="*/ 161 h 161"/>
                <a:gd name="T4" fmla="*/ 0 w 120"/>
                <a:gd name="T5" fmla="*/ 47 h 161"/>
                <a:gd name="T6" fmla="*/ 120 w 120"/>
                <a:gd name="T7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" h="161">
                  <a:moveTo>
                    <a:pt x="120" y="0"/>
                  </a:moveTo>
                  <a:lnTo>
                    <a:pt x="120" y="161"/>
                  </a:lnTo>
                  <a:lnTo>
                    <a:pt x="0" y="47"/>
                  </a:lnTo>
                  <a:lnTo>
                    <a:pt x="12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49" name="Rectangle 31"/>
            <p:cNvSpPr>
              <a:spLocks noChangeArrowheads="1"/>
            </p:cNvSpPr>
            <p:nvPr userDrawn="1"/>
          </p:nvSpPr>
          <p:spPr bwMode="auto">
            <a:xfrm>
              <a:off x="2430" y="0"/>
              <a:ext cx="902" cy="90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50" name="Freeform 33"/>
            <p:cNvSpPr>
              <a:spLocks/>
            </p:cNvSpPr>
            <p:nvPr userDrawn="1"/>
          </p:nvSpPr>
          <p:spPr bwMode="auto">
            <a:xfrm>
              <a:off x="2430" y="333"/>
              <a:ext cx="1022" cy="1587"/>
            </a:xfrm>
            <a:custGeom>
              <a:avLst/>
              <a:gdLst>
                <a:gd name="T0" fmla="*/ 1022 w 1022"/>
                <a:gd name="T1" fmla="*/ 114 h 1587"/>
                <a:gd name="T2" fmla="*/ 1022 w 1022"/>
                <a:gd name="T3" fmla="*/ 1587 h 1587"/>
                <a:gd name="T4" fmla="*/ 0 w 1022"/>
                <a:gd name="T5" fmla="*/ 568 h 1587"/>
                <a:gd name="T6" fmla="*/ 902 w 1022"/>
                <a:gd name="T7" fmla="*/ 568 h 1587"/>
                <a:gd name="T8" fmla="*/ 902 w 1022"/>
                <a:gd name="T9" fmla="*/ 0 h 1587"/>
                <a:gd name="T10" fmla="*/ 902 w 1022"/>
                <a:gd name="T11" fmla="*/ 0 h 1587"/>
                <a:gd name="T12" fmla="*/ 1022 w 1022"/>
                <a:gd name="T13" fmla="*/ 114 h 1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2" h="1587">
                  <a:moveTo>
                    <a:pt x="1022" y="114"/>
                  </a:moveTo>
                  <a:lnTo>
                    <a:pt x="1022" y="1587"/>
                  </a:lnTo>
                  <a:lnTo>
                    <a:pt x="0" y="568"/>
                  </a:lnTo>
                  <a:lnTo>
                    <a:pt x="902" y="568"/>
                  </a:lnTo>
                  <a:lnTo>
                    <a:pt x="902" y="0"/>
                  </a:lnTo>
                  <a:lnTo>
                    <a:pt x="902" y="0"/>
                  </a:lnTo>
                  <a:lnTo>
                    <a:pt x="1022" y="11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</p:grpSp>
      <p:grpSp>
        <p:nvGrpSpPr>
          <p:cNvPr id="51" name="Group 28"/>
          <p:cNvGrpSpPr>
            <a:grpSpLocks noChangeAspect="1"/>
          </p:cNvGrpSpPr>
          <p:nvPr userDrawn="1"/>
        </p:nvGrpSpPr>
        <p:grpSpPr bwMode="auto">
          <a:xfrm>
            <a:off x="3956648" y="1275606"/>
            <a:ext cx="1230704" cy="3490580"/>
            <a:chOff x="2310" y="0"/>
            <a:chExt cx="1142" cy="3239"/>
          </a:xfrm>
          <a:solidFill>
            <a:schemeClr val="tx1"/>
          </a:solidFill>
        </p:grpSpPr>
        <p:sp>
          <p:nvSpPr>
            <p:cNvPr id="52" name="Freeform 29"/>
            <p:cNvSpPr>
              <a:spLocks/>
            </p:cNvSpPr>
            <p:nvPr userDrawn="1"/>
          </p:nvSpPr>
          <p:spPr bwMode="auto">
            <a:xfrm>
              <a:off x="2310" y="286"/>
              <a:ext cx="1142" cy="2953"/>
            </a:xfrm>
            <a:custGeom>
              <a:avLst/>
              <a:gdLst>
                <a:gd name="T0" fmla="*/ 1022 w 1142"/>
                <a:gd name="T1" fmla="*/ 47 h 2953"/>
                <a:gd name="T2" fmla="*/ 572 w 1142"/>
                <a:gd name="T3" fmla="*/ 225 h 2953"/>
                <a:gd name="T4" fmla="*/ 572 w 1142"/>
                <a:gd name="T5" fmla="*/ 225 h 2953"/>
                <a:gd name="T6" fmla="*/ 120 w 1142"/>
                <a:gd name="T7" fmla="*/ 47 h 2953"/>
                <a:gd name="T8" fmla="*/ 0 w 1142"/>
                <a:gd name="T9" fmla="*/ 0 h 2953"/>
                <a:gd name="T10" fmla="*/ 0 w 1142"/>
                <a:gd name="T11" fmla="*/ 2647 h 2953"/>
                <a:gd name="T12" fmla="*/ 0 w 1142"/>
                <a:gd name="T13" fmla="*/ 2647 h 2953"/>
                <a:gd name="T14" fmla="*/ 572 w 1142"/>
                <a:gd name="T15" fmla="*/ 2953 h 2953"/>
                <a:gd name="T16" fmla="*/ 1142 w 1142"/>
                <a:gd name="T17" fmla="*/ 2647 h 2953"/>
                <a:gd name="T18" fmla="*/ 1142 w 1142"/>
                <a:gd name="T19" fmla="*/ 1634 h 2953"/>
                <a:gd name="T20" fmla="*/ 1142 w 1142"/>
                <a:gd name="T21" fmla="*/ 161 h 2953"/>
                <a:gd name="T22" fmla="*/ 1022 w 1142"/>
                <a:gd name="T23" fmla="*/ 47 h 2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42" h="2953">
                  <a:moveTo>
                    <a:pt x="1022" y="47"/>
                  </a:moveTo>
                  <a:lnTo>
                    <a:pt x="572" y="225"/>
                  </a:lnTo>
                  <a:lnTo>
                    <a:pt x="572" y="225"/>
                  </a:lnTo>
                  <a:lnTo>
                    <a:pt x="120" y="47"/>
                  </a:lnTo>
                  <a:lnTo>
                    <a:pt x="0" y="0"/>
                  </a:lnTo>
                  <a:lnTo>
                    <a:pt x="0" y="2647"/>
                  </a:lnTo>
                  <a:lnTo>
                    <a:pt x="0" y="2647"/>
                  </a:lnTo>
                  <a:lnTo>
                    <a:pt x="572" y="2953"/>
                  </a:lnTo>
                  <a:lnTo>
                    <a:pt x="1142" y="2647"/>
                  </a:lnTo>
                  <a:lnTo>
                    <a:pt x="1142" y="1634"/>
                  </a:lnTo>
                  <a:lnTo>
                    <a:pt x="1142" y="161"/>
                  </a:lnTo>
                  <a:lnTo>
                    <a:pt x="1022" y="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53" name="Freeform 30"/>
            <p:cNvSpPr>
              <a:spLocks/>
            </p:cNvSpPr>
            <p:nvPr userDrawn="1"/>
          </p:nvSpPr>
          <p:spPr bwMode="auto">
            <a:xfrm>
              <a:off x="3332" y="286"/>
              <a:ext cx="120" cy="161"/>
            </a:xfrm>
            <a:custGeom>
              <a:avLst/>
              <a:gdLst>
                <a:gd name="T0" fmla="*/ 120 w 120"/>
                <a:gd name="T1" fmla="*/ 0 h 161"/>
                <a:gd name="T2" fmla="*/ 120 w 120"/>
                <a:gd name="T3" fmla="*/ 161 h 161"/>
                <a:gd name="T4" fmla="*/ 0 w 120"/>
                <a:gd name="T5" fmla="*/ 47 h 161"/>
                <a:gd name="T6" fmla="*/ 120 w 120"/>
                <a:gd name="T7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" h="161">
                  <a:moveTo>
                    <a:pt x="120" y="0"/>
                  </a:moveTo>
                  <a:lnTo>
                    <a:pt x="120" y="161"/>
                  </a:lnTo>
                  <a:lnTo>
                    <a:pt x="0" y="47"/>
                  </a:lnTo>
                  <a:lnTo>
                    <a:pt x="12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54" name="Rectangle 31"/>
            <p:cNvSpPr>
              <a:spLocks noChangeArrowheads="1"/>
            </p:cNvSpPr>
            <p:nvPr userDrawn="1"/>
          </p:nvSpPr>
          <p:spPr bwMode="auto">
            <a:xfrm>
              <a:off x="2430" y="0"/>
              <a:ext cx="902" cy="90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55" name="Freeform 33"/>
            <p:cNvSpPr>
              <a:spLocks/>
            </p:cNvSpPr>
            <p:nvPr userDrawn="1"/>
          </p:nvSpPr>
          <p:spPr bwMode="auto">
            <a:xfrm>
              <a:off x="2430" y="333"/>
              <a:ext cx="1022" cy="1587"/>
            </a:xfrm>
            <a:custGeom>
              <a:avLst/>
              <a:gdLst>
                <a:gd name="T0" fmla="*/ 1022 w 1022"/>
                <a:gd name="T1" fmla="*/ 114 h 1587"/>
                <a:gd name="T2" fmla="*/ 1022 w 1022"/>
                <a:gd name="T3" fmla="*/ 1587 h 1587"/>
                <a:gd name="T4" fmla="*/ 0 w 1022"/>
                <a:gd name="T5" fmla="*/ 568 h 1587"/>
                <a:gd name="T6" fmla="*/ 902 w 1022"/>
                <a:gd name="T7" fmla="*/ 568 h 1587"/>
                <a:gd name="T8" fmla="*/ 902 w 1022"/>
                <a:gd name="T9" fmla="*/ 0 h 1587"/>
                <a:gd name="T10" fmla="*/ 902 w 1022"/>
                <a:gd name="T11" fmla="*/ 0 h 1587"/>
                <a:gd name="T12" fmla="*/ 1022 w 1022"/>
                <a:gd name="T13" fmla="*/ 114 h 1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2" h="1587">
                  <a:moveTo>
                    <a:pt x="1022" y="114"/>
                  </a:moveTo>
                  <a:lnTo>
                    <a:pt x="1022" y="1587"/>
                  </a:lnTo>
                  <a:lnTo>
                    <a:pt x="0" y="568"/>
                  </a:lnTo>
                  <a:lnTo>
                    <a:pt x="902" y="568"/>
                  </a:lnTo>
                  <a:lnTo>
                    <a:pt x="902" y="0"/>
                  </a:lnTo>
                  <a:lnTo>
                    <a:pt x="902" y="0"/>
                  </a:lnTo>
                  <a:lnTo>
                    <a:pt x="1022" y="114"/>
                  </a:lnTo>
                  <a:close/>
                </a:path>
              </a:pathLst>
            </a:custGeom>
            <a:solidFill>
              <a:schemeClr val="tx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</p:grpSp>
      <p:sp>
        <p:nvSpPr>
          <p:cNvPr id="56" name="Text Placeholder 59"/>
          <p:cNvSpPr>
            <a:spLocks noGrp="1"/>
          </p:cNvSpPr>
          <p:nvPr>
            <p:ph type="body" sz="quarter" idx="34" hasCustomPrompt="1"/>
          </p:nvPr>
        </p:nvSpPr>
        <p:spPr>
          <a:xfrm>
            <a:off x="1279887" y="1622741"/>
            <a:ext cx="741021" cy="740198"/>
          </a:xfrm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$99</a:t>
            </a:r>
            <a:endParaRPr lang="en-US" dirty="0"/>
          </a:p>
        </p:txBody>
      </p:sp>
      <p:sp>
        <p:nvSpPr>
          <p:cNvPr id="57" name="Text Placeholder 59"/>
          <p:cNvSpPr>
            <a:spLocks noGrp="1"/>
          </p:cNvSpPr>
          <p:nvPr>
            <p:ph type="body" sz="quarter" idx="36" hasCustomPrompt="1"/>
          </p:nvPr>
        </p:nvSpPr>
        <p:spPr>
          <a:xfrm>
            <a:off x="2614996" y="1459300"/>
            <a:ext cx="870539" cy="869571"/>
          </a:xfrm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$299</a:t>
            </a:r>
            <a:endParaRPr lang="en-US" dirty="0"/>
          </a:p>
        </p:txBody>
      </p:sp>
      <p:sp>
        <p:nvSpPr>
          <p:cNvPr id="58" name="Text Placeholder 59"/>
          <p:cNvSpPr>
            <a:spLocks noGrp="1"/>
          </p:cNvSpPr>
          <p:nvPr>
            <p:ph type="body" sz="quarter" idx="37" hasCustomPrompt="1"/>
          </p:nvPr>
        </p:nvSpPr>
        <p:spPr>
          <a:xfrm>
            <a:off x="5658465" y="1459300"/>
            <a:ext cx="870539" cy="869571"/>
          </a:xfrm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$699</a:t>
            </a:r>
            <a:endParaRPr lang="en-US" dirty="0"/>
          </a:p>
        </p:txBody>
      </p:sp>
      <p:sp>
        <p:nvSpPr>
          <p:cNvPr id="59" name="Text Placeholder 59"/>
          <p:cNvSpPr>
            <a:spLocks noGrp="1"/>
          </p:cNvSpPr>
          <p:nvPr>
            <p:ph type="body" sz="quarter" idx="38" hasCustomPrompt="1"/>
          </p:nvPr>
        </p:nvSpPr>
        <p:spPr>
          <a:xfrm>
            <a:off x="4085970" y="1277020"/>
            <a:ext cx="972062" cy="970983"/>
          </a:xfrm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$399</a:t>
            </a:r>
            <a:endParaRPr lang="en-US" dirty="0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9" hasCustomPrompt="1"/>
          </p:nvPr>
        </p:nvSpPr>
        <p:spPr>
          <a:xfrm>
            <a:off x="1181304" y="2590050"/>
            <a:ext cx="938188" cy="1368152"/>
          </a:xfrm>
        </p:spPr>
        <p:txBody>
          <a:bodyPr anchor="t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This is a sample text.</a:t>
            </a:r>
            <a:endParaRPr lang="en-US" dirty="0"/>
          </a:p>
        </p:txBody>
      </p:sp>
      <p:sp>
        <p:nvSpPr>
          <p:cNvPr id="61" name="Text Placeholder 59"/>
          <p:cNvSpPr>
            <a:spLocks noGrp="1"/>
          </p:cNvSpPr>
          <p:nvPr>
            <p:ph type="body" sz="quarter" idx="40" hasCustomPrompt="1"/>
          </p:nvPr>
        </p:nvSpPr>
        <p:spPr>
          <a:xfrm>
            <a:off x="7024508" y="2590050"/>
            <a:ext cx="938188" cy="1368152"/>
          </a:xfrm>
        </p:spPr>
        <p:txBody>
          <a:bodyPr anchor="t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This is a sample text.</a:t>
            </a:r>
            <a:endParaRPr lang="en-US" dirty="0"/>
          </a:p>
        </p:txBody>
      </p:sp>
      <p:sp>
        <p:nvSpPr>
          <p:cNvPr id="62" name="Text Placeholder 59"/>
          <p:cNvSpPr>
            <a:spLocks noGrp="1"/>
          </p:cNvSpPr>
          <p:nvPr>
            <p:ph type="body" sz="quarter" idx="41" hasCustomPrompt="1"/>
          </p:nvPr>
        </p:nvSpPr>
        <p:spPr>
          <a:xfrm>
            <a:off x="2499182" y="2590050"/>
            <a:ext cx="1102167" cy="1368152"/>
          </a:xfrm>
        </p:spPr>
        <p:txBody>
          <a:bodyPr anchor="t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This is a sample text.</a:t>
            </a:r>
            <a:endParaRPr lang="en-US" dirty="0"/>
          </a:p>
        </p:txBody>
      </p:sp>
      <p:sp>
        <p:nvSpPr>
          <p:cNvPr id="63" name="Text Placeholder 59"/>
          <p:cNvSpPr>
            <a:spLocks noGrp="1"/>
          </p:cNvSpPr>
          <p:nvPr>
            <p:ph type="body" sz="quarter" idx="42" hasCustomPrompt="1"/>
          </p:nvPr>
        </p:nvSpPr>
        <p:spPr>
          <a:xfrm>
            <a:off x="5542651" y="2590050"/>
            <a:ext cx="1102167" cy="1368152"/>
          </a:xfrm>
        </p:spPr>
        <p:txBody>
          <a:bodyPr anchor="t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This is a sample text.</a:t>
            </a:r>
            <a:endParaRPr lang="en-US" dirty="0"/>
          </a:p>
        </p:txBody>
      </p:sp>
      <p:sp>
        <p:nvSpPr>
          <p:cNvPr id="64" name="Text Placeholder 59"/>
          <p:cNvSpPr>
            <a:spLocks noGrp="1"/>
          </p:cNvSpPr>
          <p:nvPr>
            <p:ph type="body" sz="quarter" idx="43" hasCustomPrompt="1"/>
          </p:nvPr>
        </p:nvSpPr>
        <p:spPr>
          <a:xfrm>
            <a:off x="3956648" y="2590050"/>
            <a:ext cx="1230704" cy="1368152"/>
          </a:xfrm>
        </p:spPr>
        <p:txBody>
          <a:bodyPr anchor="t">
            <a:no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This is a sample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525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D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dirty="0" smtClean="0"/>
              <a:t>3D Timeline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62CF9AB3-F2B2-44F1-B1C6-9B37F0775898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C939CA1C-DEC7-4112-8616-F0595646E03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7" name="Group 86"/>
          <p:cNvGrpSpPr>
            <a:grpSpLocks noChangeAspect="1"/>
          </p:cNvGrpSpPr>
          <p:nvPr userDrawn="1"/>
        </p:nvGrpSpPr>
        <p:grpSpPr bwMode="auto">
          <a:xfrm>
            <a:off x="-1588" y="1491630"/>
            <a:ext cx="9145588" cy="3030588"/>
            <a:chOff x="-1" y="1334"/>
            <a:chExt cx="5761" cy="1402"/>
          </a:xfrm>
        </p:grpSpPr>
        <p:sp>
          <p:nvSpPr>
            <p:cNvPr id="18" name="Freeform 100"/>
            <p:cNvSpPr>
              <a:spLocks/>
            </p:cNvSpPr>
            <p:nvPr userDrawn="1"/>
          </p:nvSpPr>
          <p:spPr bwMode="auto">
            <a:xfrm>
              <a:off x="483" y="1895"/>
              <a:ext cx="195" cy="280"/>
            </a:xfrm>
            <a:custGeom>
              <a:avLst/>
              <a:gdLst>
                <a:gd name="T0" fmla="*/ 170 w 170"/>
                <a:gd name="T1" fmla="*/ 0 h 244"/>
                <a:gd name="T2" fmla="*/ 170 w 170"/>
                <a:gd name="T3" fmla="*/ 244 h 244"/>
                <a:gd name="T4" fmla="*/ 0 w 170"/>
                <a:gd name="T5" fmla="*/ 165 h 244"/>
                <a:gd name="T6" fmla="*/ 0 w 170"/>
                <a:gd name="T7" fmla="*/ 78 h 244"/>
                <a:gd name="T8" fmla="*/ 170 w 170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0" h="244">
                  <a:moveTo>
                    <a:pt x="170" y="0"/>
                  </a:moveTo>
                  <a:lnTo>
                    <a:pt x="170" y="244"/>
                  </a:lnTo>
                  <a:lnTo>
                    <a:pt x="0" y="165"/>
                  </a:lnTo>
                  <a:lnTo>
                    <a:pt x="0" y="78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Roboto Light" panose="02000000000000000000" pitchFamily="2" charset="0"/>
                <a:ea typeface="Roboto Light" panose="02000000000000000000" pitchFamily="2" charset="0"/>
              </a:endParaRPr>
            </a:p>
          </p:txBody>
        </p:sp>
        <p:sp>
          <p:nvSpPr>
            <p:cNvPr id="19" name="Freeform 106"/>
            <p:cNvSpPr>
              <a:spLocks/>
            </p:cNvSpPr>
            <p:nvPr userDrawn="1"/>
          </p:nvSpPr>
          <p:spPr bwMode="auto">
            <a:xfrm>
              <a:off x="3336" y="1788"/>
              <a:ext cx="333" cy="496"/>
            </a:xfrm>
            <a:custGeom>
              <a:avLst/>
              <a:gdLst>
                <a:gd name="T0" fmla="*/ 314 w 314"/>
                <a:gd name="T1" fmla="*/ 0 h 467"/>
                <a:gd name="T2" fmla="*/ 314 w 314"/>
                <a:gd name="T3" fmla="*/ 467 h 467"/>
                <a:gd name="T4" fmla="*/ 0 w 314"/>
                <a:gd name="T5" fmla="*/ 402 h 467"/>
                <a:gd name="T6" fmla="*/ 0 w 314"/>
                <a:gd name="T7" fmla="*/ 64 h 467"/>
                <a:gd name="T8" fmla="*/ 314 w 314"/>
                <a:gd name="T9" fmla="*/ 0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467">
                  <a:moveTo>
                    <a:pt x="314" y="0"/>
                  </a:moveTo>
                  <a:lnTo>
                    <a:pt x="314" y="467"/>
                  </a:lnTo>
                  <a:lnTo>
                    <a:pt x="0" y="402"/>
                  </a:lnTo>
                  <a:lnTo>
                    <a:pt x="0" y="64"/>
                  </a:lnTo>
                  <a:lnTo>
                    <a:pt x="314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Roboto Light" panose="02000000000000000000" pitchFamily="2" charset="0"/>
                <a:ea typeface="Roboto Light" panose="02000000000000000000" pitchFamily="2" charset="0"/>
              </a:endParaRPr>
            </a:p>
          </p:txBody>
        </p:sp>
        <p:sp>
          <p:nvSpPr>
            <p:cNvPr id="20" name="Freeform 103"/>
            <p:cNvSpPr>
              <a:spLocks/>
            </p:cNvSpPr>
            <p:nvPr userDrawn="1"/>
          </p:nvSpPr>
          <p:spPr bwMode="auto">
            <a:xfrm>
              <a:off x="1751" y="1850"/>
              <a:ext cx="256" cy="370"/>
            </a:xfrm>
            <a:custGeom>
              <a:avLst/>
              <a:gdLst>
                <a:gd name="T0" fmla="*/ 234 w 234"/>
                <a:gd name="T1" fmla="*/ 0 h 338"/>
                <a:gd name="T2" fmla="*/ 234 w 234"/>
                <a:gd name="T3" fmla="*/ 338 h 338"/>
                <a:gd name="T4" fmla="*/ 0 w 234"/>
                <a:gd name="T5" fmla="*/ 291 h 338"/>
                <a:gd name="T6" fmla="*/ 0 w 234"/>
                <a:gd name="T7" fmla="*/ 47 h 338"/>
                <a:gd name="T8" fmla="*/ 234 w 234"/>
                <a:gd name="T9" fmla="*/ 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338">
                  <a:moveTo>
                    <a:pt x="234" y="0"/>
                  </a:moveTo>
                  <a:lnTo>
                    <a:pt x="234" y="338"/>
                  </a:lnTo>
                  <a:lnTo>
                    <a:pt x="0" y="291"/>
                  </a:lnTo>
                  <a:lnTo>
                    <a:pt x="0" y="47"/>
                  </a:lnTo>
                  <a:lnTo>
                    <a:pt x="234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Roboto Light" panose="02000000000000000000" pitchFamily="2" charset="0"/>
                <a:ea typeface="Roboto Light" panose="02000000000000000000" pitchFamily="2" charset="0"/>
              </a:endParaRPr>
            </a:p>
          </p:txBody>
        </p:sp>
        <p:sp>
          <p:nvSpPr>
            <p:cNvPr id="21" name="Rectangle 90"/>
            <p:cNvSpPr>
              <a:spLocks noChangeArrowheads="1"/>
            </p:cNvSpPr>
            <p:nvPr userDrawn="1"/>
          </p:nvSpPr>
          <p:spPr bwMode="auto">
            <a:xfrm>
              <a:off x="-1" y="2078"/>
              <a:ext cx="496" cy="8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Roboto Light" panose="02000000000000000000" pitchFamily="2" charset="0"/>
                <a:ea typeface="Roboto Light" panose="02000000000000000000" pitchFamily="2" charset="0"/>
              </a:endParaRPr>
            </a:p>
          </p:txBody>
        </p:sp>
        <p:sp>
          <p:nvSpPr>
            <p:cNvPr id="22" name="Rectangle 87"/>
            <p:cNvSpPr>
              <a:spLocks noChangeArrowheads="1"/>
            </p:cNvSpPr>
            <p:nvPr userDrawn="1"/>
          </p:nvSpPr>
          <p:spPr bwMode="auto">
            <a:xfrm>
              <a:off x="665" y="2157"/>
              <a:ext cx="1097" cy="24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Roboto Light" panose="02000000000000000000" pitchFamily="2" charset="0"/>
                <a:ea typeface="Roboto Light" panose="02000000000000000000" pitchFamily="2" charset="0"/>
              </a:endParaRPr>
            </a:p>
          </p:txBody>
        </p:sp>
        <p:sp>
          <p:nvSpPr>
            <p:cNvPr id="23" name="Rectangle 88"/>
            <p:cNvSpPr>
              <a:spLocks noChangeArrowheads="1"/>
            </p:cNvSpPr>
            <p:nvPr userDrawn="1"/>
          </p:nvSpPr>
          <p:spPr bwMode="auto">
            <a:xfrm>
              <a:off x="665" y="1913"/>
              <a:ext cx="1097" cy="2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Roboto Light" panose="02000000000000000000" pitchFamily="2" charset="0"/>
                <a:ea typeface="Roboto Light" panose="02000000000000000000" pitchFamily="2" charset="0"/>
              </a:endParaRPr>
            </a:p>
          </p:txBody>
        </p:sp>
        <p:sp>
          <p:nvSpPr>
            <p:cNvPr id="24" name="Rectangle 89"/>
            <p:cNvSpPr>
              <a:spLocks noChangeArrowheads="1"/>
            </p:cNvSpPr>
            <p:nvPr userDrawn="1"/>
          </p:nvSpPr>
          <p:spPr bwMode="auto">
            <a:xfrm>
              <a:off x="665" y="1668"/>
              <a:ext cx="1097" cy="24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Roboto Light" panose="02000000000000000000" pitchFamily="2" charset="0"/>
                <a:ea typeface="Roboto Light" panose="02000000000000000000" pitchFamily="2" charset="0"/>
              </a:endParaRPr>
            </a:p>
          </p:txBody>
        </p:sp>
        <p:sp>
          <p:nvSpPr>
            <p:cNvPr id="25" name="Rectangle 91"/>
            <p:cNvSpPr>
              <a:spLocks noChangeArrowheads="1"/>
            </p:cNvSpPr>
            <p:nvPr userDrawn="1"/>
          </p:nvSpPr>
          <p:spPr bwMode="auto">
            <a:xfrm>
              <a:off x="-1" y="1991"/>
              <a:ext cx="496" cy="8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Roboto Light" panose="02000000000000000000" pitchFamily="2" charset="0"/>
                <a:ea typeface="Roboto Light" panose="02000000000000000000" pitchFamily="2" charset="0"/>
              </a:endParaRPr>
            </a:p>
          </p:txBody>
        </p:sp>
        <p:sp>
          <p:nvSpPr>
            <p:cNvPr id="26" name="Rectangle 92"/>
            <p:cNvSpPr>
              <a:spLocks noChangeArrowheads="1"/>
            </p:cNvSpPr>
            <p:nvPr userDrawn="1"/>
          </p:nvSpPr>
          <p:spPr bwMode="auto">
            <a:xfrm>
              <a:off x="-1" y="1904"/>
              <a:ext cx="496" cy="8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Roboto Light" panose="02000000000000000000" pitchFamily="2" charset="0"/>
                <a:ea typeface="Roboto Light" panose="02000000000000000000" pitchFamily="2" charset="0"/>
              </a:endParaRPr>
            </a:p>
          </p:txBody>
        </p:sp>
        <p:sp>
          <p:nvSpPr>
            <p:cNvPr id="27" name="Rectangle 93"/>
            <p:cNvSpPr>
              <a:spLocks noChangeArrowheads="1"/>
            </p:cNvSpPr>
            <p:nvPr userDrawn="1"/>
          </p:nvSpPr>
          <p:spPr bwMode="auto">
            <a:xfrm>
              <a:off x="1996" y="2204"/>
              <a:ext cx="1350" cy="33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Roboto Light" panose="02000000000000000000" pitchFamily="2" charset="0"/>
                <a:ea typeface="Roboto Light" panose="02000000000000000000" pitchFamily="2" charset="0"/>
              </a:endParaRPr>
            </a:p>
          </p:txBody>
        </p:sp>
        <p:sp>
          <p:nvSpPr>
            <p:cNvPr id="28" name="Rectangle 94"/>
            <p:cNvSpPr>
              <a:spLocks noChangeArrowheads="1"/>
            </p:cNvSpPr>
            <p:nvPr userDrawn="1"/>
          </p:nvSpPr>
          <p:spPr bwMode="auto">
            <a:xfrm>
              <a:off x="1996" y="1866"/>
              <a:ext cx="1350" cy="33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Roboto Light" panose="02000000000000000000" pitchFamily="2" charset="0"/>
                <a:ea typeface="Roboto Light" panose="02000000000000000000" pitchFamily="2" charset="0"/>
              </a:endParaRPr>
            </a:p>
          </p:txBody>
        </p:sp>
        <p:sp>
          <p:nvSpPr>
            <p:cNvPr id="29" name="Rectangle 95"/>
            <p:cNvSpPr>
              <a:spLocks noChangeArrowheads="1"/>
            </p:cNvSpPr>
            <p:nvPr userDrawn="1"/>
          </p:nvSpPr>
          <p:spPr bwMode="auto">
            <a:xfrm>
              <a:off x="1996" y="1528"/>
              <a:ext cx="1350" cy="33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Roboto Light" panose="02000000000000000000" pitchFamily="2" charset="0"/>
                <a:ea typeface="Roboto Light" panose="02000000000000000000" pitchFamily="2" charset="0"/>
              </a:endParaRPr>
            </a:p>
          </p:txBody>
        </p:sp>
        <p:sp>
          <p:nvSpPr>
            <p:cNvPr id="30" name="Rectangle 96"/>
            <p:cNvSpPr>
              <a:spLocks noChangeArrowheads="1"/>
            </p:cNvSpPr>
            <p:nvPr userDrawn="1"/>
          </p:nvSpPr>
          <p:spPr bwMode="auto">
            <a:xfrm>
              <a:off x="3660" y="2269"/>
              <a:ext cx="2100" cy="46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Roboto Light" panose="02000000000000000000" pitchFamily="2" charset="0"/>
                <a:ea typeface="Roboto Light" panose="02000000000000000000" pitchFamily="2" charset="0"/>
              </a:endParaRPr>
            </a:p>
          </p:txBody>
        </p:sp>
        <p:sp>
          <p:nvSpPr>
            <p:cNvPr id="31" name="Rectangle 97"/>
            <p:cNvSpPr>
              <a:spLocks noChangeArrowheads="1"/>
            </p:cNvSpPr>
            <p:nvPr userDrawn="1"/>
          </p:nvSpPr>
          <p:spPr bwMode="auto">
            <a:xfrm>
              <a:off x="3660" y="1802"/>
              <a:ext cx="2100" cy="46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Roboto Light" panose="02000000000000000000" pitchFamily="2" charset="0"/>
                <a:ea typeface="Roboto Light" panose="02000000000000000000" pitchFamily="2" charset="0"/>
              </a:endParaRPr>
            </a:p>
          </p:txBody>
        </p:sp>
        <p:sp>
          <p:nvSpPr>
            <p:cNvPr id="32" name="Rectangle 98"/>
            <p:cNvSpPr>
              <a:spLocks noChangeArrowheads="1"/>
            </p:cNvSpPr>
            <p:nvPr userDrawn="1"/>
          </p:nvSpPr>
          <p:spPr bwMode="auto">
            <a:xfrm>
              <a:off x="3660" y="1334"/>
              <a:ext cx="2100" cy="46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Roboto Light" panose="02000000000000000000" pitchFamily="2" charset="0"/>
                <a:ea typeface="Roboto Light" panose="02000000000000000000" pitchFamily="2" charset="0"/>
              </a:endParaRPr>
            </a:p>
          </p:txBody>
        </p:sp>
        <p:sp>
          <p:nvSpPr>
            <p:cNvPr id="33" name="Freeform 99"/>
            <p:cNvSpPr>
              <a:spLocks/>
            </p:cNvSpPr>
            <p:nvPr userDrawn="1"/>
          </p:nvSpPr>
          <p:spPr bwMode="auto">
            <a:xfrm>
              <a:off x="495" y="1668"/>
              <a:ext cx="170" cy="323"/>
            </a:xfrm>
            <a:custGeom>
              <a:avLst/>
              <a:gdLst>
                <a:gd name="T0" fmla="*/ 170 w 170"/>
                <a:gd name="T1" fmla="*/ 0 h 323"/>
                <a:gd name="T2" fmla="*/ 170 w 170"/>
                <a:gd name="T3" fmla="*/ 245 h 323"/>
                <a:gd name="T4" fmla="*/ 0 w 170"/>
                <a:gd name="T5" fmla="*/ 323 h 323"/>
                <a:gd name="T6" fmla="*/ 0 w 170"/>
                <a:gd name="T7" fmla="*/ 236 h 323"/>
                <a:gd name="T8" fmla="*/ 170 w 170"/>
                <a:gd name="T9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0" h="323">
                  <a:moveTo>
                    <a:pt x="170" y="0"/>
                  </a:moveTo>
                  <a:lnTo>
                    <a:pt x="170" y="245"/>
                  </a:lnTo>
                  <a:lnTo>
                    <a:pt x="0" y="323"/>
                  </a:lnTo>
                  <a:lnTo>
                    <a:pt x="0" y="236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Roboto Light" panose="02000000000000000000" pitchFamily="2" charset="0"/>
                <a:ea typeface="Roboto Light" panose="02000000000000000000" pitchFamily="2" charset="0"/>
              </a:endParaRPr>
            </a:p>
          </p:txBody>
        </p:sp>
        <p:sp>
          <p:nvSpPr>
            <p:cNvPr id="34" name="Freeform 101"/>
            <p:cNvSpPr>
              <a:spLocks/>
            </p:cNvSpPr>
            <p:nvPr userDrawn="1"/>
          </p:nvSpPr>
          <p:spPr bwMode="auto">
            <a:xfrm>
              <a:off x="495" y="2078"/>
              <a:ext cx="170" cy="324"/>
            </a:xfrm>
            <a:custGeom>
              <a:avLst/>
              <a:gdLst>
                <a:gd name="T0" fmla="*/ 170 w 170"/>
                <a:gd name="T1" fmla="*/ 79 h 324"/>
                <a:gd name="T2" fmla="*/ 170 w 170"/>
                <a:gd name="T3" fmla="*/ 324 h 324"/>
                <a:gd name="T4" fmla="*/ 0 w 170"/>
                <a:gd name="T5" fmla="*/ 88 h 324"/>
                <a:gd name="T6" fmla="*/ 0 w 170"/>
                <a:gd name="T7" fmla="*/ 0 h 324"/>
                <a:gd name="T8" fmla="*/ 170 w 170"/>
                <a:gd name="T9" fmla="*/ 79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0" h="324">
                  <a:moveTo>
                    <a:pt x="170" y="79"/>
                  </a:moveTo>
                  <a:lnTo>
                    <a:pt x="170" y="324"/>
                  </a:lnTo>
                  <a:lnTo>
                    <a:pt x="0" y="88"/>
                  </a:lnTo>
                  <a:lnTo>
                    <a:pt x="0" y="0"/>
                  </a:lnTo>
                  <a:lnTo>
                    <a:pt x="170" y="79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Roboto Light" panose="02000000000000000000" pitchFamily="2" charset="0"/>
                <a:ea typeface="Roboto Light" panose="02000000000000000000" pitchFamily="2" charset="0"/>
              </a:endParaRPr>
            </a:p>
          </p:txBody>
        </p:sp>
        <p:sp>
          <p:nvSpPr>
            <p:cNvPr id="35" name="Freeform 102"/>
            <p:cNvSpPr>
              <a:spLocks/>
            </p:cNvSpPr>
            <p:nvPr userDrawn="1"/>
          </p:nvSpPr>
          <p:spPr bwMode="auto">
            <a:xfrm>
              <a:off x="1762" y="2157"/>
              <a:ext cx="234" cy="385"/>
            </a:xfrm>
            <a:custGeom>
              <a:avLst/>
              <a:gdLst>
                <a:gd name="T0" fmla="*/ 234 w 234"/>
                <a:gd name="T1" fmla="*/ 47 h 385"/>
                <a:gd name="T2" fmla="*/ 234 w 234"/>
                <a:gd name="T3" fmla="*/ 385 h 385"/>
                <a:gd name="T4" fmla="*/ 0 w 234"/>
                <a:gd name="T5" fmla="*/ 245 h 385"/>
                <a:gd name="T6" fmla="*/ 0 w 234"/>
                <a:gd name="T7" fmla="*/ 0 h 385"/>
                <a:gd name="T8" fmla="*/ 234 w 234"/>
                <a:gd name="T9" fmla="*/ 47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385">
                  <a:moveTo>
                    <a:pt x="234" y="47"/>
                  </a:moveTo>
                  <a:lnTo>
                    <a:pt x="234" y="385"/>
                  </a:lnTo>
                  <a:lnTo>
                    <a:pt x="0" y="245"/>
                  </a:lnTo>
                  <a:lnTo>
                    <a:pt x="0" y="0"/>
                  </a:lnTo>
                  <a:lnTo>
                    <a:pt x="234" y="47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Roboto Light" panose="02000000000000000000" pitchFamily="2" charset="0"/>
                <a:ea typeface="Roboto Light" panose="02000000000000000000" pitchFamily="2" charset="0"/>
              </a:endParaRPr>
            </a:p>
          </p:txBody>
        </p:sp>
        <p:sp>
          <p:nvSpPr>
            <p:cNvPr id="36" name="Freeform 104"/>
            <p:cNvSpPr>
              <a:spLocks/>
            </p:cNvSpPr>
            <p:nvPr userDrawn="1"/>
          </p:nvSpPr>
          <p:spPr bwMode="auto">
            <a:xfrm>
              <a:off x="1762" y="1528"/>
              <a:ext cx="234" cy="385"/>
            </a:xfrm>
            <a:custGeom>
              <a:avLst/>
              <a:gdLst>
                <a:gd name="T0" fmla="*/ 234 w 234"/>
                <a:gd name="T1" fmla="*/ 0 h 385"/>
                <a:gd name="T2" fmla="*/ 234 w 234"/>
                <a:gd name="T3" fmla="*/ 338 h 385"/>
                <a:gd name="T4" fmla="*/ 0 w 234"/>
                <a:gd name="T5" fmla="*/ 385 h 385"/>
                <a:gd name="T6" fmla="*/ 0 w 234"/>
                <a:gd name="T7" fmla="*/ 140 h 385"/>
                <a:gd name="T8" fmla="*/ 234 w 234"/>
                <a:gd name="T9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385">
                  <a:moveTo>
                    <a:pt x="234" y="0"/>
                  </a:moveTo>
                  <a:lnTo>
                    <a:pt x="234" y="338"/>
                  </a:lnTo>
                  <a:lnTo>
                    <a:pt x="0" y="385"/>
                  </a:lnTo>
                  <a:lnTo>
                    <a:pt x="0" y="140"/>
                  </a:lnTo>
                  <a:lnTo>
                    <a:pt x="23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Roboto Light" panose="02000000000000000000" pitchFamily="2" charset="0"/>
                <a:ea typeface="Roboto Light" panose="02000000000000000000" pitchFamily="2" charset="0"/>
              </a:endParaRPr>
            </a:p>
          </p:txBody>
        </p:sp>
        <p:sp>
          <p:nvSpPr>
            <p:cNvPr id="37" name="Freeform 105"/>
            <p:cNvSpPr>
              <a:spLocks/>
            </p:cNvSpPr>
            <p:nvPr userDrawn="1"/>
          </p:nvSpPr>
          <p:spPr bwMode="auto">
            <a:xfrm>
              <a:off x="3346" y="1334"/>
              <a:ext cx="314" cy="532"/>
            </a:xfrm>
            <a:custGeom>
              <a:avLst/>
              <a:gdLst>
                <a:gd name="T0" fmla="*/ 314 w 314"/>
                <a:gd name="T1" fmla="*/ 0 h 532"/>
                <a:gd name="T2" fmla="*/ 314 w 314"/>
                <a:gd name="T3" fmla="*/ 468 h 532"/>
                <a:gd name="T4" fmla="*/ 0 w 314"/>
                <a:gd name="T5" fmla="*/ 532 h 532"/>
                <a:gd name="T6" fmla="*/ 0 w 314"/>
                <a:gd name="T7" fmla="*/ 194 h 532"/>
                <a:gd name="T8" fmla="*/ 314 w 314"/>
                <a:gd name="T9" fmla="*/ 0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532">
                  <a:moveTo>
                    <a:pt x="314" y="0"/>
                  </a:moveTo>
                  <a:lnTo>
                    <a:pt x="314" y="468"/>
                  </a:lnTo>
                  <a:lnTo>
                    <a:pt x="0" y="532"/>
                  </a:lnTo>
                  <a:lnTo>
                    <a:pt x="0" y="194"/>
                  </a:lnTo>
                  <a:lnTo>
                    <a:pt x="31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Roboto Light" panose="02000000000000000000" pitchFamily="2" charset="0"/>
                <a:ea typeface="Roboto Light" panose="02000000000000000000" pitchFamily="2" charset="0"/>
              </a:endParaRPr>
            </a:p>
          </p:txBody>
        </p:sp>
        <p:sp>
          <p:nvSpPr>
            <p:cNvPr id="38" name="Freeform 107"/>
            <p:cNvSpPr>
              <a:spLocks/>
            </p:cNvSpPr>
            <p:nvPr userDrawn="1"/>
          </p:nvSpPr>
          <p:spPr bwMode="auto">
            <a:xfrm>
              <a:off x="3346" y="2204"/>
              <a:ext cx="314" cy="532"/>
            </a:xfrm>
            <a:custGeom>
              <a:avLst/>
              <a:gdLst>
                <a:gd name="T0" fmla="*/ 314 w 314"/>
                <a:gd name="T1" fmla="*/ 65 h 532"/>
                <a:gd name="T2" fmla="*/ 314 w 314"/>
                <a:gd name="T3" fmla="*/ 532 h 532"/>
                <a:gd name="T4" fmla="*/ 0 w 314"/>
                <a:gd name="T5" fmla="*/ 338 h 532"/>
                <a:gd name="T6" fmla="*/ 0 w 314"/>
                <a:gd name="T7" fmla="*/ 0 h 532"/>
                <a:gd name="T8" fmla="*/ 314 w 314"/>
                <a:gd name="T9" fmla="*/ 65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532">
                  <a:moveTo>
                    <a:pt x="314" y="65"/>
                  </a:moveTo>
                  <a:lnTo>
                    <a:pt x="314" y="532"/>
                  </a:lnTo>
                  <a:lnTo>
                    <a:pt x="0" y="338"/>
                  </a:lnTo>
                  <a:lnTo>
                    <a:pt x="0" y="0"/>
                  </a:lnTo>
                  <a:lnTo>
                    <a:pt x="314" y="65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Roboto Light" panose="02000000000000000000" pitchFamily="2" charset="0"/>
                <a:ea typeface="Roboto Light" panose="02000000000000000000" pitchFamily="2" charset="0"/>
              </a:endParaRPr>
            </a:p>
          </p:txBody>
        </p:sp>
      </p:grpSp>
      <p:sp>
        <p:nvSpPr>
          <p:cNvPr id="39" name="Text Placeholder 59"/>
          <p:cNvSpPr>
            <a:spLocks noGrp="1"/>
          </p:cNvSpPr>
          <p:nvPr>
            <p:ph type="body" sz="quarter" idx="14" hasCustomPrompt="1"/>
          </p:nvPr>
        </p:nvSpPr>
        <p:spPr>
          <a:xfrm>
            <a:off x="3924301" y="1966020"/>
            <a:ext cx="935731" cy="352360"/>
          </a:xfrm>
        </p:spPr>
        <p:txBody>
          <a:bodyPr anchor="ctr">
            <a:noAutofit/>
          </a:bodyPr>
          <a:lstStyle>
            <a:lvl1pPr marL="0" indent="0">
              <a:buNone/>
              <a:defRPr sz="22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70%</a:t>
            </a:r>
            <a:endParaRPr lang="en-US" dirty="0"/>
          </a:p>
        </p:txBody>
      </p:sp>
      <p:sp>
        <p:nvSpPr>
          <p:cNvPr id="40" name="Text Placeholder 59"/>
          <p:cNvSpPr>
            <a:spLocks noGrp="1"/>
          </p:cNvSpPr>
          <p:nvPr>
            <p:ph type="body" sz="quarter" idx="15" hasCustomPrompt="1"/>
          </p:nvPr>
        </p:nvSpPr>
        <p:spPr>
          <a:xfrm>
            <a:off x="3924301" y="2222637"/>
            <a:ext cx="935731" cy="352360"/>
          </a:xfrm>
        </p:spPr>
        <p:txBody>
          <a:bodyPr anchor="ctr">
            <a:noAutofit/>
          </a:bodyPr>
          <a:lstStyle>
            <a:lvl1pPr marL="0" indent="0">
              <a:buNone/>
              <a:defRPr sz="17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55M</a:t>
            </a:r>
            <a:endParaRPr lang="en-US" dirty="0"/>
          </a:p>
        </p:txBody>
      </p:sp>
      <p:sp>
        <p:nvSpPr>
          <p:cNvPr id="41" name="Text Placeholder 59"/>
          <p:cNvSpPr>
            <a:spLocks noGrp="1"/>
          </p:cNvSpPr>
          <p:nvPr>
            <p:ph type="body" sz="quarter" idx="16" hasCustomPrompt="1"/>
          </p:nvPr>
        </p:nvSpPr>
        <p:spPr>
          <a:xfrm>
            <a:off x="3931677" y="2698110"/>
            <a:ext cx="935731" cy="352360"/>
          </a:xfrm>
        </p:spPr>
        <p:txBody>
          <a:bodyPr anchor="ctr">
            <a:noAutofit/>
          </a:bodyPr>
          <a:lstStyle>
            <a:lvl1pPr marL="0" indent="0">
              <a:buNone/>
              <a:defRPr sz="22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29%</a:t>
            </a:r>
            <a:endParaRPr lang="en-US" dirty="0"/>
          </a:p>
        </p:txBody>
      </p:sp>
      <p:sp>
        <p:nvSpPr>
          <p:cNvPr id="42" name="Text Placeholder 59"/>
          <p:cNvSpPr>
            <a:spLocks noGrp="1"/>
          </p:cNvSpPr>
          <p:nvPr>
            <p:ph type="body" sz="quarter" idx="17" hasCustomPrompt="1"/>
          </p:nvPr>
        </p:nvSpPr>
        <p:spPr>
          <a:xfrm>
            <a:off x="3931677" y="2954426"/>
            <a:ext cx="935731" cy="352360"/>
          </a:xfrm>
        </p:spPr>
        <p:txBody>
          <a:bodyPr anchor="ctr">
            <a:noAutofit/>
          </a:bodyPr>
          <a:lstStyle>
            <a:lvl1pPr marL="0" indent="0">
              <a:buNone/>
              <a:defRPr sz="17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8M</a:t>
            </a:r>
            <a:endParaRPr lang="en-US" dirty="0"/>
          </a:p>
        </p:txBody>
      </p:sp>
      <p:sp>
        <p:nvSpPr>
          <p:cNvPr id="43" name="Text Placeholder 59"/>
          <p:cNvSpPr>
            <a:spLocks noGrp="1"/>
          </p:cNvSpPr>
          <p:nvPr>
            <p:ph type="body" sz="quarter" idx="18" hasCustomPrompt="1"/>
          </p:nvPr>
        </p:nvSpPr>
        <p:spPr>
          <a:xfrm>
            <a:off x="3924300" y="3447947"/>
            <a:ext cx="935731" cy="352360"/>
          </a:xfrm>
        </p:spPr>
        <p:txBody>
          <a:bodyPr anchor="ctr">
            <a:noAutofit/>
          </a:bodyPr>
          <a:lstStyle>
            <a:lvl1pPr marL="0" indent="0">
              <a:buNone/>
              <a:defRPr sz="22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-5%</a:t>
            </a:r>
            <a:endParaRPr lang="en-US" dirty="0"/>
          </a:p>
        </p:txBody>
      </p:sp>
      <p:sp>
        <p:nvSpPr>
          <p:cNvPr id="44" name="Text Placeholder 59"/>
          <p:cNvSpPr>
            <a:spLocks noGrp="1"/>
          </p:cNvSpPr>
          <p:nvPr>
            <p:ph type="body" sz="quarter" idx="19" hasCustomPrompt="1"/>
          </p:nvPr>
        </p:nvSpPr>
        <p:spPr>
          <a:xfrm>
            <a:off x="3924300" y="3694211"/>
            <a:ext cx="935731" cy="352360"/>
          </a:xfrm>
        </p:spPr>
        <p:txBody>
          <a:bodyPr anchor="ctr">
            <a:noAutofit/>
          </a:bodyPr>
          <a:lstStyle>
            <a:lvl1pPr marL="0" indent="0">
              <a:buNone/>
              <a:defRPr sz="17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(4M)</a:t>
            </a:r>
            <a:endParaRPr lang="en-US" dirty="0"/>
          </a:p>
        </p:txBody>
      </p:sp>
      <p:sp>
        <p:nvSpPr>
          <p:cNvPr id="45" name="Text Placeholder 59"/>
          <p:cNvSpPr>
            <a:spLocks noGrp="1"/>
          </p:cNvSpPr>
          <p:nvPr>
            <p:ph type="body" sz="quarter" idx="20" hasCustomPrompt="1"/>
          </p:nvPr>
        </p:nvSpPr>
        <p:spPr>
          <a:xfrm>
            <a:off x="1057276" y="2228386"/>
            <a:ext cx="1741487" cy="514821"/>
          </a:xfrm>
        </p:spPr>
        <p:txBody>
          <a:bodyPr anchor="ctr">
            <a:noAutofit/>
          </a:bodyPr>
          <a:lstStyle>
            <a:lvl1pPr marL="0" indent="0" algn="ctr">
              <a:buNone/>
              <a:defRPr sz="17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Your text here</a:t>
            </a:r>
            <a:endParaRPr lang="en-US" dirty="0"/>
          </a:p>
        </p:txBody>
      </p:sp>
      <p:sp>
        <p:nvSpPr>
          <p:cNvPr id="46" name="Text Placeholder 59"/>
          <p:cNvSpPr>
            <a:spLocks noGrp="1"/>
          </p:cNvSpPr>
          <p:nvPr>
            <p:ph type="body" sz="quarter" idx="21" hasCustomPrompt="1"/>
          </p:nvPr>
        </p:nvSpPr>
        <p:spPr>
          <a:xfrm>
            <a:off x="1057276" y="2743207"/>
            <a:ext cx="1741487" cy="527435"/>
          </a:xfrm>
        </p:spPr>
        <p:txBody>
          <a:bodyPr anchor="ctr">
            <a:noAutofit/>
          </a:bodyPr>
          <a:lstStyle>
            <a:lvl1pPr marL="0" indent="0" algn="ctr">
              <a:buNone/>
              <a:defRPr sz="17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Your text here</a:t>
            </a:r>
            <a:endParaRPr lang="en-US" dirty="0"/>
          </a:p>
        </p:txBody>
      </p:sp>
      <p:sp>
        <p:nvSpPr>
          <p:cNvPr id="47" name="Text Placeholder 59"/>
          <p:cNvSpPr>
            <a:spLocks noGrp="1"/>
          </p:cNvSpPr>
          <p:nvPr>
            <p:ph type="body" sz="quarter" idx="22" hasCustomPrompt="1"/>
          </p:nvPr>
        </p:nvSpPr>
        <p:spPr>
          <a:xfrm>
            <a:off x="1057276" y="3270642"/>
            <a:ext cx="1741487" cy="529595"/>
          </a:xfrm>
        </p:spPr>
        <p:txBody>
          <a:bodyPr anchor="ctr">
            <a:noAutofit/>
          </a:bodyPr>
          <a:lstStyle>
            <a:lvl1pPr marL="0" indent="0" algn="ctr">
              <a:buNone/>
              <a:defRPr sz="17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Your text here</a:t>
            </a:r>
            <a:endParaRPr lang="en-US" dirty="0"/>
          </a:p>
        </p:txBody>
      </p:sp>
      <p:sp>
        <p:nvSpPr>
          <p:cNvPr id="48" name="Isosceles Triangle 47"/>
          <p:cNvSpPr/>
          <p:nvPr userDrawn="1"/>
        </p:nvSpPr>
        <p:spPr>
          <a:xfrm>
            <a:off x="4600844" y="2224223"/>
            <a:ext cx="182788" cy="16295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49" name="Isosceles Triangle 48"/>
          <p:cNvSpPr/>
          <p:nvPr userDrawn="1"/>
        </p:nvSpPr>
        <p:spPr>
          <a:xfrm>
            <a:off x="4612612" y="2936916"/>
            <a:ext cx="182788" cy="16295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50" name="Isosceles Triangle 49"/>
          <p:cNvSpPr/>
          <p:nvPr userDrawn="1"/>
        </p:nvSpPr>
        <p:spPr>
          <a:xfrm rot="10800000">
            <a:off x="4605235" y="3686752"/>
            <a:ext cx="182788" cy="16295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54" name="Text Placeholder 59"/>
          <p:cNvSpPr>
            <a:spLocks noGrp="1"/>
          </p:cNvSpPr>
          <p:nvPr>
            <p:ph type="body" sz="quarter" idx="26" hasCustomPrompt="1"/>
          </p:nvPr>
        </p:nvSpPr>
        <p:spPr>
          <a:xfrm>
            <a:off x="6660232" y="1491630"/>
            <a:ext cx="2448272" cy="1011637"/>
          </a:xfrm>
        </p:spPr>
        <p:txBody>
          <a:bodyPr anchor="ctr">
            <a:noAutofit/>
          </a:bodyPr>
          <a:lstStyle>
            <a:lvl1pPr marL="0" indent="0" algn="l">
              <a:buNone/>
              <a:defRPr sz="17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This is a sample text. Insert your desired text here.</a:t>
            </a:r>
            <a:endParaRPr lang="en-US" dirty="0"/>
          </a:p>
        </p:txBody>
      </p:sp>
      <p:sp>
        <p:nvSpPr>
          <p:cNvPr id="55" name="Text Placeholder 59"/>
          <p:cNvSpPr>
            <a:spLocks noGrp="1"/>
          </p:cNvSpPr>
          <p:nvPr>
            <p:ph type="body" sz="quarter" idx="27" hasCustomPrompt="1"/>
          </p:nvPr>
        </p:nvSpPr>
        <p:spPr>
          <a:xfrm>
            <a:off x="6660232" y="2503268"/>
            <a:ext cx="2448272" cy="1009474"/>
          </a:xfrm>
        </p:spPr>
        <p:txBody>
          <a:bodyPr anchor="ctr">
            <a:noAutofit/>
          </a:bodyPr>
          <a:lstStyle>
            <a:lvl1pPr marL="0" indent="0" algn="l">
              <a:buNone/>
              <a:defRPr sz="17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This is a sample text. Insert your desired text here.</a:t>
            </a:r>
            <a:endParaRPr lang="en-US" dirty="0"/>
          </a:p>
        </p:txBody>
      </p:sp>
      <p:sp>
        <p:nvSpPr>
          <p:cNvPr id="56" name="Text Placeholder 59"/>
          <p:cNvSpPr>
            <a:spLocks noGrp="1"/>
          </p:cNvSpPr>
          <p:nvPr>
            <p:ph type="body" sz="quarter" idx="28" hasCustomPrompt="1"/>
          </p:nvPr>
        </p:nvSpPr>
        <p:spPr>
          <a:xfrm>
            <a:off x="6660232" y="3512742"/>
            <a:ext cx="2448272" cy="1009475"/>
          </a:xfrm>
        </p:spPr>
        <p:txBody>
          <a:bodyPr anchor="ctr">
            <a:noAutofit/>
          </a:bodyPr>
          <a:lstStyle>
            <a:lvl1pPr marL="0" indent="0" algn="l">
              <a:buNone/>
              <a:defRPr sz="17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This is a sample text. Insert your desired text here.</a:t>
            </a:r>
            <a:endParaRPr lang="en-US" dirty="0"/>
          </a:p>
        </p:txBody>
      </p:sp>
      <p:grpSp>
        <p:nvGrpSpPr>
          <p:cNvPr id="57" name="Group 4"/>
          <p:cNvGrpSpPr>
            <a:grpSpLocks noChangeAspect="1"/>
          </p:cNvGrpSpPr>
          <p:nvPr userDrawn="1"/>
        </p:nvGrpSpPr>
        <p:grpSpPr bwMode="auto">
          <a:xfrm>
            <a:off x="5948905" y="2698195"/>
            <a:ext cx="704444" cy="544558"/>
            <a:chOff x="495" y="944"/>
            <a:chExt cx="2366" cy="1829"/>
          </a:xfrm>
          <a:solidFill>
            <a:schemeClr val="bg1"/>
          </a:solidFill>
        </p:grpSpPr>
        <p:sp>
          <p:nvSpPr>
            <p:cNvPr id="58" name="Freeform 5"/>
            <p:cNvSpPr>
              <a:spLocks noEditPoints="1"/>
            </p:cNvSpPr>
            <p:nvPr userDrawn="1"/>
          </p:nvSpPr>
          <p:spPr bwMode="auto">
            <a:xfrm>
              <a:off x="763" y="1439"/>
              <a:ext cx="1066" cy="1065"/>
            </a:xfrm>
            <a:custGeom>
              <a:avLst/>
              <a:gdLst>
                <a:gd name="T0" fmla="*/ 903 w 2131"/>
                <a:gd name="T1" fmla="*/ 2118 h 2130"/>
                <a:gd name="T2" fmla="*/ 650 w 2131"/>
                <a:gd name="T3" fmla="*/ 2046 h 2130"/>
                <a:gd name="T4" fmla="*/ 429 w 2131"/>
                <a:gd name="T5" fmla="*/ 1918 h 2130"/>
                <a:gd name="T6" fmla="*/ 244 w 2131"/>
                <a:gd name="T7" fmla="*/ 1742 h 2130"/>
                <a:gd name="T8" fmla="*/ 106 w 2131"/>
                <a:gd name="T9" fmla="*/ 1527 h 2130"/>
                <a:gd name="T10" fmla="*/ 21 w 2131"/>
                <a:gd name="T11" fmla="*/ 1279 h 2130"/>
                <a:gd name="T12" fmla="*/ 0 w 2131"/>
                <a:gd name="T13" fmla="*/ 1066 h 2130"/>
                <a:gd name="T14" fmla="*/ 34 w 2131"/>
                <a:gd name="T15" fmla="*/ 799 h 2130"/>
                <a:gd name="T16" fmla="*/ 129 w 2131"/>
                <a:gd name="T17" fmla="*/ 557 h 2130"/>
                <a:gd name="T18" fmla="*/ 278 w 2131"/>
                <a:gd name="T19" fmla="*/ 350 h 2130"/>
                <a:gd name="T20" fmla="*/ 471 w 2131"/>
                <a:gd name="T21" fmla="*/ 181 h 2130"/>
                <a:gd name="T22" fmla="*/ 699 w 2131"/>
                <a:gd name="T23" fmla="*/ 64 h 2130"/>
                <a:gd name="T24" fmla="*/ 956 w 2131"/>
                <a:gd name="T25" fmla="*/ 6 h 2130"/>
                <a:gd name="T26" fmla="*/ 1174 w 2131"/>
                <a:gd name="T27" fmla="*/ 6 h 2130"/>
                <a:gd name="T28" fmla="*/ 1430 w 2131"/>
                <a:gd name="T29" fmla="*/ 64 h 2130"/>
                <a:gd name="T30" fmla="*/ 1661 w 2131"/>
                <a:gd name="T31" fmla="*/ 181 h 2130"/>
                <a:gd name="T32" fmla="*/ 1854 w 2131"/>
                <a:gd name="T33" fmla="*/ 350 h 2130"/>
                <a:gd name="T34" fmla="*/ 2001 w 2131"/>
                <a:gd name="T35" fmla="*/ 557 h 2130"/>
                <a:gd name="T36" fmla="*/ 2097 w 2131"/>
                <a:gd name="T37" fmla="*/ 799 h 2130"/>
                <a:gd name="T38" fmla="*/ 2131 w 2131"/>
                <a:gd name="T39" fmla="*/ 1066 h 2130"/>
                <a:gd name="T40" fmla="*/ 2109 w 2131"/>
                <a:gd name="T41" fmla="*/ 1279 h 2130"/>
                <a:gd name="T42" fmla="*/ 2026 w 2131"/>
                <a:gd name="T43" fmla="*/ 1527 h 2130"/>
                <a:gd name="T44" fmla="*/ 1888 w 2131"/>
                <a:gd name="T45" fmla="*/ 1742 h 2130"/>
                <a:gd name="T46" fmla="*/ 1702 w 2131"/>
                <a:gd name="T47" fmla="*/ 1918 h 2130"/>
                <a:gd name="T48" fmla="*/ 1480 w 2131"/>
                <a:gd name="T49" fmla="*/ 2046 h 2130"/>
                <a:gd name="T50" fmla="*/ 1226 w 2131"/>
                <a:gd name="T51" fmla="*/ 2118 h 2130"/>
                <a:gd name="T52" fmla="*/ 1066 w 2131"/>
                <a:gd name="T53" fmla="*/ 302 h 2130"/>
                <a:gd name="T54" fmla="*/ 911 w 2131"/>
                <a:gd name="T55" fmla="*/ 318 h 2130"/>
                <a:gd name="T56" fmla="*/ 735 w 2131"/>
                <a:gd name="T57" fmla="*/ 378 h 2130"/>
                <a:gd name="T58" fmla="*/ 580 w 2131"/>
                <a:gd name="T59" fmla="*/ 476 h 2130"/>
                <a:gd name="T60" fmla="*/ 454 w 2131"/>
                <a:gd name="T61" fmla="*/ 608 h 2130"/>
                <a:gd name="T62" fmla="*/ 363 w 2131"/>
                <a:gd name="T63" fmla="*/ 769 h 2130"/>
                <a:gd name="T64" fmla="*/ 312 w 2131"/>
                <a:gd name="T65" fmla="*/ 949 h 2130"/>
                <a:gd name="T66" fmla="*/ 303 w 2131"/>
                <a:gd name="T67" fmla="*/ 1104 h 2130"/>
                <a:gd name="T68" fmla="*/ 337 w 2131"/>
                <a:gd name="T69" fmla="*/ 1292 h 2130"/>
                <a:gd name="T70" fmla="*/ 412 w 2131"/>
                <a:gd name="T71" fmla="*/ 1461 h 2130"/>
                <a:gd name="T72" fmla="*/ 526 w 2131"/>
                <a:gd name="T73" fmla="*/ 1604 h 2130"/>
                <a:gd name="T74" fmla="*/ 669 w 2131"/>
                <a:gd name="T75" fmla="*/ 1718 h 2130"/>
                <a:gd name="T76" fmla="*/ 839 w 2131"/>
                <a:gd name="T77" fmla="*/ 1793 h 2130"/>
                <a:gd name="T78" fmla="*/ 1026 w 2131"/>
                <a:gd name="T79" fmla="*/ 1827 h 2130"/>
                <a:gd name="T80" fmla="*/ 1181 w 2131"/>
                <a:gd name="T81" fmla="*/ 1820 h 2130"/>
                <a:gd name="T82" fmla="*/ 1362 w 2131"/>
                <a:gd name="T83" fmla="*/ 1769 h 2130"/>
                <a:gd name="T84" fmla="*/ 1521 w 2131"/>
                <a:gd name="T85" fmla="*/ 1676 h 2130"/>
                <a:gd name="T86" fmla="*/ 1653 w 2131"/>
                <a:gd name="T87" fmla="*/ 1549 h 2130"/>
                <a:gd name="T88" fmla="*/ 1753 w 2131"/>
                <a:gd name="T89" fmla="*/ 1395 h 2130"/>
                <a:gd name="T90" fmla="*/ 1812 w 2131"/>
                <a:gd name="T91" fmla="*/ 1219 h 2130"/>
                <a:gd name="T92" fmla="*/ 1829 w 2131"/>
                <a:gd name="T93" fmla="*/ 1066 h 2130"/>
                <a:gd name="T94" fmla="*/ 1804 w 2131"/>
                <a:gd name="T95" fmla="*/ 875 h 2130"/>
                <a:gd name="T96" fmla="*/ 1736 w 2131"/>
                <a:gd name="T97" fmla="*/ 701 h 2130"/>
                <a:gd name="T98" fmla="*/ 1631 w 2131"/>
                <a:gd name="T99" fmla="*/ 552 h 2130"/>
                <a:gd name="T100" fmla="*/ 1491 w 2131"/>
                <a:gd name="T101" fmla="*/ 433 h 2130"/>
                <a:gd name="T102" fmla="*/ 1327 w 2131"/>
                <a:gd name="T103" fmla="*/ 348 h 2130"/>
                <a:gd name="T104" fmla="*/ 1143 w 2131"/>
                <a:gd name="T105" fmla="*/ 306 h 2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31" h="2130">
                  <a:moveTo>
                    <a:pt x="1066" y="2130"/>
                  </a:moveTo>
                  <a:lnTo>
                    <a:pt x="1066" y="2130"/>
                  </a:lnTo>
                  <a:lnTo>
                    <a:pt x="1011" y="2130"/>
                  </a:lnTo>
                  <a:lnTo>
                    <a:pt x="956" y="2124"/>
                  </a:lnTo>
                  <a:lnTo>
                    <a:pt x="903" y="2118"/>
                  </a:lnTo>
                  <a:lnTo>
                    <a:pt x="851" y="2109"/>
                  </a:lnTo>
                  <a:lnTo>
                    <a:pt x="800" y="2097"/>
                  </a:lnTo>
                  <a:lnTo>
                    <a:pt x="749" y="2082"/>
                  </a:lnTo>
                  <a:lnTo>
                    <a:pt x="699" y="2065"/>
                  </a:lnTo>
                  <a:lnTo>
                    <a:pt x="650" y="2046"/>
                  </a:lnTo>
                  <a:lnTo>
                    <a:pt x="603" y="2026"/>
                  </a:lnTo>
                  <a:lnTo>
                    <a:pt x="558" y="2001"/>
                  </a:lnTo>
                  <a:lnTo>
                    <a:pt x="514" y="1976"/>
                  </a:lnTo>
                  <a:lnTo>
                    <a:pt x="471" y="1948"/>
                  </a:lnTo>
                  <a:lnTo>
                    <a:pt x="429" y="1918"/>
                  </a:lnTo>
                  <a:lnTo>
                    <a:pt x="388" y="1886"/>
                  </a:lnTo>
                  <a:lnTo>
                    <a:pt x="350" y="1854"/>
                  </a:lnTo>
                  <a:lnTo>
                    <a:pt x="312" y="1818"/>
                  </a:lnTo>
                  <a:lnTo>
                    <a:pt x="278" y="1780"/>
                  </a:lnTo>
                  <a:lnTo>
                    <a:pt x="244" y="1742"/>
                  </a:lnTo>
                  <a:lnTo>
                    <a:pt x="212" y="1702"/>
                  </a:lnTo>
                  <a:lnTo>
                    <a:pt x="182" y="1661"/>
                  </a:lnTo>
                  <a:lnTo>
                    <a:pt x="155" y="1617"/>
                  </a:lnTo>
                  <a:lnTo>
                    <a:pt x="129" y="1572"/>
                  </a:lnTo>
                  <a:lnTo>
                    <a:pt x="106" y="1527"/>
                  </a:lnTo>
                  <a:lnTo>
                    <a:pt x="84" y="1480"/>
                  </a:lnTo>
                  <a:lnTo>
                    <a:pt x="65" y="1430"/>
                  </a:lnTo>
                  <a:lnTo>
                    <a:pt x="48" y="1381"/>
                  </a:lnTo>
                  <a:lnTo>
                    <a:pt x="34" y="1330"/>
                  </a:lnTo>
                  <a:lnTo>
                    <a:pt x="21" y="1279"/>
                  </a:lnTo>
                  <a:lnTo>
                    <a:pt x="12" y="1226"/>
                  </a:lnTo>
                  <a:lnTo>
                    <a:pt x="6" y="1173"/>
                  </a:lnTo>
                  <a:lnTo>
                    <a:pt x="2" y="1121"/>
                  </a:lnTo>
                  <a:lnTo>
                    <a:pt x="0" y="1066"/>
                  </a:lnTo>
                  <a:lnTo>
                    <a:pt x="0" y="1066"/>
                  </a:lnTo>
                  <a:lnTo>
                    <a:pt x="2" y="1011"/>
                  </a:lnTo>
                  <a:lnTo>
                    <a:pt x="6" y="956"/>
                  </a:lnTo>
                  <a:lnTo>
                    <a:pt x="12" y="903"/>
                  </a:lnTo>
                  <a:lnTo>
                    <a:pt x="21" y="850"/>
                  </a:lnTo>
                  <a:lnTo>
                    <a:pt x="34" y="799"/>
                  </a:lnTo>
                  <a:lnTo>
                    <a:pt x="48" y="748"/>
                  </a:lnTo>
                  <a:lnTo>
                    <a:pt x="65" y="699"/>
                  </a:lnTo>
                  <a:lnTo>
                    <a:pt x="84" y="650"/>
                  </a:lnTo>
                  <a:lnTo>
                    <a:pt x="106" y="603"/>
                  </a:lnTo>
                  <a:lnTo>
                    <a:pt x="129" y="557"/>
                  </a:lnTo>
                  <a:lnTo>
                    <a:pt x="155" y="512"/>
                  </a:lnTo>
                  <a:lnTo>
                    <a:pt x="182" y="471"/>
                  </a:lnTo>
                  <a:lnTo>
                    <a:pt x="212" y="427"/>
                  </a:lnTo>
                  <a:lnTo>
                    <a:pt x="244" y="387"/>
                  </a:lnTo>
                  <a:lnTo>
                    <a:pt x="278" y="350"/>
                  </a:lnTo>
                  <a:lnTo>
                    <a:pt x="312" y="312"/>
                  </a:lnTo>
                  <a:lnTo>
                    <a:pt x="350" y="276"/>
                  </a:lnTo>
                  <a:lnTo>
                    <a:pt x="388" y="244"/>
                  </a:lnTo>
                  <a:lnTo>
                    <a:pt x="429" y="212"/>
                  </a:lnTo>
                  <a:lnTo>
                    <a:pt x="471" y="181"/>
                  </a:lnTo>
                  <a:lnTo>
                    <a:pt x="514" y="153"/>
                  </a:lnTo>
                  <a:lnTo>
                    <a:pt x="558" y="129"/>
                  </a:lnTo>
                  <a:lnTo>
                    <a:pt x="603" y="104"/>
                  </a:lnTo>
                  <a:lnTo>
                    <a:pt x="650" y="83"/>
                  </a:lnTo>
                  <a:lnTo>
                    <a:pt x="699" y="64"/>
                  </a:lnTo>
                  <a:lnTo>
                    <a:pt x="749" y="47"/>
                  </a:lnTo>
                  <a:lnTo>
                    <a:pt x="800" y="34"/>
                  </a:lnTo>
                  <a:lnTo>
                    <a:pt x="851" y="21"/>
                  </a:lnTo>
                  <a:lnTo>
                    <a:pt x="903" y="11"/>
                  </a:lnTo>
                  <a:lnTo>
                    <a:pt x="956" y="6"/>
                  </a:lnTo>
                  <a:lnTo>
                    <a:pt x="1011" y="0"/>
                  </a:lnTo>
                  <a:lnTo>
                    <a:pt x="1066" y="0"/>
                  </a:lnTo>
                  <a:lnTo>
                    <a:pt x="1066" y="0"/>
                  </a:lnTo>
                  <a:lnTo>
                    <a:pt x="1121" y="0"/>
                  </a:lnTo>
                  <a:lnTo>
                    <a:pt x="1174" y="6"/>
                  </a:lnTo>
                  <a:lnTo>
                    <a:pt x="1226" y="11"/>
                  </a:lnTo>
                  <a:lnTo>
                    <a:pt x="1279" y="21"/>
                  </a:lnTo>
                  <a:lnTo>
                    <a:pt x="1330" y="34"/>
                  </a:lnTo>
                  <a:lnTo>
                    <a:pt x="1381" y="47"/>
                  </a:lnTo>
                  <a:lnTo>
                    <a:pt x="1430" y="64"/>
                  </a:lnTo>
                  <a:lnTo>
                    <a:pt x="1480" y="83"/>
                  </a:lnTo>
                  <a:lnTo>
                    <a:pt x="1527" y="104"/>
                  </a:lnTo>
                  <a:lnTo>
                    <a:pt x="1572" y="129"/>
                  </a:lnTo>
                  <a:lnTo>
                    <a:pt x="1617" y="153"/>
                  </a:lnTo>
                  <a:lnTo>
                    <a:pt x="1661" y="181"/>
                  </a:lnTo>
                  <a:lnTo>
                    <a:pt x="1702" y="212"/>
                  </a:lnTo>
                  <a:lnTo>
                    <a:pt x="1742" y="244"/>
                  </a:lnTo>
                  <a:lnTo>
                    <a:pt x="1782" y="276"/>
                  </a:lnTo>
                  <a:lnTo>
                    <a:pt x="1818" y="312"/>
                  </a:lnTo>
                  <a:lnTo>
                    <a:pt x="1854" y="350"/>
                  </a:lnTo>
                  <a:lnTo>
                    <a:pt x="1888" y="387"/>
                  </a:lnTo>
                  <a:lnTo>
                    <a:pt x="1918" y="427"/>
                  </a:lnTo>
                  <a:lnTo>
                    <a:pt x="1948" y="471"/>
                  </a:lnTo>
                  <a:lnTo>
                    <a:pt x="1976" y="512"/>
                  </a:lnTo>
                  <a:lnTo>
                    <a:pt x="2001" y="557"/>
                  </a:lnTo>
                  <a:lnTo>
                    <a:pt x="2026" y="603"/>
                  </a:lnTo>
                  <a:lnTo>
                    <a:pt x="2046" y="650"/>
                  </a:lnTo>
                  <a:lnTo>
                    <a:pt x="2065" y="699"/>
                  </a:lnTo>
                  <a:lnTo>
                    <a:pt x="2082" y="748"/>
                  </a:lnTo>
                  <a:lnTo>
                    <a:pt x="2097" y="799"/>
                  </a:lnTo>
                  <a:lnTo>
                    <a:pt x="2109" y="850"/>
                  </a:lnTo>
                  <a:lnTo>
                    <a:pt x="2118" y="903"/>
                  </a:lnTo>
                  <a:lnTo>
                    <a:pt x="2126" y="956"/>
                  </a:lnTo>
                  <a:lnTo>
                    <a:pt x="2129" y="1011"/>
                  </a:lnTo>
                  <a:lnTo>
                    <a:pt x="2131" y="1066"/>
                  </a:lnTo>
                  <a:lnTo>
                    <a:pt x="2131" y="1066"/>
                  </a:lnTo>
                  <a:lnTo>
                    <a:pt x="2129" y="1121"/>
                  </a:lnTo>
                  <a:lnTo>
                    <a:pt x="2126" y="1173"/>
                  </a:lnTo>
                  <a:lnTo>
                    <a:pt x="2118" y="1226"/>
                  </a:lnTo>
                  <a:lnTo>
                    <a:pt x="2109" y="1279"/>
                  </a:lnTo>
                  <a:lnTo>
                    <a:pt x="2097" y="1330"/>
                  </a:lnTo>
                  <a:lnTo>
                    <a:pt x="2082" y="1381"/>
                  </a:lnTo>
                  <a:lnTo>
                    <a:pt x="2065" y="1430"/>
                  </a:lnTo>
                  <a:lnTo>
                    <a:pt x="2046" y="1480"/>
                  </a:lnTo>
                  <a:lnTo>
                    <a:pt x="2026" y="1527"/>
                  </a:lnTo>
                  <a:lnTo>
                    <a:pt x="2001" y="1572"/>
                  </a:lnTo>
                  <a:lnTo>
                    <a:pt x="1976" y="1617"/>
                  </a:lnTo>
                  <a:lnTo>
                    <a:pt x="1948" y="1661"/>
                  </a:lnTo>
                  <a:lnTo>
                    <a:pt x="1918" y="1702"/>
                  </a:lnTo>
                  <a:lnTo>
                    <a:pt x="1888" y="1742"/>
                  </a:lnTo>
                  <a:lnTo>
                    <a:pt x="1854" y="1780"/>
                  </a:lnTo>
                  <a:lnTo>
                    <a:pt x="1818" y="1818"/>
                  </a:lnTo>
                  <a:lnTo>
                    <a:pt x="1782" y="1854"/>
                  </a:lnTo>
                  <a:lnTo>
                    <a:pt x="1742" y="1886"/>
                  </a:lnTo>
                  <a:lnTo>
                    <a:pt x="1702" y="1918"/>
                  </a:lnTo>
                  <a:lnTo>
                    <a:pt x="1661" y="1948"/>
                  </a:lnTo>
                  <a:lnTo>
                    <a:pt x="1617" y="1976"/>
                  </a:lnTo>
                  <a:lnTo>
                    <a:pt x="1572" y="2001"/>
                  </a:lnTo>
                  <a:lnTo>
                    <a:pt x="1527" y="2026"/>
                  </a:lnTo>
                  <a:lnTo>
                    <a:pt x="1480" y="2046"/>
                  </a:lnTo>
                  <a:lnTo>
                    <a:pt x="1430" y="2065"/>
                  </a:lnTo>
                  <a:lnTo>
                    <a:pt x="1381" y="2082"/>
                  </a:lnTo>
                  <a:lnTo>
                    <a:pt x="1330" y="2097"/>
                  </a:lnTo>
                  <a:lnTo>
                    <a:pt x="1279" y="2109"/>
                  </a:lnTo>
                  <a:lnTo>
                    <a:pt x="1226" y="2118"/>
                  </a:lnTo>
                  <a:lnTo>
                    <a:pt x="1174" y="2124"/>
                  </a:lnTo>
                  <a:lnTo>
                    <a:pt x="1121" y="2130"/>
                  </a:lnTo>
                  <a:lnTo>
                    <a:pt x="1066" y="2130"/>
                  </a:lnTo>
                  <a:lnTo>
                    <a:pt x="1066" y="2130"/>
                  </a:lnTo>
                  <a:close/>
                  <a:moveTo>
                    <a:pt x="1066" y="302"/>
                  </a:moveTo>
                  <a:lnTo>
                    <a:pt x="1066" y="302"/>
                  </a:lnTo>
                  <a:lnTo>
                    <a:pt x="1026" y="302"/>
                  </a:lnTo>
                  <a:lnTo>
                    <a:pt x="987" y="306"/>
                  </a:lnTo>
                  <a:lnTo>
                    <a:pt x="949" y="310"/>
                  </a:lnTo>
                  <a:lnTo>
                    <a:pt x="911" y="318"/>
                  </a:lnTo>
                  <a:lnTo>
                    <a:pt x="875" y="325"/>
                  </a:lnTo>
                  <a:lnTo>
                    <a:pt x="839" y="336"/>
                  </a:lnTo>
                  <a:lnTo>
                    <a:pt x="803" y="348"/>
                  </a:lnTo>
                  <a:lnTo>
                    <a:pt x="769" y="363"/>
                  </a:lnTo>
                  <a:lnTo>
                    <a:pt x="735" y="378"/>
                  </a:lnTo>
                  <a:lnTo>
                    <a:pt x="701" y="395"/>
                  </a:lnTo>
                  <a:lnTo>
                    <a:pt x="669" y="412"/>
                  </a:lnTo>
                  <a:lnTo>
                    <a:pt x="639" y="433"/>
                  </a:lnTo>
                  <a:lnTo>
                    <a:pt x="609" y="454"/>
                  </a:lnTo>
                  <a:lnTo>
                    <a:pt x="580" y="476"/>
                  </a:lnTo>
                  <a:lnTo>
                    <a:pt x="552" y="501"/>
                  </a:lnTo>
                  <a:lnTo>
                    <a:pt x="526" y="525"/>
                  </a:lnTo>
                  <a:lnTo>
                    <a:pt x="501" y="552"/>
                  </a:lnTo>
                  <a:lnTo>
                    <a:pt x="477" y="580"/>
                  </a:lnTo>
                  <a:lnTo>
                    <a:pt x="454" y="608"/>
                  </a:lnTo>
                  <a:lnTo>
                    <a:pt x="433" y="639"/>
                  </a:lnTo>
                  <a:lnTo>
                    <a:pt x="412" y="669"/>
                  </a:lnTo>
                  <a:lnTo>
                    <a:pt x="395" y="701"/>
                  </a:lnTo>
                  <a:lnTo>
                    <a:pt x="378" y="735"/>
                  </a:lnTo>
                  <a:lnTo>
                    <a:pt x="363" y="769"/>
                  </a:lnTo>
                  <a:lnTo>
                    <a:pt x="348" y="803"/>
                  </a:lnTo>
                  <a:lnTo>
                    <a:pt x="337" y="839"/>
                  </a:lnTo>
                  <a:lnTo>
                    <a:pt x="327" y="875"/>
                  </a:lnTo>
                  <a:lnTo>
                    <a:pt x="318" y="911"/>
                  </a:lnTo>
                  <a:lnTo>
                    <a:pt x="312" y="949"/>
                  </a:lnTo>
                  <a:lnTo>
                    <a:pt x="307" y="986"/>
                  </a:lnTo>
                  <a:lnTo>
                    <a:pt x="303" y="1026"/>
                  </a:lnTo>
                  <a:lnTo>
                    <a:pt x="303" y="1066"/>
                  </a:lnTo>
                  <a:lnTo>
                    <a:pt x="303" y="1066"/>
                  </a:lnTo>
                  <a:lnTo>
                    <a:pt x="303" y="1104"/>
                  </a:lnTo>
                  <a:lnTo>
                    <a:pt x="307" y="1143"/>
                  </a:lnTo>
                  <a:lnTo>
                    <a:pt x="312" y="1181"/>
                  </a:lnTo>
                  <a:lnTo>
                    <a:pt x="318" y="1219"/>
                  </a:lnTo>
                  <a:lnTo>
                    <a:pt x="327" y="1255"/>
                  </a:lnTo>
                  <a:lnTo>
                    <a:pt x="337" y="1292"/>
                  </a:lnTo>
                  <a:lnTo>
                    <a:pt x="348" y="1326"/>
                  </a:lnTo>
                  <a:lnTo>
                    <a:pt x="363" y="1362"/>
                  </a:lnTo>
                  <a:lnTo>
                    <a:pt x="378" y="1395"/>
                  </a:lnTo>
                  <a:lnTo>
                    <a:pt x="395" y="1429"/>
                  </a:lnTo>
                  <a:lnTo>
                    <a:pt x="412" y="1461"/>
                  </a:lnTo>
                  <a:lnTo>
                    <a:pt x="433" y="1491"/>
                  </a:lnTo>
                  <a:lnTo>
                    <a:pt x="454" y="1521"/>
                  </a:lnTo>
                  <a:lnTo>
                    <a:pt x="477" y="1549"/>
                  </a:lnTo>
                  <a:lnTo>
                    <a:pt x="501" y="1578"/>
                  </a:lnTo>
                  <a:lnTo>
                    <a:pt x="526" y="1604"/>
                  </a:lnTo>
                  <a:lnTo>
                    <a:pt x="552" y="1629"/>
                  </a:lnTo>
                  <a:lnTo>
                    <a:pt x="580" y="1653"/>
                  </a:lnTo>
                  <a:lnTo>
                    <a:pt x="609" y="1676"/>
                  </a:lnTo>
                  <a:lnTo>
                    <a:pt x="639" y="1697"/>
                  </a:lnTo>
                  <a:lnTo>
                    <a:pt x="669" y="1718"/>
                  </a:lnTo>
                  <a:lnTo>
                    <a:pt x="701" y="1736"/>
                  </a:lnTo>
                  <a:lnTo>
                    <a:pt x="735" y="1754"/>
                  </a:lnTo>
                  <a:lnTo>
                    <a:pt x="769" y="1769"/>
                  </a:lnTo>
                  <a:lnTo>
                    <a:pt x="803" y="1782"/>
                  </a:lnTo>
                  <a:lnTo>
                    <a:pt x="839" y="1793"/>
                  </a:lnTo>
                  <a:lnTo>
                    <a:pt x="875" y="1805"/>
                  </a:lnTo>
                  <a:lnTo>
                    <a:pt x="911" y="1812"/>
                  </a:lnTo>
                  <a:lnTo>
                    <a:pt x="949" y="1820"/>
                  </a:lnTo>
                  <a:lnTo>
                    <a:pt x="987" y="1823"/>
                  </a:lnTo>
                  <a:lnTo>
                    <a:pt x="1026" y="1827"/>
                  </a:lnTo>
                  <a:lnTo>
                    <a:pt x="1066" y="1827"/>
                  </a:lnTo>
                  <a:lnTo>
                    <a:pt x="1066" y="1827"/>
                  </a:lnTo>
                  <a:lnTo>
                    <a:pt x="1104" y="1827"/>
                  </a:lnTo>
                  <a:lnTo>
                    <a:pt x="1143" y="1823"/>
                  </a:lnTo>
                  <a:lnTo>
                    <a:pt x="1181" y="1820"/>
                  </a:lnTo>
                  <a:lnTo>
                    <a:pt x="1219" y="1812"/>
                  </a:lnTo>
                  <a:lnTo>
                    <a:pt x="1257" y="1805"/>
                  </a:lnTo>
                  <a:lnTo>
                    <a:pt x="1293" y="1793"/>
                  </a:lnTo>
                  <a:lnTo>
                    <a:pt x="1327" y="1782"/>
                  </a:lnTo>
                  <a:lnTo>
                    <a:pt x="1362" y="1769"/>
                  </a:lnTo>
                  <a:lnTo>
                    <a:pt x="1396" y="1754"/>
                  </a:lnTo>
                  <a:lnTo>
                    <a:pt x="1429" y="1736"/>
                  </a:lnTo>
                  <a:lnTo>
                    <a:pt x="1461" y="1718"/>
                  </a:lnTo>
                  <a:lnTo>
                    <a:pt x="1491" y="1697"/>
                  </a:lnTo>
                  <a:lnTo>
                    <a:pt x="1521" y="1676"/>
                  </a:lnTo>
                  <a:lnTo>
                    <a:pt x="1549" y="1653"/>
                  </a:lnTo>
                  <a:lnTo>
                    <a:pt x="1578" y="1629"/>
                  </a:lnTo>
                  <a:lnTo>
                    <a:pt x="1604" y="1604"/>
                  </a:lnTo>
                  <a:lnTo>
                    <a:pt x="1631" y="1578"/>
                  </a:lnTo>
                  <a:lnTo>
                    <a:pt x="1653" y="1549"/>
                  </a:lnTo>
                  <a:lnTo>
                    <a:pt x="1676" y="1521"/>
                  </a:lnTo>
                  <a:lnTo>
                    <a:pt x="1697" y="1491"/>
                  </a:lnTo>
                  <a:lnTo>
                    <a:pt x="1718" y="1461"/>
                  </a:lnTo>
                  <a:lnTo>
                    <a:pt x="1736" y="1429"/>
                  </a:lnTo>
                  <a:lnTo>
                    <a:pt x="1753" y="1395"/>
                  </a:lnTo>
                  <a:lnTo>
                    <a:pt x="1769" y="1362"/>
                  </a:lnTo>
                  <a:lnTo>
                    <a:pt x="1782" y="1326"/>
                  </a:lnTo>
                  <a:lnTo>
                    <a:pt x="1793" y="1292"/>
                  </a:lnTo>
                  <a:lnTo>
                    <a:pt x="1804" y="1255"/>
                  </a:lnTo>
                  <a:lnTo>
                    <a:pt x="1812" y="1219"/>
                  </a:lnTo>
                  <a:lnTo>
                    <a:pt x="1820" y="1181"/>
                  </a:lnTo>
                  <a:lnTo>
                    <a:pt x="1823" y="1143"/>
                  </a:lnTo>
                  <a:lnTo>
                    <a:pt x="1827" y="1104"/>
                  </a:lnTo>
                  <a:lnTo>
                    <a:pt x="1829" y="1066"/>
                  </a:lnTo>
                  <a:lnTo>
                    <a:pt x="1829" y="1066"/>
                  </a:lnTo>
                  <a:lnTo>
                    <a:pt x="1827" y="1026"/>
                  </a:lnTo>
                  <a:lnTo>
                    <a:pt x="1823" y="986"/>
                  </a:lnTo>
                  <a:lnTo>
                    <a:pt x="1820" y="949"/>
                  </a:lnTo>
                  <a:lnTo>
                    <a:pt x="1812" y="911"/>
                  </a:lnTo>
                  <a:lnTo>
                    <a:pt x="1804" y="875"/>
                  </a:lnTo>
                  <a:lnTo>
                    <a:pt x="1793" y="839"/>
                  </a:lnTo>
                  <a:lnTo>
                    <a:pt x="1782" y="803"/>
                  </a:lnTo>
                  <a:lnTo>
                    <a:pt x="1769" y="769"/>
                  </a:lnTo>
                  <a:lnTo>
                    <a:pt x="1753" y="735"/>
                  </a:lnTo>
                  <a:lnTo>
                    <a:pt x="1736" y="701"/>
                  </a:lnTo>
                  <a:lnTo>
                    <a:pt x="1718" y="669"/>
                  </a:lnTo>
                  <a:lnTo>
                    <a:pt x="1697" y="639"/>
                  </a:lnTo>
                  <a:lnTo>
                    <a:pt x="1676" y="608"/>
                  </a:lnTo>
                  <a:lnTo>
                    <a:pt x="1653" y="580"/>
                  </a:lnTo>
                  <a:lnTo>
                    <a:pt x="1631" y="552"/>
                  </a:lnTo>
                  <a:lnTo>
                    <a:pt x="1604" y="525"/>
                  </a:lnTo>
                  <a:lnTo>
                    <a:pt x="1578" y="501"/>
                  </a:lnTo>
                  <a:lnTo>
                    <a:pt x="1549" y="476"/>
                  </a:lnTo>
                  <a:lnTo>
                    <a:pt x="1521" y="454"/>
                  </a:lnTo>
                  <a:lnTo>
                    <a:pt x="1491" y="433"/>
                  </a:lnTo>
                  <a:lnTo>
                    <a:pt x="1461" y="412"/>
                  </a:lnTo>
                  <a:lnTo>
                    <a:pt x="1429" y="395"/>
                  </a:lnTo>
                  <a:lnTo>
                    <a:pt x="1396" y="378"/>
                  </a:lnTo>
                  <a:lnTo>
                    <a:pt x="1362" y="363"/>
                  </a:lnTo>
                  <a:lnTo>
                    <a:pt x="1327" y="348"/>
                  </a:lnTo>
                  <a:lnTo>
                    <a:pt x="1293" y="336"/>
                  </a:lnTo>
                  <a:lnTo>
                    <a:pt x="1257" y="325"/>
                  </a:lnTo>
                  <a:lnTo>
                    <a:pt x="1219" y="318"/>
                  </a:lnTo>
                  <a:lnTo>
                    <a:pt x="1181" y="310"/>
                  </a:lnTo>
                  <a:lnTo>
                    <a:pt x="1143" y="306"/>
                  </a:lnTo>
                  <a:lnTo>
                    <a:pt x="1104" y="302"/>
                  </a:lnTo>
                  <a:lnTo>
                    <a:pt x="1066" y="302"/>
                  </a:lnTo>
                  <a:lnTo>
                    <a:pt x="1066" y="3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 Light" panose="020F0302020204030204" pitchFamily="34" charset="0"/>
              </a:endParaRPr>
            </a:p>
          </p:txBody>
        </p:sp>
        <p:sp>
          <p:nvSpPr>
            <p:cNvPr id="59" name="Freeform 6"/>
            <p:cNvSpPr>
              <a:spLocks noEditPoints="1"/>
            </p:cNvSpPr>
            <p:nvPr userDrawn="1"/>
          </p:nvSpPr>
          <p:spPr bwMode="auto">
            <a:xfrm>
              <a:off x="495" y="1171"/>
              <a:ext cx="1602" cy="1602"/>
            </a:xfrm>
            <a:custGeom>
              <a:avLst/>
              <a:gdLst>
                <a:gd name="T0" fmla="*/ 1358 w 3204"/>
                <a:gd name="T1" fmla="*/ 3186 h 3205"/>
                <a:gd name="T2" fmla="*/ 979 w 3204"/>
                <a:gd name="T3" fmla="*/ 3078 h 3205"/>
                <a:gd name="T4" fmla="*/ 644 w 3204"/>
                <a:gd name="T5" fmla="*/ 2886 h 3205"/>
                <a:gd name="T6" fmla="*/ 366 w 3204"/>
                <a:gd name="T7" fmla="*/ 2621 h 3205"/>
                <a:gd name="T8" fmla="*/ 157 w 3204"/>
                <a:gd name="T9" fmla="*/ 2296 h 3205"/>
                <a:gd name="T10" fmla="*/ 32 w 3204"/>
                <a:gd name="T11" fmla="*/ 1924 h 3205"/>
                <a:gd name="T12" fmla="*/ 0 w 3204"/>
                <a:gd name="T13" fmla="*/ 1603 h 3205"/>
                <a:gd name="T14" fmla="*/ 49 w 3204"/>
                <a:gd name="T15" fmla="*/ 1202 h 3205"/>
                <a:gd name="T16" fmla="*/ 193 w 3204"/>
                <a:gd name="T17" fmla="*/ 839 h 3205"/>
                <a:gd name="T18" fmla="*/ 416 w 3204"/>
                <a:gd name="T19" fmla="*/ 526 h 3205"/>
                <a:gd name="T20" fmla="*/ 706 w 3204"/>
                <a:gd name="T21" fmla="*/ 274 h 3205"/>
                <a:gd name="T22" fmla="*/ 1050 w 3204"/>
                <a:gd name="T23" fmla="*/ 97 h 3205"/>
                <a:gd name="T24" fmla="*/ 1438 w 3204"/>
                <a:gd name="T25" fmla="*/ 8 h 3205"/>
                <a:gd name="T26" fmla="*/ 1764 w 3204"/>
                <a:gd name="T27" fmla="*/ 8 h 3205"/>
                <a:gd name="T28" fmla="*/ 2152 w 3204"/>
                <a:gd name="T29" fmla="*/ 97 h 3205"/>
                <a:gd name="T30" fmla="*/ 2497 w 3204"/>
                <a:gd name="T31" fmla="*/ 274 h 3205"/>
                <a:gd name="T32" fmla="*/ 2786 w 3204"/>
                <a:gd name="T33" fmla="*/ 526 h 3205"/>
                <a:gd name="T34" fmla="*/ 3009 w 3204"/>
                <a:gd name="T35" fmla="*/ 839 h 3205"/>
                <a:gd name="T36" fmla="*/ 3153 w 3204"/>
                <a:gd name="T37" fmla="*/ 1202 h 3205"/>
                <a:gd name="T38" fmla="*/ 3204 w 3204"/>
                <a:gd name="T39" fmla="*/ 1603 h 3205"/>
                <a:gd name="T40" fmla="*/ 3170 w 3204"/>
                <a:gd name="T41" fmla="*/ 1924 h 3205"/>
                <a:gd name="T42" fmla="*/ 3045 w 3204"/>
                <a:gd name="T43" fmla="*/ 2296 h 3205"/>
                <a:gd name="T44" fmla="*/ 2837 w 3204"/>
                <a:gd name="T45" fmla="*/ 2621 h 3205"/>
                <a:gd name="T46" fmla="*/ 2560 w 3204"/>
                <a:gd name="T47" fmla="*/ 2886 h 3205"/>
                <a:gd name="T48" fmla="*/ 2223 w 3204"/>
                <a:gd name="T49" fmla="*/ 3078 h 3205"/>
                <a:gd name="T50" fmla="*/ 1846 w 3204"/>
                <a:gd name="T51" fmla="*/ 3186 h 3205"/>
                <a:gd name="T52" fmla="*/ 1602 w 3204"/>
                <a:gd name="T53" fmla="*/ 303 h 3205"/>
                <a:gd name="T54" fmla="*/ 1339 w 3204"/>
                <a:gd name="T55" fmla="*/ 329 h 3205"/>
                <a:gd name="T56" fmla="*/ 1039 w 3204"/>
                <a:gd name="T57" fmla="*/ 431 h 3205"/>
                <a:gd name="T58" fmla="*/ 774 w 3204"/>
                <a:gd name="T59" fmla="*/ 599 h 3205"/>
                <a:gd name="T60" fmla="*/ 561 w 3204"/>
                <a:gd name="T61" fmla="*/ 824 h 3205"/>
                <a:gd name="T62" fmla="*/ 404 w 3204"/>
                <a:gd name="T63" fmla="*/ 1096 h 3205"/>
                <a:gd name="T64" fmla="*/ 317 w 3204"/>
                <a:gd name="T65" fmla="*/ 1404 h 3205"/>
                <a:gd name="T66" fmla="*/ 304 w 3204"/>
                <a:gd name="T67" fmla="*/ 1669 h 3205"/>
                <a:gd name="T68" fmla="*/ 361 w 3204"/>
                <a:gd name="T69" fmla="*/ 1988 h 3205"/>
                <a:gd name="T70" fmla="*/ 489 w 3204"/>
                <a:gd name="T71" fmla="*/ 2275 h 3205"/>
                <a:gd name="T72" fmla="*/ 682 w 3204"/>
                <a:gd name="T73" fmla="*/ 2521 h 3205"/>
                <a:gd name="T74" fmla="*/ 928 w 3204"/>
                <a:gd name="T75" fmla="*/ 2714 h 3205"/>
                <a:gd name="T76" fmla="*/ 1215 w 3204"/>
                <a:gd name="T77" fmla="*/ 2844 h 3205"/>
                <a:gd name="T78" fmla="*/ 1534 w 3204"/>
                <a:gd name="T79" fmla="*/ 2901 h 3205"/>
                <a:gd name="T80" fmla="*/ 1798 w 3204"/>
                <a:gd name="T81" fmla="*/ 2888 h 3205"/>
                <a:gd name="T82" fmla="*/ 2106 w 3204"/>
                <a:gd name="T83" fmla="*/ 2799 h 3205"/>
                <a:gd name="T84" fmla="*/ 2378 w 3204"/>
                <a:gd name="T85" fmla="*/ 2644 h 3205"/>
                <a:gd name="T86" fmla="*/ 2603 w 3204"/>
                <a:gd name="T87" fmla="*/ 2428 h 3205"/>
                <a:gd name="T88" fmla="*/ 2773 w 3204"/>
                <a:gd name="T89" fmla="*/ 2166 h 3205"/>
                <a:gd name="T90" fmla="*/ 2875 w 3204"/>
                <a:gd name="T91" fmla="*/ 1863 h 3205"/>
                <a:gd name="T92" fmla="*/ 2902 w 3204"/>
                <a:gd name="T93" fmla="*/ 1603 h 3205"/>
                <a:gd name="T94" fmla="*/ 2860 w 3204"/>
                <a:gd name="T95" fmla="*/ 1278 h 3205"/>
                <a:gd name="T96" fmla="*/ 2745 w 3204"/>
                <a:gd name="T97" fmla="*/ 983 h 3205"/>
                <a:gd name="T98" fmla="*/ 2563 w 3204"/>
                <a:gd name="T99" fmla="*/ 728 h 3205"/>
                <a:gd name="T100" fmla="*/ 2327 w 3204"/>
                <a:gd name="T101" fmla="*/ 524 h 3205"/>
                <a:gd name="T102" fmla="*/ 2048 w 3204"/>
                <a:gd name="T103" fmla="*/ 380 h 3205"/>
                <a:gd name="T104" fmla="*/ 1734 w 3204"/>
                <a:gd name="T105" fmla="*/ 308 h 3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204" h="3205">
                  <a:moveTo>
                    <a:pt x="1602" y="3205"/>
                  </a:moveTo>
                  <a:lnTo>
                    <a:pt x="1602" y="3205"/>
                  </a:lnTo>
                  <a:lnTo>
                    <a:pt x="1519" y="3201"/>
                  </a:lnTo>
                  <a:lnTo>
                    <a:pt x="1438" y="3196"/>
                  </a:lnTo>
                  <a:lnTo>
                    <a:pt x="1358" y="3186"/>
                  </a:lnTo>
                  <a:lnTo>
                    <a:pt x="1279" y="3171"/>
                  </a:lnTo>
                  <a:lnTo>
                    <a:pt x="1201" y="3154"/>
                  </a:lnTo>
                  <a:lnTo>
                    <a:pt x="1126" y="3131"/>
                  </a:lnTo>
                  <a:lnTo>
                    <a:pt x="1050" y="3107"/>
                  </a:lnTo>
                  <a:lnTo>
                    <a:pt x="979" y="3078"/>
                  </a:lnTo>
                  <a:lnTo>
                    <a:pt x="907" y="3046"/>
                  </a:lnTo>
                  <a:lnTo>
                    <a:pt x="839" y="3010"/>
                  </a:lnTo>
                  <a:lnTo>
                    <a:pt x="771" y="2973"/>
                  </a:lnTo>
                  <a:lnTo>
                    <a:pt x="706" y="2931"/>
                  </a:lnTo>
                  <a:lnTo>
                    <a:pt x="644" y="2886"/>
                  </a:lnTo>
                  <a:lnTo>
                    <a:pt x="584" y="2838"/>
                  </a:lnTo>
                  <a:lnTo>
                    <a:pt x="525" y="2787"/>
                  </a:lnTo>
                  <a:lnTo>
                    <a:pt x="468" y="2735"/>
                  </a:lnTo>
                  <a:lnTo>
                    <a:pt x="416" y="2678"/>
                  </a:lnTo>
                  <a:lnTo>
                    <a:pt x="366" y="2621"/>
                  </a:lnTo>
                  <a:lnTo>
                    <a:pt x="317" y="2561"/>
                  </a:lnTo>
                  <a:lnTo>
                    <a:pt x="274" y="2496"/>
                  </a:lnTo>
                  <a:lnTo>
                    <a:pt x="232" y="2432"/>
                  </a:lnTo>
                  <a:lnTo>
                    <a:pt x="193" y="2364"/>
                  </a:lnTo>
                  <a:lnTo>
                    <a:pt x="157" y="2296"/>
                  </a:lnTo>
                  <a:lnTo>
                    <a:pt x="125" y="2224"/>
                  </a:lnTo>
                  <a:lnTo>
                    <a:pt x="96" y="2153"/>
                  </a:lnTo>
                  <a:lnTo>
                    <a:pt x="72" y="2077"/>
                  </a:lnTo>
                  <a:lnTo>
                    <a:pt x="49" y="2001"/>
                  </a:lnTo>
                  <a:lnTo>
                    <a:pt x="32" y="1924"/>
                  </a:lnTo>
                  <a:lnTo>
                    <a:pt x="17" y="1846"/>
                  </a:lnTo>
                  <a:lnTo>
                    <a:pt x="8" y="1765"/>
                  </a:lnTo>
                  <a:lnTo>
                    <a:pt x="2" y="1684"/>
                  </a:lnTo>
                  <a:lnTo>
                    <a:pt x="0" y="1603"/>
                  </a:lnTo>
                  <a:lnTo>
                    <a:pt x="0" y="1603"/>
                  </a:lnTo>
                  <a:lnTo>
                    <a:pt x="2" y="1520"/>
                  </a:lnTo>
                  <a:lnTo>
                    <a:pt x="8" y="1438"/>
                  </a:lnTo>
                  <a:lnTo>
                    <a:pt x="17" y="1359"/>
                  </a:lnTo>
                  <a:lnTo>
                    <a:pt x="32" y="1280"/>
                  </a:lnTo>
                  <a:lnTo>
                    <a:pt x="49" y="1202"/>
                  </a:lnTo>
                  <a:lnTo>
                    <a:pt x="72" y="1127"/>
                  </a:lnTo>
                  <a:lnTo>
                    <a:pt x="96" y="1051"/>
                  </a:lnTo>
                  <a:lnTo>
                    <a:pt x="125" y="979"/>
                  </a:lnTo>
                  <a:lnTo>
                    <a:pt x="157" y="907"/>
                  </a:lnTo>
                  <a:lnTo>
                    <a:pt x="193" y="839"/>
                  </a:lnTo>
                  <a:lnTo>
                    <a:pt x="232" y="771"/>
                  </a:lnTo>
                  <a:lnTo>
                    <a:pt x="274" y="707"/>
                  </a:lnTo>
                  <a:lnTo>
                    <a:pt x="317" y="645"/>
                  </a:lnTo>
                  <a:lnTo>
                    <a:pt x="366" y="582"/>
                  </a:lnTo>
                  <a:lnTo>
                    <a:pt x="416" y="526"/>
                  </a:lnTo>
                  <a:lnTo>
                    <a:pt x="468" y="469"/>
                  </a:lnTo>
                  <a:lnTo>
                    <a:pt x="525" y="416"/>
                  </a:lnTo>
                  <a:lnTo>
                    <a:pt x="584" y="365"/>
                  </a:lnTo>
                  <a:lnTo>
                    <a:pt x="644" y="318"/>
                  </a:lnTo>
                  <a:lnTo>
                    <a:pt x="706" y="274"/>
                  </a:lnTo>
                  <a:lnTo>
                    <a:pt x="771" y="233"/>
                  </a:lnTo>
                  <a:lnTo>
                    <a:pt x="839" y="193"/>
                  </a:lnTo>
                  <a:lnTo>
                    <a:pt x="907" y="157"/>
                  </a:lnTo>
                  <a:lnTo>
                    <a:pt x="979" y="125"/>
                  </a:lnTo>
                  <a:lnTo>
                    <a:pt x="1050" y="97"/>
                  </a:lnTo>
                  <a:lnTo>
                    <a:pt x="1126" y="72"/>
                  </a:lnTo>
                  <a:lnTo>
                    <a:pt x="1201" y="50"/>
                  </a:lnTo>
                  <a:lnTo>
                    <a:pt x="1279" y="33"/>
                  </a:lnTo>
                  <a:lnTo>
                    <a:pt x="1358" y="17"/>
                  </a:lnTo>
                  <a:lnTo>
                    <a:pt x="1438" y="8"/>
                  </a:lnTo>
                  <a:lnTo>
                    <a:pt x="1519" y="2"/>
                  </a:lnTo>
                  <a:lnTo>
                    <a:pt x="1602" y="0"/>
                  </a:lnTo>
                  <a:lnTo>
                    <a:pt x="1602" y="0"/>
                  </a:lnTo>
                  <a:lnTo>
                    <a:pt x="1683" y="2"/>
                  </a:lnTo>
                  <a:lnTo>
                    <a:pt x="1764" y="8"/>
                  </a:lnTo>
                  <a:lnTo>
                    <a:pt x="1846" y="17"/>
                  </a:lnTo>
                  <a:lnTo>
                    <a:pt x="1923" y="33"/>
                  </a:lnTo>
                  <a:lnTo>
                    <a:pt x="2000" y="50"/>
                  </a:lnTo>
                  <a:lnTo>
                    <a:pt x="2078" y="72"/>
                  </a:lnTo>
                  <a:lnTo>
                    <a:pt x="2152" y="97"/>
                  </a:lnTo>
                  <a:lnTo>
                    <a:pt x="2223" y="125"/>
                  </a:lnTo>
                  <a:lnTo>
                    <a:pt x="2295" y="157"/>
                  </a:lnTo>
                  <a:lnTo>
                    <a:pt x="2365" y="193"/>
                  </a:lnTo>
                  <a:lnTo>
                    <a:pt x="2431" y="233"/>
                  </a:lnTo>
                  <a:lnTo>
                    <a:pt x="2497" y="274"/>
                  </a:lnTo>
                  <a:lnTo>
                    <a:pt x="2560" y="318"/>
                  </a:lnTo>
                  <a:lnTo>
                    <a:pt x="2620" y="365"/>
                  </a:lnTo>
                  <a:lnTo>
                    <a:pt x="2679" y="416"/>
                  </a:lnTo>
                  <a:lnTo>
                    <a:pt x="2733" y="469"/>
                  </a:lnTo>
                  <a:lnTo>
                    <a:pt x="2786" y="526"/>
                  </a:lnTo>
                  <a:lnTo>
                    <a:pt x="2837" y="582"/>
                  </a:lnTo>
                  <a:lnTo>
                    <a:pt x="2885" y="645"/>
                  </a:lnTo>
                  <a:lnTo>
                    <a:pt x="2930" y="707"/>
                  </a:lnTo>
                  <a:lnTo>
                    <a:pt x="2971" y="771"/>
                  </a:lnTo>
                  <a:lnTo>
                    <a:pt x="3009" y="839"/>
                  </a:lnTo>
                  <a:lnTo>
                    <a:pt x="3045" y="907"/>
                  </a:lnTo>
                  <a:lnTo>
                    <a:pt x="3077" y="979"/>
                  </a:lnTo>
                  <a:lnTo>
                    <a:pt x="3106" y="1051"/>
                  </a:lnTo>
                  <a:lnTo>
                    <a:pt x="3132" y="1127"/>
                  </a:lnTo>
                  <a:lnTo>
                    <a:pt x="3153" y="1202"/>
                  </a:lnTo>
                  <a:lnTo>
                    <a:pt x="3170" y="1280"/>
                  </a:lnTo>
                  <a:lnTo>
                    <a:pt x="3185" y="1359"/>
                  </a:lnTo>
                  <a:lnTo>
                    <a:pt x="3194" y="1438"/>
                  </a:lnTo>
                  <a:lnTo>
                    <a:pt x="3202" y="1520"/>
                  </a:lnTo>
                  <a:lnTo>
                    <a:pt x="3204" y="1603"/>
                  </a:lnTo>
                  <a:lnTo>
                    <a:pt x="3204" y="1603"/>
                  </a:lnTo>
                  <a:lnTo>
                    <a:pt x="3202" y="1684"/>
                  </a:lnTo>
                  <a:lnTo>
                    <a:pt x="3194" y="1765"/>
                  </a:lnTo>
                  <a:lnTo>
                    <a:pt x="3185" y="1846"/>
                  </a:lnTo>
                  <a:lnTo>
                    <a:pt x="3170" y="1924"/>
                  </a:lnTo>
                  <a:lnTo>
                    <a:pt x="3153" y="2001"/>
                  </a:lnTo>
                  <a:lnTo>
                    <a:pt x="3132" y="2077"/>
                  </a:lnTo>
                  <a:lnTo>
                    <a:pt x="3106" y="2153"/>
                  </a:lnTo>
                  <a:lnTo>
                    <a:pt x="3077" y="2224"/>
                  </a:lnTo>
                  <a:lnTo>
                    <a:pt x="3045" y="2296"/>
                  </a:lnTo>
                  <a:lnTo>
                    <a:pt x="3009" y="2364"/>
                  </a:lnTo>
                  <a:lnTo>
                    <a:pt x="2971" y="2432"/>
                  </a:lnTo>
                  <a:lnTo>
                    <a:pt x="2930" y="2496"/>
                  </a:lnTo>
                  <a:lnTo>
                    <a:pt x="2885" y="2561"/>
                  </a:lnTo>
                  <a:lnTo>
                    <a:pt x="2837" y="2621"/>
                  </a:lnTo>
                  <a:lnTo>
                    <a:pt x="2786" y="2678"/>
                  </a:lnTo>
                  <a:lnTo>
                    <a:pt x="2733" y="2735"/>
                  </a:lnTo>
                  <a:lnTo>
                    <a:pt x="2679" y="2787"/>
                  </a:lnTo>
                  <a:lnTo>
                    <a:pt x="2620" y="2838"/>
                  </a:lnTo>
                  <a:lnTo>
                    <a:pt x="2560" y="2886"/>
                  </a:lnTo>
                  <a:lnTo>
                    <a:pt x="2497" y="2931"/>
                  </a:lnTo>
                  <a:lnTo>
                    <a:pt x="2431" y="2973"/>
                  </a:lnTo>
                  <a:lnTo>
                    <a:pt x="2365" y="3010"/>
                  </a:lnTo>
                  <a:lnTo>
                    <a:pt x="2295" y="3046"/>
                  </a:lnTo>
                  <a:lnTo>
                    <a:pt x="2223" y="3078"/>
                  </a:lnTo>
                  <a:lnTo>
                    <a:pt x="2152" y="3107"/>
                  </a:lnTo>
                  <a:lnTo>
                    <a:pt x="2078" y="3131"/>
                  </a:lnTo>
                  <a:lnTo>
                    <a:pt x="2000" y="3154"/>
                  </a:lnTo>
                  <a:lnTo>
                    <a:pt x="1923" y="3171"/>
                  </a:lnTo>
                  <a:lnTo>
                    <a:pt x="1846" y="3186"/>
                  </a:lnTo>
                  <a:lnTo>
                    <a:pt x="1764" y="3196"/>
                  </a:lnTo>
                  <a:lnTo>
                    <a:pt x="1683" y="3201"/>
                  </a:lnTo>
                  <a:lnTo>
                    <a:pt x="1602" y="3205"/>
                  </a:lnTo>
                  <a:lnTo>
                    <a:pt x="1602" y="3205"/>
                  </a:lnTo>
                  <a:close/>
                  <a:moveTo>
                    <a:pt x="1602" y="303"/>
                  </a:moveTo>
                  <a:lnTo>
                    <a:pt x="1602" y="303"/>
                  </a:lnTo>
                  <a:lnTo>
                    <a:pt x="1534" y="303"/>
                  </a:lnTo>
                  <a:lnTo>
                    <a:pt x="1468" y="308"/>
                  </a:lnTo>
                  <a:lnTo>
                    <a:pt x="1404" y="318"/>
                  </a:lnTo>
                  <a:lnTo>
                    <a:pt x="1339" y="329"/>
                  </a:lnTo>
                  <a:lnTo>
                    <a:pt x="1277" y="342"/>
                  </a:lnTo>
                  <a:lnTo>
                    <a:pt x="1215" y="361"/>
                  </a:lnTo>
                  <a:lnTo>
                    <a:pt x="1154" y="380"/>
                  </a:lnTo>
                  <a:lnTo>
                    <a:pt x="1096" y="405"/>
                  </a:lnTo>
                  <a:lnTo>
                    <a:pt x="1039" y="431"/>
                  </a:lnTo>
                  <a:lnTo>
                    <a:pt x="982" y="460"/>
                  </a:lnTo>
                  <a:lnTo>
                    <a:pt x="928" y="490"/>
                  </a:lnTo>
                  <a:lnTo>
                    <a:pt x="875" y="524"/>
                  </a:lnTo>
                  <a:lnTo>
                    <a:pt x="824" y="560"/>
                  </a:lnTo>
                  <a:lnTo>
                    <a:pt x="774" y="599"/>
                  </a:lnTo>
                  <a:lnTo>
                    <a:pt x="727" y="641"/>
                  </a:lnTo>
                  <a:lnTo>
                    <a:pt x="682" y="683"/>
                  </a:lnTo>
                  <a:lnTo>
                    <a:pt x="640" y="728"/>
                  </a:lnTo>
                  <a:lnTo>
                    <a:pt x="599" y="775"/>
                  </a:lnTo>
                  <a:lnTo>
                    <a:pt x="561" y="824"/>
                  </a:lnTo>
                  <a:lnTo>
                    <a:pt x="523" y="875"/>
                  </a:lnTo>
                  <a:lnTo>
                    <a:pt x="489" y="928"/>
                  </a:lnTo>
                  <a:lnTo>
                    <a:pt x="459" y="983"/>
                  </a:lnTo>
                  <a:lnTo>
                    <a:pt x="431" y="1040"/>
                  </a:lnTo>
                  <a:lnTo>
                    <a:pt x="404" y="1096"/>
                  </a:lnTo>
                  <a:lnTo>
                    <a:pt x="382" y="1155"/>
                  </a:lnTo>
                  <a:lnTo>
                    <a:pt x="361" y="1215"/>
                  </a:lnTo>
                  <a:lnTo>
                    <a:pt x="342" y="1278"/>
                  </a:lnTo>
                  <a:lnTo>
                    <a:pt x="329" y="1340"/>
                  </a:lnTo>
                  <a:lnTo>
                    <a:pt x="317" y="1404"/>
                  </a:lnTo>
                  <a:lnTo>
                    <a:pt x="308" y="1469"/>
                  </a:lnTo>
                  <a:lnTo>
                    <a:pt x="304" y="1535"/>
                  </a:lnTo>
                  <a:lnTo>
                    <a:pt x="302" y="1603"/>
                  </a:lnTo>
                  <a:lnTo>
                    <a:pt x="302" y="1603"/>
                  </a:lnTo>
                  <a:lnTo>
                    <a:pt x="304" y="1669"/>
                  </a:lnTo>
                  <a:lnTo>
                    <a:pt x="308" y="1735"/>
                  </a:lnTo>
                  <a:lnTo>
                    <a:pt x="317" y="1799"/>
                  </a:lnTo>
                  <a:lnTo>
                    <a:pt x="329" y="1863"/>
                  </a:lnTo>
                  <a:lnTo>
                    <a:pt x="342" y="1926"/>
                  </a:lnTo>
                  <a:lnTo>
                    <a:pt x="361" y="1988"/>
                  </a:lnTo>
                  <a:lnTo>
                    <a:pt x="382" y="2049"/>
                  </a:lnTo>
                  <a:lnTo>
                    <a:pt x="404" y="2107"/>
                  </a:lnTo>
                  <a:lnTo>
                    <a:pt x="431" y="2166"/>
                  </a:lnTo>
                  <a:lnTo>
                    <a:pt x="459" y="2221"/>
                  </a:lnTo>
                  <a:lnTo>
                    <a:pt x="489" y="2275"/>
                  </a:lnTo>
                  <a:lnTo>
                    <a:pt x="523" y="2328"/>
                  </a:lnTo>
                  <a:lnTo>
                    <a:pt x="561" y="2379"/>
                  </a:lnTo>
                  <a:lnTo>
                    <a:pt x="599" y="2428"/>
                  </a:lnTo>
                  <a:lnTo>
                    <a:pt x="640" y="2476"/>
                  </a:lnTo>
                  <a:lnTo>
                    <a:pt x="682" y="2521"/>
                  </a:lnTo>
                  <a:lnTo>
                    <a:pt x="727" y="2564"/>
                  </a:lnTo>
                  <a:lnTo>
                    <a:pt x="774" y="2604"/>
                  </a:lnTo>
                  <a:lnTo>
                    <a:pt x="824" y="2644"/>
                  </a:lnTo>
                  <a:lnTo>
                    <a:pt x="875" y="2680"/>
                  </a:lnTo>
                  <a:lnTo>
                    <a:pt x="928" y="2714"/>
                  </a:lnTo>
                  <a:lnTo>
                    <a:pt x="982" y="2744"/>
                  </a:lnTo>
                  <a:lnTo>
                    <a:pt x="1039" y="2774"/>
                  </a:lnTo>
                  <a:lnTo>
                    <a:pt x="1096" y="2799"/>
                  </a:lnTo>
                  <a:lnTo>
                    <a:pt x="1154" y="2823"/>
                  </a:lnTo>
                  <a:lnTo>
                    <a:pt x="1215" y="2844"/>
                  </a:lnTo>
                  <a:lnTo>
                    <a:pt x="1277" y="2861"/>
                  </a:lnTo>
                  <a:lnTo>
                    <a:pt x="1339" y="2876"/>
                  </a:lnTo>
                  <a:lnTo>
                    <a:pt x="1404" y="2888"/>
                  </a:lnTo>
                  <a:lnTo>
                    <a:pt x="1468" y="2895"/>
                  </a:lnTo>
                  <a:lnTo>
                    <a:pt x="1534" y="2901"/>
                  </a:lnTo>
                  <a:lnTo>
                    <a:pt x="1602" y="2903"/>
                  </a:lnTo>
                  <a:lnTo>
                    <a:pt x="1602" y="2903"/>
                  </a:lnTo>
                  <a:lnTo>
                    <a:pt x="1668" y="2901"/>
                  </a:lnTo>
                  <a:lnTo>
                    <a:pt x="1734" y="2895"/>
                  </a:lnTo>
                  <a:lnTo>
                    <a:pt x="1798" y="2888"/>
                  </a:lnTo>
                  <a:lnTo>
                    <a:pt x="1863" y="2876"/>
                  </a:lnTo>
                  <a:lnTo>
                    <a:pt x="1925" y="2861"/>
                  </a:lnTo>
                  <a:lnTo>
                    <a:pt x="1987" y="2844"/>
                  </a:lnTo>
                  <a:lnTo>
                    <a:pt x="2048" y="2823"/>
                  </a:lnTo>
                  <a:lnTo>
                    <a:pt x="2106" y="2799"/>
                  </a:lnTo>
                  <a:lnTo>
                    <a:pt x="2165" y="2774"/>
                  </a:lnTo>
                  <a:lnTo>
                    <a:pt x="2220" y="2744"/>
                  </a:lnTo>
                  <a:lnTo>
                    <a:pt x="2274" y="2714"/>
                  </a:lnTo>
                  <a:lnTo>
                    <a:pt x="2327" y="2680"/>
                  </a:lnTo>
                  <a:lnTo>
                    <a:pt x="2378" y="2644"/>
                  </a:lnTo>
                  <a:lnTo>
                    <a:pt x="2427" y="2604"/>
                  </a:lnTo>
                  <a:lnTo>
                    <a:pt x="2475" y="2564"/>
                  </a:lnTo>
                  <a:lnTo>
                    <a:pt x="2520" y="2521"/>
                  </a:lnTo>
                  <a:lnTo>
                    <a:pt x="2563" y="2476"/>
                  </a:lnTo>
                  <a:lnTo>
                    <a:pt x="2603" y="2428"/>
                  </a:lnTo>
                  <a:lnTo>
                    <a:pt x="2643" y="2379"/>
                  </a:lnTo>
                  <a:lnTo>
                    <a:pt x="2679" y="2328"/>
                  </a:lnTo>
                  <a:lnTo>
                    <a:pt x="2713" y="2275"/>
                  </a:lnTo>
                  <a:lnTo>
                    <a:pt x="2745" y="2221"/>
                  </a:lnTo>
                  <a:lnTo>
                    <a:pt x="2773" y="2166"/>
                  </a:lnTo>
                  <a:lnTo>
                    <a:pt x="2800" y="2107"/>
                  </a:lnTo>
                  <a:lnTo>
                    <a:pt x="2822" y="2049"/>
                  </a:lnTo>
                  <a:lnTo>
                    <a:pt x="2843" y="1988"/>
                  </a:lnTo>
                  <a:lnTo>
                    <a:pt x="2860" y="1926"/>
                  </a:lnTo>
                  <a:lnTo>
                    <a:pt x="2875" y="1863"/>
                  </a:lnTo>
                  <a:lnTo>
                    <a:pt x="2886" y="1799"/>
                  </a:lnTo>
                  <a:lnTo>
                    <a:pt x="2894" y="1735"/>
                  </a:lnTo>
                  <a:lnTo>
                    <a:pt x="2900" y="1669"/>
                  </a:lnTo>
                  <a:lnTo>
                    <a:pt x="2902" y="1603"/>
                  </a:lnTo>
                  <a:lnTo>
                    <a:pt x="2902" y="1603"/>
                  </a:lnTo>
                  <a:lnTo>
                    <a:pt x="2900" y="1535"/>
                  </a:lnTo>
                  <a:lnTo>
                    <a:pt x="2894" y="1469"/>
                  </a:lnTo>
                  <a:lnTo>
                    <a:pt x="2886" y="1404"/>
                  </a:lnTo>
                  <a:lnTo>
                    <a:pt x="2875" y="1340"/>
                  </a:lnTo>
                  <a:lnTo>
                    <a:pt x="2860" y="1278"/>
                  </a:lnTo>
                  <a:lnTo>
                    <a:pt x="2843" y="1215"/>
                  </a:lnTo>
                  <a:lnTo>
                    <a:pt x="2822" y="1155"/>
                  </a:lnTo>
                  <a:lnTo>
                    <a:pt x="2800" y="1096"/>
                  </a:lnTo>
                  <a:lnTo>
                    <a:pt x="2773" y="1040"/>
                  </a:lnTo>
                  <a:lnTo>
                    <a:pt x="2745" y="983"/>
                  </a:lnTo>
                  <a:lnTo>
                    <a:pt x="2713" y="928"/>
                  </a:lnTo>
                  <a:lnTo>
                    <a:pt x="2679" y="875"/>
                  </a:lnTo>
                  <a:lnTo>
                    <a:pt x="2643" y="824"/>
                  </a:lnTo>
                  <a:lnTo>
                    <a:pt x="2603" y="775"/>
                  </a:lnTo>
                  <a:lnTo>
                    <a:pt x="2563" y="728"/>
                  </a:lnTo>
                  <a:lnTo>
                    <a:pt x="2520" y="683"/>
                  </a:lnTo>
                  <a:lnTo>
                    <a:pt x="2475" y="641"/>
                  </a:lnTo>
                  <a:lnTo>
                    <a:pt x="2427" y="599"/>
                  </a:lnTo>
                  <a:lnTo>
                    <a:pt x="2378" y="560"/>
                  </a:lnTo>
                  <a:lnTo>
                    <a:pt x="2327" y="524"/>
                  </a:lnTo>
                  <a:lnTo>
                    <a:pt x="2274" y="490"/>
                  </a:lnTo>
                  <a:lnTo>
                    <a:pt x="2220" y="460"/>
                  </a:lnTo>
                  <a:lnTo>
                    <a:pt x="2165" y="431"/>
                  </a:lnTo>
                  <a:lnTo>
                    <a:pt x="2106" y="405"/>
                  </a:lnTo>
                  <a:lnTo>
                    <a:pt x="2048" y="380"/>
                  </a:lnTo>
                  <a:lnTo>
                    <a:pt x="1987" y="361"/>
                  </a:lnTo>
                  <a:lnTo>
                    <a:pt x="1925" y="342"/>
                  </a:lnTo>
                  <a:lnTo>
                    <a:pt x="1863" y="329"/>
                  </a:lnTo>
                  <a:lnTo>
                    <a:pt x="1798" y="318"/>
                  </a:lnTo>
                  <a:lnTo>
                    <a:pt x="1734" y="308"/>
                  </a:lnTo>
                  <a:lnTo>
                    <a:pt x="1668" y="303"/>
                  </a:lnTo>
                  <a:lnTo>
                    <a:pt x="1602" y="303"/>
                  </a:lnTo>
                  <a:lnTo>
                    <a:pt x="1602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 Light" panose="020F0302020204030204" pitchFamily="34" charset="0"/>
              </a:endParaRPr>
            </a:p>
          </p:txBody>
        </p:sp>
        <p:sp>
          <p:nvSpPr>
            <p:cNvPr id="60" name="Freeform 7"/>
            <p:cNvSpPr>
              <a:spLocks/>
            </p:cNvSpPr>
            <p:nvPr userDrawn="1"/>
          </p:nvSpPr>
          <p:spPr bwMode="auto">
            <a:xfrm>
              <a:off x="1275" y="958"/>
              <a:ext cx="1572" cy="1039"/>
            </a:xfrm>
            <a:custGeom>
              <a:avLst/>
              <a:gdLst>
                <a:gd name="T0" fmla="*/ 1955 w 3144"/>
                <a:gd name="T1" fmla="*/ 860 h 2079"/>
                <a:gd name="T2" fmla="*/ 1976 w 3144"/>
                <a:gd name="T3" fmla="*/ 845 h 2079"/>
                <a:gd name="T4" fmla="*/ 2044 w 3144"/>
                <a:gd name="T5" fmla="*/ 805 h 2079"/>
                <a:gd name="T6" fmla="*/ 2108 w 3144"/>
                <a:gd name="T7" fmla="*/ 758 h 2079"/>
                <a:gd name="T8" fmla="*/ 2148 w 3144"/>
                <a:gd name="T9" fmla="*/ 718 h 2079"/>
                <a:gd name="T10" fmla="*/ 2171 w 3144"/>
                <a:gd name="T11" fmla="*/ 688 h 2079"/>
                <a:gd name="T12" fmla="*/ 2190 w 3144"/>
                <a:gd name="T13" fmla="*/ 652 h 2079"/>
                <a:gd name="T14" fmla="*/ 2197 w 3144"/>
                <a:gd name="T15" fmla="*/ 633 h 2079"/>
                <a:gd name="T16" fmla="*/ 2212 w 3144"/>
                <a:gd name="T17" fmla="*/ 569 h 2079"/>
                <a:gd name="T18" fmla="*/ 2212 w 3144"/>
                <a:gd name="T19" fmla="*/ 495 h 2079"/>
                <a:gd name="T20" fmla="*/ 2201 w 3144"/>
                <a:gd name="T21" fmla="*/ 422 h 2079"/>
                <a:gd name="T22" fmla="*/ 2176 w 3144"/>
                <a:gd name="T23" fmla="*/ 350 h 2079"/>
                <a:gd name="T24" fmla="*/ 2747 w 3144"/>
                <a:gd name="T25" fmla="*/ 0 h 2079"/>
                <a:gd name="T26" fmla="*/ 2755 w 3144"/>
                <a:gd name="T27" fmla="*/ 19 h 2079"/>
                <a:gd name="T28" fmla="*/ 2777 w 3144"/>
                <a:gd name="T29" fmla="*/ 80 h 2079"/>
                <a:gd name="T30" fmla="*/ 2790 w 3144"/>
                <a:gd name="T31" fmla="*/ 140 h 2079"/>
                <a:gd name="T32" fmla="*/ 2798 w 3144"/>
                <a:gd name="T33" fmla="*/ 199 h 2079"/>
                <a:gd name="T34" fmla="*/ 2798 w 3144"/>
                <a:gd name="T35" fmla="*/ 255 h 2079"/>
                <a:gd name="T36" fmla="*/ 2792 w 3144"/>
                <a:gd name="T37" fmla="*/ 312 h 2079"/>
                <a:gd name="T38" fmla="*/ 2779 w 3144"/>
                <a:gd name="T39" fmla="*/ 367 h 2079"/>
                <a:gd name="T40" fmla="*/ 2758 w 3144"/>
                <a:gd name="T41" fmla="*/ 418 h 2079"/>
                <a:gd name="T42" fmla="*/ 2732 w 3144"/>
                <a:gd name="T43" fmla="*/ 467 h 2079"/>
                <a:gd name="T44" fmla="*/ 2758 w 3144"/>
                <a:gd name="T45" fmla="*/ 467 h 2079"/>
                <a:gd name="T46" fmla="*/ 2785 w 3144"/>
                <a:gd name="T47" fmla="*/ 467 h 2079"/>
                <a:gd name="T48" fmla="*/ 2838 w 3144"/>
                <a:gd name="T49" fmla="*/ 475 h 2079"/>
                <a:gd name="T50" fmla="*/ 2891 w 3144"/>
                <a:gd name="T51" fmla="*/ 488 h 2079"/>
                <a:gd name="T52" fmla="*/ 2942 w 3144"/>
                <a:gd name="T53" fmla="*/ 509 h 2079"/>
                <a:gd name="T54" fmla="*/ 2989 w 3144"/>
                <a:gd name="T55" fmla="*/ 535 h 2079"/>
                <a:gd name="T56" fmla="*/ 3034 w 3144"/>
                <a:gd name="T57" fmla="*/ 567 h 2079"/>
                <a:gd name="T58" fmla="*/ 3076 w 3144"/>
                <a:gd name="T59" fmla="*/ 603 h 2079"/>
                <a:gd name="T60" fmla="*/ 3115 w 3144"/>
                <a:gd name="T61" fmla="*/ 647 h 2079"/>
                <a:gd name="T62" fmla="*/ 3144 w 3144"/>
                <a:gd name="T63" fmla="*/ 686 h 2079"/>
                <a:gd name="T64" fmla="*/ 2558 w 3144"/>
                <a:gd name="T65" fmla="*/ 1007 h 2079"/>
                <a:gd name="T66" fmla="*/ 2535 w 3144"/>
                <a:gd name="T67" fmla="*/ 981 h 2079"/>
                <a:gd name="T68" fmla="*/ 2475 w 3144"/>
                <a:gd name="T69" fmla="*/ 928 h 2079"/>
                <a:gd name="T70" fmla="*/ 2403 w 3144"/>
                <a:gd name="T71" fmla="*/ 881 h 2079"/>
                <a:gd name="T72" fmla="*/ 2346 w 3144"/>
                <a:gd name="T73" fmla="*/ 856 h 2079"/>
                <a:gd name="T74" fmla="*/ 2309 w 3144"/>
                <a:gd name="T75" fmla="*/ 847 h 2079"/>
                <a:gd name="T76" fmla="*/ 2290 w 3144"/>
                <a:gd name="T77" fmla="*/ 845 h 2079"/>
                <a:gd name="T78" fmla="*/ 2273 w 3144"/>
                <a:gd name="T79" fmla="*/ 843 h 2079"/>
                <a:gd name="T80" fmla="*/ 2239 w 3144"/>
                <a:gd name="T81" fmla="*/ 845 h 2079"/>
                <a:gd name="T82" fmla="*/ 2175 w 3144"/>
                <a:gd name="T83" fmla="*/ 862 h 2079"/>
                <a:gd name="T84" fmla="*/ 2108 w 3144"/>
                <a:gd name="T85" fmla="*/ 890 h 2079"/>
                <a:gd name="T86" fmla="*/ 2022 w 3144"/>
                <a:gd name="T87" fmla="*/ 938 h 2079"/>
                <a:gd name="T88" fmla="*/ 2005 w 3144"/>
                <a:gd name="T89" fmla="*/ 945 h 2079"/>
                <a:gd name="T90" fmla="*/ 0 w 3144"/>
                <a:gd name="T91" fmla="*/ 1994 h 2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44" h="2079">
                  <a:moveTo>
                    <a:pt x="0" y="1994"/>
                  </a:moveTo>
                  <a:lnTo>
                    <a:pt x="1955" y="860"/>
                  </a:lnTo>
                  <a:lnTo>
                    <a:pt x="1954" y="858"/>
                  </a:lnTo>
                  <a:lnTo>
                    <a:pt x="1976" y="845"/>
                  </a:lnTo>
                  <a:lnTo>
                    <a:pt x="1976" y="845"/>
                  </a:lnTo>
                  <a:lnTo>
                    <a:pt x="2044" y="805"/>
                  </a:lnTo>
                  <a:lnTo>
                    <a:pt x="2076" y="783"/>
                  </a:lnTo>
                  <a:lnTo>
                    <a:pt x="2108" y="758"/>
                  </a:lnTo>
                  <a:lnTo>
                    <a:pt x="2135" y="732"/>
                  </a:lnTo>
                  <a:lnTo>
                    <a:pt x="2148" y="718"/>
                  </a:lnTo>
                  <a:lnTo>
                    <a:pt x="2161" y="703"/>
                  </a:lnTo>
                  <a:lnTo>
                    <a:pt x="2171" y="688"/>
                  </a:lnTo>
                  <a:lnTo>
                    <a:pt x="2182" y="671"/>
                  </a:lnTo>
                  <a:lnTo>
                    <a:pt x="2190" y="652"/>
                  </a:lnTo>
                  <a:lnTo>
                    <a:pt x="2197" y="633"/>
                  </a:lnTo>
                  <a:lnTo>
                    <a:pt x="2197" y="633"/>
                  </a:lnTo>
                  <a:lnTo>
                    <a:pt x="2207" y="603"/>
                  </a:lnTo>
                  <a:lnTo>
                    <a:pt x="2212" y="569"/>
                  </a:lnTo>
                  <a:lnTo>
                    <a:pt x="2214" y="533"/>
                  </a:lnTo>
                  <a:lnTo>
                    <a:pt x="2212" y="495"/>
                  </a:lnTo>
                  <a:lnTo>
                    <a:pt x="2209" y="458"/>
                  </a:lnTo>
                  <a:lnTo>
                    <a:pt x="2201" y="422"/>
                  </a:lnTo>
                  <a:lnTo>
                    <a:pt x="2190" y="386"/>
                  </a:lnTo>
                  <a:lnTo>
                    <a:pt x="2176" y="350"/>
                  </a:lnTo>
                  <a:lnTo>
                    <a:pt x="2169" y="335"/>
                  </a:lnTo>
                  <a:lnTo>
                    <a:pt x="2747" y="0"/>
                  </a:lnTo>
                  <a:lnTo>
                    <a:pt x="2755" y="19"/>
                  </a:lnTo>
                  <a:lnTo>
                    <a:pt x="2755" y="19"/>
                  </a:lnTo>
                  <a:lnTo>
                    <a:pt x="2768" y="49"/>
                  </a:lnTo>
                  <a:lnTo>
                    <a:pt x="2777" y="80"/>
                  </a:lnTo>
                  <a:lnTo>
                    <a:pt x="2785" y="110"/>
                  </a:lnTo>
                  <a:lnTo>
                    <a:pt x="2790" y="140"/>
                  </a:lnTo>
                  <a:lnTo>
                    <a:pt x="2796" y="169"/>
                  </a:lnTo>
                  <a:lnTo>
                    <a:pt x="2798" y="199"/>
                  </a:lnTo>
                  <a:lnTo>
                    <a:pt x="2800" y="227"/>
                  </a:lnTo>
                  <a:lnTo>
                    <a:pt x="2798" y="255"/>
                  </a:lnTo>
                  <a:lnTo>
                    <a:pt x="2796" y="284"/>
                  </a:lnTo>
                  <a:lnTo>
                    <a:pt x="2792" y="312"/>
                  </a:lnTo>
                  <a:lnTo>
                    <a:pt x="2787" y="340"/>
                  </a:lnTo>
                  <a:lnTo>
                    <a:pt x="2779" y="367"/>
                  </a:lnTo>
                  <a:lnTo>
                    <a:pt x="2770" y="393"/>
                  </a:lnTo>
                  <a:lnTo>
                    <a:pt x="2758" y="418"/>
                  </a:lnTo>
                  <a:lnTo>
                    <a:pt x="2745" y="442"/>
                  </a:lnTo>
                  <a:lnTo>
                    <a:pt x="2732" y="467"/>
                  </a:lnTo>
                  <a:lnTo>
                    <a:pt x="2732" y="467"/>
                  </a:lnTo>
                  <a:lnTo>
                    <a:pt x="2758" y="467"/>
                  </a:lnTo>
                  <a:lnTo>
                    <a:pt x="2758" y="467"/>
                  </a:lnTo>
                  <a:lnTo>
                    <a:pt x="2785" y="467"/>
                  </a:lnTo>
                  <a:lnTo>
                    <a:pt x="2811" y="469"/>
                  </a:lnTo>
                  <a:lnTo>
                    <a:pt x="2838" y="475"/>
                  </a:lnTo>
                  <a:lnTo>
                    <a:pt x="2864" y="480"/>
                  </a:lnTo>
                  <a:lnTo>
                    <a:pt x="2891" y="488"/>
                  </a:lnTo>
                  <a:lnTo>
                    <a:pt x="2915" y="497"/>
                  </a:lnTo>
                  <a:lnTo>
                    <a:pt x="2942" y="509"/>
                  </a:lnTo>
                  <a:lnTo>
                    <a:pt x="2966" y="520"/>
                  </a:lnTo>
                  <a:lnTo>
                    <a:pt x="2989" y="535"/>
                  </a:lnTo>
                  <a:lnTo>
                    <a:pt x="3011" y="550"/>
                  </a:lnTo>
                  <a:lnTo>
                    <a:pt x="3034" y="567"/>
                  </a:lnTo>
                  <a:lnTo>
                    <a:pt x="3055" y="584"/>
                  </a:lnTo>
                  <a:lnTo>
                    <a:pt x="3076" y="603"/>
                  </a:lnTo>
                  <a:lnTo>
                    <a:pt x="3096" y="624"/>
                  </a:lnTo>
                  <a:lnTo>
                    <a:pt x="3115" y="647"/>
                  </a:lnTo>
                  <a:lnTo>
                    <a:pt x="3132" y="669"/>
                  </a:lnTo>
                  <a:lnTo>
                    <a:pt x="3144" y="686"/>
                  </a:lnTo>
                  <a:lnTo>
                    <a:pt x="2568" y="1021"/>
                  </a:lnTo>
                  <a:lnTo>
                    <a:pt x="2558" y="1007"/>
                  </a:lnTo>
                  <a:lnTo>
                    <a:pt x="2558" y="1007"/>
                  </a:lnTo>
                  <a:lnTo>
                    <a:pt x="2535" y="981"/>
                  </a:lnTo>
                  <a:lnTo>
                    <a:pt x="2507" y="953"/>
                  </a:lnTo>
                  <a:lnTo>
                    <a:pt x="2475" y="928"/>
                  </a:lnTo>
                  <a:lnTo>
                    <a:pt x="2441" y="904"/>
                  </a:lnTo>
                  <a:lnTo>
                    <a:pt x="2403" y="881"/>
                  </a:lnTo>
                  <a:lnTo>
                    <a:pt x="2365" y="864"/>
                  </a:lnTo>
                  <a:lnTo>
                    <a:pt x="2346" y="856"/>
                  </a:lnTo>
                  <a:lnTo>
                    <a:pt x="2328" y="851"/>
                  </a:lnTo>
                  <a:lnTo>
                    <a:pt x="2309" y="847"/>
                  </a:lnTo>
                  <a:lnTo>
                    <a:pt x="2290" y="845"/>
                  </a:lnTo>
                  <a:lnTo>
                    <a:pt x="2290" y="845"/>
                  </a:lnTo>
                  <a:lnTo>
                    <a:pt x="2273" y="843"/>
                  </a:lnTo>
                  <a:lnTo>
                    <a:pt x="2273" y="843"/>
                  </a:lnTo>
                  <a:lnTo>
                    <a:pt x="2256" y="843"/>
                  </a:lnTo>
                  <a:lnTo>
                    <a:pt x="2239" y="845"/>
                  </a:lnTo>
                  <a:lnTo>
                    <a:pt x="2207" y="852"/>
                  </a:lnTo>
                  <a:lnTo>
                    <a:pt x="2175" y="862"/>
                  </a:lnTo>
                  <a:lnTo>
                    <a:pt x="2141" y="875"/>
                  </a:lnTo>
                  <a:lnTo>
                    <a:pt x="2108" y="890"/>
                  </a:lnTo>
                  <a:lnTo>
                    <a:pt x="2078" y="907"/>
                  </a:lnTo>
                  <a:lnTo>
                    <a:pt x="2022" y="938"/>
                  </a:lnTo>
                  <a:lnTo>
                    <a:pt x="2006" y="947"/>
                  </a:lnTo>
                  <a:lnTo>
                    <a:pt x="2005" y="945"/>
                  </a:lnTo>
                  <a:lnTo>
                    <a:pt x="49" y="2079"/>
                  </a:lnTo>
                  <a:lnTo>
                    <a:pt x="0" y="199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 Light" panose="020F0302020204030204" pitchFamily="34" charset="0"/>
              </a:endParaRPr>
            </a:p>
          </p:txBody>
        </p:sp>
        <p:sp>
          <p:nvSpPr>
            <p:cNvPr id="61" name="Freeform 8"/>
            <p:cNvSpPr>
              <a:spLocks noEditPoints="1"/>
            </p:cNvSpPr>
            <p:nvPr userDrawn="1"/>
          </p:nvSpPr>
          <p:spPr bwMode="auto">
            <a:xfrm>
              <a:off x="1262" y="944"/>
              <a:ext cx="1599" cy="1067"/>
            </a:xfrm>
            <a:custGeom>
              <a:avLst/>
              <a:gdLst>
                <a:gd name="T0" fmla="*/ 2775 w 3198"/>
                <a:gd name="T1" fmla="*/ 85 h 2133"/>
                <a:gd name="T2" fmla="*/ 2799 w 3198"/>
                <a:gd name="T3" fmla="*/ 176 h 2133"/>
                <a:gd name="T4" fmla="*/ 2807 w 3198"/>
                <a:gd name="T5" fmla="*/ 265 h 2133"/>
                <a:gd name="T6" fmla="*/ 2796 w 3198"/>
                <a:gd name="T7" fmla="*/ 353 h 2133"/>
                <a:gd name="T8" fmla="*/ 2767 w 3198"/>
                <a:gd name="T9" fmla="*/ 440 h 2133"/>
                <a:gd name="T10" fmla="*/ 2716 w 3198"/>
                <a:gd name="T11" fmla="*/ 520 h 2133"/>
                <a:gd name="T12" fmla="*/ 2784 w 3198"/>
                <a:gd name="T13" fmla="*/ 514 h 2133"/>
                <a:gd name="T14" fmla="*/ 2837 w 3198"/>
                <a:gd name="T15" fmla="*/ 518 h 2133"/>
                <a:gd name="T16" fmla="*/ 2915 w 3198"/>
                <a:gd name="T17" fmla="*/ 535 h 2133"/>
                <a:gd name="T18" fmla="*/ 2986 w 3198"/>
                <a:gd name="T19" fmla="*/ 567 h 2133"/>
                <a:gd name="T20" fmla="*/ 3053 w 3198"/>
                <a:gd name="T21" fmla="*/ 612 h 2133"/>
                <a:gd name="T22" fmla="*/ 3109 w 3198"/>
                <a:gd name="T23" fmla="*/ 667 h 2133"/>
                <a:gd name="T24" fmla="*/ 2599 w 3198"/>
                <a:gd name="T25" fmla="*/ 1024 h 2133"/>
                <a:gd name="T26" fmla="*/ 2544 w 3198"/>
                <a:gd name="T27" fmla="*/ 966 h 2133"/>
                <a:gd name="T28" fmla="*/ 2435 w 3198"/>
                <a:gd name="T29" fmla="*/ 890 h 2133"/>
                <a:gd name="T30" fmla="*/ 2355 w 3198"/>
                <a:gd name="T31" fmla="*/ 860 h 2133"/>
                <a:gd name="T32" fmla="*/ 2318 w 3198"/>
                <a:gd name="T33" fmla="*/ 854 h 2133"/>
                <a:gd name="T34" fmla="*/ 2282 w 3198"/>
                <a:gd name="T35" fmla="*/ 852 h 2133"/>
                <a:gd name="T36" fmla="*/ 2197 w 3198"/>
                <a:gd name="T37" fmla="*/ 871 h 2133"/>
                <a:gd name="T38" fmla="*/ 2099 w 3198"/>
                <a:gd name="T39" fmla="*/ 916 h 2133"/>
                <a:gd name="T40" fmla="*/ 83 w 3198"/>
                <a:gd name="T41" fmla="*/ 2080 h 2133"/>
                <a:gd name="T42" fmla="*/ 2006 w 3198"/>
                <a:gd name="T43" fmla="*/ 894 h 2133"/>
                <a:gd name="T44" fmla="*/ 2078 w 3198"/>
                <a:gd name="T45" fmla="*/ 850 h 2133"/>
                <a:gd name="T46" fmla="*/ 2176 w 3198"/>
                <a:gd name="T47" fmla="*/ 775 h 2133"/>
                <a:gd name="T48" fmla="*/ 2214 w 3198"/>
                <a:gd name="T49" fmla="*/ 726 h 2133"/>
                <a:gd name="T50" fmla="*/ 2240 w 3198"/>
                <a:gd name="T51" fmla="*/ 667 h 2133"/>
                <a:gd name="T52" fmla="*/ 2252 w 3198"/>
                <a:gd name="T53" fmla="*/ 633 h 2133"/>
                <a:gd name="T54" fmla="*/ 2257 w 3198"/>
                <a:gd name="T55" fmla="*/ 520 h 2133"/>
                <a:gd name="T56" fmla="*/ 2233 w 3198"/>
                <a:gd name="T57" fmla="*/ 404 h 2133"/>
                <a:gd name="T58" fmla="*/ 2782 w 3198"/>
                <a:gd name="T59" fmla="*/ 0 h 2133"/>
                <a:gd name="T60" fmla="*/ 2170 w 3198"/>
                <a:gd name="T61" fmla="*/ 355 h 2133"/>
                <a:gd name="T62" fmla="*/ 2199 w 3198"/>
                <a:gd name="T63" fmla="*/ 419 h 2133"/>
                <a:gd name="T64" fmla="*/ 2219 w 3198"/>
                <a:gd name="T65" fmla="*/ 525 h 2133"/>
                <a:gd name="T66" fmla="*/ 2214 w 3198"/>
                <a:gd name="T67" fmla="*/ 625 h 2133"/>
                <a:gd name="T68" fmla="*/ 2206 w 3198"/>
                <a:gd name="T69" fmla="*/ 656 h 2133"/>
                <a:gd name="T70" fmla="*/ 2191 w 3198"/>
                <a:gd name="T71" fmla="*/ 690 h 2133"/>
                <a:gd name="T72" fmla="*/ 2161 w 3198"/>
                <a:gd name="T73" fmla="*/ 735 h 2133"/>
                <a:gd name="T74" fmla="*/ 2091 w 3198"/>
                <a:gd name="T75" fmla="*/ 795 h 2133"/>
                <a:gd name="T76" fmla="*/ 1987 w 3198"/>
                <a:gd name="T77" fmla="*/ 860 h 2133"/>
                <a:gd name="T78" fmla="*/ 34 w 3198"/>
                <a:gd name="T79" fmla="*/ 1995 h 2133"/>
                <a:gd name="T80" fmla="*/ 49 w 3198"/>
                <a:gd name="T81" fmla="*/ 2099 h 2133"/>
                <a:gd name="T82" fmla="*/ 2023 w 3198"/>
                <a:gd name="T83" fmla="*/ 1000 h 2133"/>
                <a:gd name="T84" fmla="*/ 2057 w 3198"/>
                <a:gd name="T85" fmla="*/ 983 h 2133"/>
                <a:gd name="T86" fmla="*/ 2172 w 3198"/>
                <a:gd name="T87" fmla="*/ 922 h 2133"/>
                <a:gd name="T88" fmla="*/ 2267 w 3198"/>
                <a:gd name="T89" fmla="*/ 892 h 2133"/>
                <a:gd name="T90" fmla="*/ 2299 w 3198"/>
                <a:gd name="T91" fmla="*/ 890 h 2133"/>
                <a:gd name="T92" fmla="*/ 2331 w 3198"/>
                <a:gd name="T93" fmla="*/ 894 h 2133"/>
                <a:gd name="T94" fmla="*/ 2384 w 3198"/>
                <a:gd name="T95" fmla="*/ 909 h 2133"/>
                <a:gd name="T96" fmla="*/ 2490 w 3198"/>
                <a:gd name="T97" fmla="*/ 969 h 2133"/>
                <a:gd name="T98" fmla="*/ 2569 w 3198"/>
                <a:gd name="T99" fmla="*/ 1047 h 2133"/>
                <a:gd name="T100" fmla="*/ 3162 w 3198"/>
                <a:gd name="T101" fmla="*/ 743 h 2133"/>
                <a:gd name="T102" fmla="*/ 3173 w 3198"/>
                <a:gd name="T103" fmla="*/ 688 h 2133"/>
                <a:gd name="T104" fmla="*/ 3117 w 3198"/>
                <a:gd name="T105" fmla="*/ 620 h 2133"/>
                <a:gd name="T106" fmla="*/ 3051 w 3198"/>
                <a:gd name="T107" fmla="*/ 563 h 2133"/>
                <a:gd name="T108" fmla="*/ 2977 w 3198"/>
                <a:gd name="T109" fmla="*/ 520 h 2133"/>
                <a:gd name="T110" fmla="*/ 2900 w 3198"/>
                <a:gd name="T111" fmla="*/ 491 h 2133"/>
                <a:gd name="T112" fmla="*/ 2818 w 3198"/>
                <a:gd name="T113" fmla="*/ 476 h 2133"/>
                <a:gd name="T114" fmla="*/ 2803 w 3198"/>
                <a:gd name="T115" fmla="*/ 452 h 2133"/>
                <a:gd name="T116" fmla="*/ 2830 w 3198"/>
                <a:gd name="T117" fmla="*/ 376 h 2133"/>
                <a:gd name="T118" fmla="*/ 2843 w 3198"/>
                <a:gd name="T119" fmla="*/ 295 h 2133"/>
                <a:gd name="T120" fmla="*/ 2843 w 3198"/>
                <a:gd name="T121" fmla="*/ 212 h 2133"/>
                <a:gd name="T122" fmla="*/ 2828 w 3198"/>
                <a:gd name="T123" fmla="*/ 127 h 2133"/>
                <a:gd name="T124" fmla="*/ 2799 w 3198"/>
                <a:gd name="T125" fmla="*/ 40 h 2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198" h="2133">
                  <a:moveTo>
                    <a:pt x="2764" y="55"/>
                  </a:moveTo>
                  <a:lnTo>
                    <a:pt x="2764" y="55"/>
                  </a:lnTo>
                  <a:lnTo>
                    <a:pt x="2775" y="85"/>
                  </a:lnTo>
                  <a:lnTo>
                    <a:pt x="2784" y="115"/>
                  </a:lnTo>
                  <a:lnTo>
                    <a:pt x="2794" y="145"/>
                  </a:lnTo>
                  <a:lnTo>
                    <a:pt x="2799" y="176"/>
                  </a:lnTo>
                  <a:lnTo>
                    <a:pt x="2803" y="206"/>
                  </a:lnTo>
                  <a:lnTo>
                    <a:pt x="2807" y="236"/>
                  </a:lnTo>
                  <a:lnTo>
                    <a:pt x="2807" y="265"/>
                  </a:lnTo>
                  <a:lnTo>
                    <a:pt x="2805" y="295"/>
                  </a:lnTo>
                  <a:lnTo>
                    <a:pt x="2801" y="325"/>
                  </a:lnTo>
                  <a:lnTo>
                    <a:pt x="2796" y="353"/>
                  </a:lnTo>
                  <a:lnTo>
                    <a:pt x="2788" y="384"/>
                  </a:lnTo>
                  <a:lnTo>
                    <a:pt x="2779" y="412"/>
                  </a:lnTo>
                  <a:lnTo>
                    <a:pt x="2767" y="440"/>
                  </a:lnTo>
                  <a:lnTo>
                    <a:pt x="2752" y="467"/>
                  </a:lnTo>
                  <a:lnTo>
                    <a:pt x="2735" y="493"/>
                  </a:lnTo>
                  <a:lnTo>
                    <a:pt x="2716" y="520"/>
                  </a:lnTo>
                  <a:lnTo>
                    <a:pt x="2716" y="520"/>
                  </a:lnTo>
                  <a:lnTo>
                    <a:pt x="2750" y="514"/>
                  </a:lnTo>
                  <a:lnTo>
                    <a:pt x="2784" y="514"/>
                  </a:lnTo>
                  <a:lnTo>
                    <a:pt x="2784" y="514"/>
                  </a:lnTo>
                  <a:lnTo>
                    <a:pt x="2811" y="514"/>
                  </a:lnTo>
                  <a:lnTo>
                    <a:pt x="2837" y="518"/>
                  </a:lnTo>
                  <a:lnTo>
                    <a:pt x="2864" y="521"/>
                  </a:lnTo>
                  <a:lnTo>
                    <a:pt x="2888" y="527"/>
                  </a:lnTo>
                  <a:lnTo>
                    <a:pt x="2915" y="535"/>
                  </a:lnTo>
                  <a:lnTo>
                    <a:pt x="2939" y="544"/>
                  </a:lnTo>
                  <a:lnTo>
                    <a:pt x="2964" y="556"/>
                  </a:lnTo>
                  <a:lnTo>
                    <a:pt x="2986" y="567"/>
                  </a:lnTo>
                  <a:lnTo>
                    <a:pt x="3009" y="582"/>
                  </a:lnTo>
                  <a:lnTo>
                    <a:pt x="3032" y="595"/>
                  </a:lnTo>
                  <a:lnTo>
                    <a:pt x="3053" y="612"/>
                  </a:lnTo>
                  <a:lnTo>
                    <a:pt x="3071" y="629"/>
                  </a:lnTo>
                  <a:lnTo>
                    <a:pt x="3092" y="648"/>
                  </a:lnTo>
                  <a:lnTo>
                    <a:pt x="3109" y="667"/>
                  </a:lnTo>
                  <a:lnTo>
                    <a:pt x="3126" y="688"/>
                  </a:lnTo>
                  <a:lnTo>
                    <a:pt x="3143" y="709"/>
                  </a:lnTo>
                  <a:lnTo>
                    <a:pt x="2599" y="1024"/>
                  </a:lnTo>
                  <a:lnTo>
                    <a:pt x="2599" y="1024"/>
                  </a:lnTo>
                  <a:lnTo>
                    <a:pt x="2573" y="994"/>
                  </a:lnTo>
                  <a:lnTo>
                    <a:pt x="2544" y="966"/>
                  </a:lnTo>
                  <a:lnTo>
                    <a:pt x="2510" y="937"/>
                  </a:lnTo>
                  <a:lnTo>
                    <a:pt x="2473" y="913"/>
                  </a:lnTo>
                  <a:lnTo>
                    <a:pt x="2435" y="890"/>
                  </a:lnTo>
                  <a:lnTo>
                    <a:pt x="2395" y="873"/>
                  </a:lnTo>
                  <a:lnTo>
                    <a:pt x="2376" y="865"/>
                  </a:lnTo>
                  <a:lnTo>
                    <a:pt x="2355" y="860"/>
                  </a:lnTo>
                  <a:lnTo>
                    <a:pt x="2337" y="856"/>
                  </a:lnTo>
                  <a:lnTo>
                    <a:pt x="2318" y="854"/>
                  </a:lnTo>
                  <a:lnTo>
                    <a:pt x="2318" y="854"/>
                  </a:lnTo>
                  <a:lnTo>
                    <a:pt x="2299" y="852"/>
                  </a:lnTo>
                  <a:lnTo>
                    <a:pt x="2299" y="852"/>
                  </a:lnTo>
                  <a:lnTo>
                    <a:pt x="2282" y="852"/>
                  </a:lnTo>
                  <a:lnTo>
                    <a:pt x="2265" y="854"/>
                  </a:lnTo>
                  <a:lnTo>
                    <a:pt x="2231" y="862"/>
                  </a:lnTo>
                  <a:lnTo>
                    <a:pt x="2197" y="871"/>
                  </a:lnTo>
                  <a:lnTo>
                    <a:pt x="2163" y="884"/>
                  </a:lnTo>
                  <a:lnTo>
                    <a:pt x="2131" y="899"/>
                  </a:lnTo>
                  <a:lnTo>
                    <a:pt x="2099" y="916"/>
                  </a:lnTo>
                  <a:lnTo>
                    <a:pt x="2038" y="950"/>
                  </a:lnTo>
                  <a:lnTo>
                    <a:pt x="2038" y="949"/>
                  </a:lnTo>
                  <a:lnTo>
                    <a:pt x="83" y="2080"/>
                  </a:lnTo>
                  <a:lnTo>
                    <a:pt x="53" y="2029"/>
                  </a:lnTo>
                  <a:lnTo>
                    <a:pt x="2008" y="896"/>
                  </a:lnTo>
                  <a:lnTo>
                    <a:pt x="2006" y="894"/>
                  </a:lnTo>
                  <a:lnTo>
                    <a:pt x="2006" y="894"/>
                  </a:lnTo>
                  <a:lnTo>
                    <a:pt x="2042" y="871"/>
                  </a:lnTo>
                  <a:lnTo>
                    <a:pt x="2078" y="850"/>
                  </a:lnTo>
                  <a:lnTo>
                    <a:pt x="2114" y="828"/>
                  </a:lnTo>
                  <a:lnTo>
                    <a:pt x="2146" y="801"/>
                  </a:lnTo>
                  <a:lnTo>
                    <a:pt x="2176" y="775"/>
                  </a:lnTo>
                  <a:lnTo>
                    <a:pt x="2189" y="760"/>
                  </a:lnTo>
                  <a:lnTo>
                    <a:pt x="2202" y="743"/>
                  </a:lnTo>
                  <a:lnTo>
                    <a:pt x="2214" y="726"/>
                  </a:lnTo>
                  <a:lnTo>
                    <a:pt x="2223" y="707"/>
                  </a:lnTo>
                  <a:lnTo>
                    <a:pt x="2233" y="688"/>
                  </a:lnTo>
                  <a:lnTo>
                    <a:pt x="2240" y="667"/>
                  </a:lnTo>
                  <a:lnTo>
                    <a:pt x="2240" y="667"/>
                  </a:lnTo>
                  <a:lnTo>
                    <a:pt x="2246" y="652"/>
                  </a:lnTo>
                  <a:lnTo>
                    <a:pt x="2252" y="633"/>
                  </a:lnTo>
                  <a:lnTo>
                    <a:pt x="2257" y="597"/>
                  </a:lnTo>
                  <a:lnTo>
                    <a:pt x="2259" y="559"/>
                  </a:lnTo>
                  <a:lnTo>
                    <a:pt x="2257" y="520"/>
                  </a:lnTo>
                  <a:lnTo>
                    <a:pt x="2252" y="480"/>
                  </a:lnTo>
                  <a:lnTo>
                    <a:pt x="2244" y="442"/>
                  </a:lnTo>
                  <a:lnTo>
                    <a:pt x="2233" y="404"/>
                  </a:lnTo>
                  <a:lnTo>
                    <a:pt x="2219" y="370"/>
                  </a:lnTo>
                  <a:lnTo>
                    <a:pt x="2764" y="55"/>
                  </a:lnTo>
                  <a:close/>
                  <a:moveTo>
                    <a:pt x="2782" y="0"/>
                  </a:moveTo>
                  <a:lnTo>
                    <a:pt x="2745" y="23"/>
                  </a:lnTo>
                  <a:lnTo>
                    <a:pt x="2201" y="338"/>
                  </a:lnTo>
                  <a:lnTo>
                    <a:pt x="2170" y="355"/>
                  </a:lnTo>
                  <a:lnTo>
                    <a:pt x="2185" y="385"/>
                  </a:lnTo>
                  <a:lnTo>
                    <a:pt x="2185" y="385"/>
                  </a:lnTo>
                  <a:lnTo>
                    <a:pt x="2199" y="419"/>
                  </a:lnTo>
                  <a:lnTo>
                    <a:pt x="2208" y="453"/>
                  </a:lnTo>
                  <a:lnTo>
                    <a:pt x="2216" y="489"/>
                  </a:lnTo>
                  <a:lnTo>
                    <a:pt x="2219" y="525"/>
                  </a:lnTo>
                  <a:lnTo>
                    <a:pt x="2221" y="559"/>
                  </a:lnTo>
                  <a:lnTo>
                    <a:pt x="2219" y="595"/>
                  </a:lnTo>
                  <a:lnTo>
                    <a:pt x="2214" y="625"/>
                  </a:lnTo>
                  <a:lnTo>
                    <a:pt x="2206" y="656"/>
                  </a:lnTo>
                  <a:lnTo>
                    <a:pt x="2206" y="656"/>
                  </a:lnTo>
                  <a:lnTo>
                    <a:pt x="2206" y="656"/>
                  </a:lnTo>
                  <a:lnTo>
                    <a:pt x="2206" y="656"/>
                  </a:lnTo>
                  <a:lnTo>
                    <a:pt x="2199" y="673"/>
                  </a:lnTo>
                  <a:lnTo>
                    <a:pt x="2191" y="690"/>
                  </a:lnTo>
                  <a:lnTo>
                    <a:pt x="2182" y="707"/>
                  </a:lnTo>
                  <a:lnTo>
                    <a:pt x="2170" y="720"/>
                  </a:lnTo>
                  <a:lnTo>
                    <a:pt x="2161" y="735"/>
                  </a:lnTo>
                  <a:lnTo>
                    <a:pt x="2148" y="748"/>
                  </a:lnTo>
                  <a:lnTo>
                    <a:pt x="2121" y="773"/>
                  </a:lnTo>
                  <a:lnTo>
                    <a:pt x="2091" y="795"/>
                  </a:lnTo>
                  <a:lnTo>
                    <a:pt x="2061" y="816"/>
                  </a:lnTo>
                  <a:lnTo>
                    <a:pt x="1993" y="858"/>
                  </a:lnTo>
                  <a:lnTo>
                    <a:pt x="1987" y="860"/>
                  </a:lnTo>
                  <a:lnTo>
                    <a:pt x="1955" y="879"/>
                  </a:lnTo>
                  <a:lnTo>
                    <a:pt x="1955" y="882"/>
                  </a:lnTo>
                  <a:lnTo>
                    <a:pt x="34" y="1995"/>
                  </a:lnTo>
                  <a:lnTo>
                    <a:pt x="0" y="2014"/>
                  </a:lnTo>
                  <a:lnTo>
                    <a:pt x="19" y="2048"/>
                  </a:lnTo>
                  <a:lnTo>
                    <a:pt x="49" y="2099"/>
                  </a:lnTo>
                  <a:lnTo>
                    <a:pt x="68" y="2133"/>
                  </a:lnTo>
                  <a:lnTo>
                    <a:pt x="102" y="2114"/>
                  </a:lnTo>
                  <a:lnTo>
                    <a:pt x="2023" y="1000"/>
                  </a:lnTo>
                  <a:lnTo>
                    <a:pt x="2025" y="1001"/>
                  </a:lnTo>
                  <a:lnTo>
                    <a:pt x="2057" y="983"/>
                  </a:lnTo>
                  <a:lnTo>
                    <a:pt x="2057" y="983"/>
                  </a:lnTo>
                  <a:lnTo>
                    <a:pt x="2112" y="952"/>
                  </a:lnTo>
                  <a:lnTo>
                    <a:pt x="2142" y="937"/>
                  </a:lnTo>
                  <a:lnTo>
                    <a:pt x="2172" y="922"/>
                  </a:lnTo>
                  <a:lnTo>
                    <a:pt x="2204" y="909"/>
                  </a:lnTo>
                  <a:lnTo>
                    <a:pt x="2236" y="899"/>
                  </a:lnTo>
                  <a:lnTo>
                    <a:pt x="2267" y="892"/>
                  </a:lnTo>
                  <a:lnTo>
                    <a:pt x="2284" y="890"/>
                  </a:lnTo>
                  <a:lnTo>
                    <a:pt x="2299" y="890"/>
                  </a:lnTo>
                  <a:lnTo>
                    <a:pt x="2299" y="890"/>
                  </a:lnTo>
                  <a:lnTo>
                    <a:pt x="2314" y="892"/>
                  </a:lnTo>
                  <a:lnTo>
                    <a:pt x="2314" y="892"/>
                  </a:lnTo>
                  <a:lnTo>
                    <a:pt x="2331" y="894"/>
                  </a:lnTo>
                  <a:lnTo>
                    <a:pt x="2350" y="897"/>
                  </a:lnTo>
                  <a:lnTo>
                    <a:pt x="2367" y="903"/>
                  </a:lnTo>
                  <a:lnTo>
                    <a:pt x="2384" y="909"/>
                  </a:lnTo>
                  <a:lnTo>
                    <a:pt x="2420" y="926"/>
                  </a:lnTo>
                  <a:lnTo>
                    <a:pt x="2456" y="947"/>
                  </a:lnTo>
                  <a:lnTo>
                    <a:pt x="2490" y="969"/>
                  </a:lnTo>
                  <a:lnTo>
                    <a:pt x="2520" y="996"/>
                  </a:lnTo>
                  <a:lnTo>
                    <a:pt x="2546" y="1020"/>
                  </a:lnTo>
                  <a:lnTo>
                    <a:pt x="2569" y="1047"/>
                  </a:lnTo>
                  <a:lnTo>
                    <a:pt x="2588" y="1073"/>
                  </a:lnTo>
                  <a:lnTo>
                    <a:pt x="2618" y="1058"/>
                  </a:lnTo>
                  <a:lnTo>
                    <a:pt x="3162" y="743"/>
                  </a:lnTo>
                  <a:lnTo>
                    <a:pt x="3198" y="722"/>
                  </a:lnTo>
                  <a:lnTo>
                    <a:pt x="3173" y="688"/>
                  </a:lnTo>
                  <a:lnTo>
                    <a:pt x="3173" y="688"/>
                  </a:lnTo>
                  <a:lnTo>
                    <a:pt x="3156" y="663"/>
                  </a:lnTo>
                  <a:lnTo>
                    <a:pt x="3136" y="641"/>
                  </a:lnTo>
                  <a:lnTo>
                    <a:pt x="3117" y="620"/>
                  </a:lnTo>
                  <a:lnTo>
                    <a:pt x="3096" y="599"/>
                  </a:lnTo>
                  <a:lnTo>
                    <a:pt x="3073" y="580"/>
                  </a:lnTo>
                  <a:lnTo>
                    <a:pt x="3051" y="563"/>
                  </a:lnTo>
                  <a:lnTo>
                    <a:pt x="3026" y="548"/>
                  </a:lnTo>
                  <a:lnTo>
                    <a:pt x="3003" y="533"/>
                  </a:lnTo>
                  <a:lnTo>
                    <a:pt x="2977" y="520"/>
                  </a:lnTo>
                  <a:lnTo>
                    <a:pt x="2952" y="508"/>
                  </a:lnTo>
                  <a:lnTo>
                    <a:pt x="2926" y="499"/>
                  </a:lnTo>
                  <a:lnTo>
                    <a:pt x="2900" y="491"/>
                  </a:lnTo>
                  <a:lnTo>
                    <a:pt x="2873" y="484"/>
                  </a:lnTo>
                  <a:lnTo>
                    <a:pt x="2845" y="480"/>
                  </a:lnTo>
                  <a:lnTo>
                    <a:pt x="2818" y="476"/>
                  </a:lnTo>
                  <a:lnTo>
                    <a:pt x="2790" y="476"/>
                  </a:lnTo>
                  <a:lnTo>
                    <a:pt x="2790" y="476"/>
                  </a:lnTo>
                  <a:lnTo>
                    <a:pt x="2803" y="452"/>
                  </a:lnTo>
                  <a:lnTo>
                    <a:pt x="2813" y="427"/>
                  </a:lnTo>
                  <a:lnTo>
                    <a:pt x="2822" y="401"/>
                  </a:lnTo>
                  <a:lnTo>
                    <a:pt x="2830" y="376"/>
                  </a:lnTo>
                  <a:lnTo>
                    <a:pt x="2835" y="350"/>
                  </a:lnTo>
                  <a:lnTo>
                    <a:pt x="2841" y="323"/>
                  </a:lnTo>
                  <a:lnTo>
                    <a:pt x="2843" y="295"/>
                  </a:lnTo>
                  <a:lnTo>
                    <a:pt x="2845" y="268"/>
                  </a:lnTo>
                  <a:lnTo>
                    <a:pt x="2845" y="240"/>
                  </a:lnTo>
                  <a:lnTo>
                    <a:pt x="2843" y="212"/>
                  </a:lnTo>
                  <a:lnTo>
                    <a:pt x="2839" y="183"/>
                  </a:lnTo>
                  <a:lnTo>
                    <a:pt x="2833" y="155"/>
                  </a:lnTo>
                  <a:lnTo>
                    <a:pt x="2828" y="127"/>
                  </a:lnTo>
                  <a:lnTo>
                    <a:pt x="2820" y="98"/>
                  </a:lnTo>
                  <a:lnTo>
                    <a:pt x="2811" y="70"/>
                  </a:lnTo>
                  <a:lnTo>
                    <a:pt x="2799" y="40"/>
                  </a:lnTo>
                  <a:lnTo>
                    <a:pt x="2782" y="0"/>
                  </a:lnTo>
                  <a:lnTo>
                    <a:pt x="278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 Light" panose="020F0302020204030204" pitchFamily="34" charset="0"/>
              </a:endParaRPr>
            </a:p>
          </p:txBody>
        </p:sp>
        <p:sp>
          <p:nvSpPr>
            <p:cNvPr id="62" name="Freeform 9"/>
            <p:cNvSpPr>
              <a:spLocks/>
            </p:cNvSpPr>
            <p:nvPr userDrawn="1"/>
          </p:nvSpPr>
          <p:spPr bwMode="auto">
            <a:xfrm>
              <a:off x="1288" y="971"/>
              <a:ext cx="1546" cy="1013"/>
            </a:xfrm>
            <a:custGeom>
              <a:avLst/>
              <a:gdLst>
                <a:gd name="T0" fmla="*/ 2711 w 3090"/>
                <a:gd name="T1" fmla="*/ 0 h 2025"/>
                <a:gd name="T2" fmla="*/ 2731 w 3090"/>
                <a:gd name="T3" fmla="*/ 60 h 2025"/>
                <a:gd name="T4" fmla="*/ 2746 w 3090"/>
                <a:gd name="T5" fmla="*/ 121 h 2025"/>
                <a:gd name="T6" fmla="*/ 2754 w 3090"/>
                <a:gd name="T7" fmla="*/ 181 h 2025"/>
                <a:gd name="T8" fmla="*/ 2752 w 3090"/>
                <a:gd name="T9" fmla="*/ 240 h 2025"/>
                <a:gd name="T10" fmla="*/ 2743 w 3090"/>
                <a:gd name="T11" fmla="*/ 298 h 2025"/>
                <a:gd name="T12" fmla="*/ 2726 w 3090"/>
                <a:gd name="T13" fmla="*/ 357 h 2025"/>
                <a:gd name="T14" fmla="*/ 2699 w 3090"/>
                <a:gd name="T15" fmla="*/ 412 h 2025"/>
                <a:gd name="T16" fmla="*/ 2663 w 3090"/>
                <a:gd name="T17" fmla="*/ 465 h 2025"/>
                <a:gd name="T18" fmla="*/ 2697 w 3090"/>
                <a:gd name="T19" fmla="*/ 459 h 2025"/>
                <a:gd name="T20" fmla="*/ 2731 w 3090"/>
                <a:gd name="T21" fmla="*/ 459 h 2025"/>
                <a:gd name="T22" fmla="*/ 2784 w 3090"/>
                <a:gd name="T23" fmla="*/ 463 h 2025"/>
                <a:gd name="T24" fmla="*/ 2835 w 3090"/>
                <a:gd name="T25" fmla="*/ 472 h 2025"/>
                <a:gd name="T26" fmla="*/ 2886 w 3090"/>
                <a:gd name="T27" fmla="*/ 489 h 2025"/>
                <a:gd name="T28" fmla="*/ 2933 w 3090"/>
                <a:gd name="T29" fmla="*/ 512 h 2025"/>
                <a:gd name="T30" fmla="*/ 2979 w 3090"/>
                <a:gd name="T31" fmla="*/ 540 h 2025"/>
                <a:gd name="T32" fmla="*/ 3018 w 3090"/>
                <a:gd name="T33" fmla="*/ 574 h 2025"/>
                <a:gd name="T34" fmla="*/ 3056 w 3090"/>
                <a:gd name="T35" fmla="*/ 612 h 2025"/>
                <a:gd name="T36" fmla="*/ 3090 w 3090"/>
                <a:gd name="T37" fmla="*/ 654 h 2025"/>
                <a:gd name="T38" fmla="*/ 2546 w 3090"/>
                <a:gd name="T39" fmla="*/ 969 h 2025"/>
                <a:gd name="T40" fmla="*/ 2491 w 3090"/>
                <a:gd name="T41" fmla="*/ 911 h 2025"/>
                <a:gd name="T42" fmla="*/ 2420 w 3090"/>
                <a:gd name="T43" fmla="*/ 858 h 2025"/>
                <a:gd name="T44" fmla="*/ 2342 w 3090"/>
                <a:gd name="T45" fmla="*/ 818 h 2025"/>
                <a:gd name="T46" fmla="*/ 2302 w 3090"/>
                <a:gd name="T47" fmla="*/ 805 h 2025"/>
                <a:gd name="T48" fmla="*/ 2265 w 3090"/>
                <a:gd name="T49" fmla="*/ 799 h 2025"/>
                <a:gd name="T50" fmla="*/ 2246 w 3090"/>
                <a:gd name="T51" fmla="*/ 797 h 2025"/>
                <a:gd name="T52" fmla="*/ 2229 w 3090"/>
                <a:gd name="T53" fmla="*/ 797 h 2025"/>
                <a:gd name="T54" fmla="*/ 2178 w 3090"/>
                <a:gd name="T55" fmla="*/ 807 h 2025"/>
                <a:gd name="T56" fmla="*/ 2110 w 3090"/>
                <a:gd name="T57" fmla="*/ 829 h 2025"/>
                <a:gd name="T58" fmla="*/ 2046 w 3090"/>
                <a:gd name="T59" fmla="*/ 861 h 2025"/>
                <a:gd name="T60" fmla="*/ 1985 w 3090"/>
                <a:gd name="T61" fmla="*/ 894 h 2025"/>
                <a:gd name="T62" fmla="*/ 0 w 3090"/>
                <a:gd name="T63" fmla="*/ 1974 h 2025"/>
                <a:gd name="T64" fmla="*/ 1953 w 3090"/>
                <a:gd name="T65" fmla="*/ 839 h 2025"/>
                <a:gd name="T66" fmla="*/ 1989 w 3090"/>
                <a:gd name="T67" fmla="*/ 816 h 2025"/>
                <a:gd name="T68" fmla="*/ 2061 w 3090"/>
                <a:gd name="T69" fmla="*/ 773 h 2025"/>
                <a:gd name="T70" fmla="*/ 2123 w 3090"/>
                <a:gd name="T71" fmla="*/ 720 h 2025"/>
                <a:gd name="T72" fmla="*/ 2149 w 3090"/>
                <a:gd name="T73" fmla="*/ 688 h 2025"/>
                <a:gd name="T74" fmla="*/ 2170 w 3090"/>
                <a:gd name="T75" fmla="*/ 652 h 2025"/>
                <a:gd name="T76" fmla="*/ 2187 w 3090"/>
                <a:gd name="T77" fmla="*/ 612 h 2025"/>
                <a:gd name="T78" fmla="*/ 2193 w 3090"/>
                <a:gd name="T79" fmla="*/ 597 h 2025"/>
                <a:gd name="T80" fmla="*/ 2204 w 3090"/>
                <a:gd name="T81" fmla="*/ 542 h 2025"/>
                <a:gd name="T82" fmla="*/ 2204 w 3090"/>
                <a:gd name="T83" fmla="*/ 465 h 2025"/>
                <a:gd name="T84" fmla="*/ 2191 w 3090"/>
                <a:gd name="T85" fmla="*/ 387 h 2025"/>
                <a:gd name="T86" fmla="*/ 2166 w 3090"/>
                <a:gd name="T87" fmla="*/ 315 h 2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090" h="2025">
                  <a:moveTo>
                    <a:pt x="2711" y="0"/>
                  </a:moveTo>
                  <a:lnTo>
                    <a:pt x="2711" y="0"/>
                  </a:lnTo>
                  <a:lnTo>
                    <a:pt x="2722" y="30"/>
                  </a:lnTo>
                  <a:lnTo>
                    <a:pt x="2731" y="60"/>
                  </a:lnTo>
                  <a:lnTo>
                    <a:pt x="2741" y="90"/>
                  </a:lnTo>
                  <a:lnTo>
                    <a:pt x="2746" y="121"/>
                  </a:lnTo>
                  <a:lnTo>
                    <a:pt x="2750" y="151"/>
                  </a:lnTo>
                  <a:lnTo>
                    <a:pt x="2754" y="181"/>
                  </a:lnTo>
                  <a:lnTo>
                    <a:pt x="2754" y="210"/>
                  </a:lnTo>
                  <a:lnTo>
                    <a:pt x="2752" y="240"/>
                  </a:lnTo>
                  <a:lnTo>
                    <a:pt x="2748" y="270"/>
                  </a:lnTo>
                  <a:lnTo>
                    <a:pt x="2743" y="298"/>
                  </a:lnTo>
                  <a:lnTo>
                    <a:pt x="2735" y="329"/>
                  </a:lnTo>
                  <a:lnTo>
                    <a:pt x="2726" y="357"/>
                  </a:lnTo>
                  <a:lnTo>
                    <a:pt x="2714" y="385"/>
                  </a:lnTo>
                  <a:lnTo>
                    <a:pt x="2699" y="412"/>
                  </a:lnTo>
                  <a:lnTo>
                    <a:pt x="2682" y="438"/>
                  </a:lnTo>
                  <a:lnTo>
                    <a:pt x="2663" y="465"/>
                  </a:lnTo>
                  <a:lnTo>
                    <a:pt x="2663" y="465"/>
                  </a:lnTo>
                  <a:lnTo>
                    <a:pt x="2697" y="459"/>
                  </a:lnTo>
                  <a:lnTo>
                    <a:pt x="2731" y="459"/>
                  </a:lnTo>
                  <a:lnTo>
                    <a:pt x="2731" y="459"/>
                  </a:lnTo>
                  <a:lnTo>
                    <a:pt x="2758" y="459"/>
                  </a:lnTo>
                  <a:lnTo>
                    <a:pt x="2784" y="463"/>
                  </a:lnTo>
                  <a:lnTo>
                    <a:pt x="2811" y="466"/>
                  </a:lnTo>
                  <a:lnTo>
                    <a:pt x="2835" y="472"/>
                  </a:lnTo>
                  <a:lnTo>
                    <a:pt x="2862" y="480"/>
                  </a:lnTo>
                  <a:lnTo>
                    <a:pt x="2886" y="489"/>
                  </a:lnTo>
                  <a:lnTo>
                    <a:pt x="2911" y="501"/>
                  </a:lnTo>
                  <a:lnTo>
                    <a:pt x="2933" y="512"/>
                  </a:lnTo>
                  <a:lnTo>
                    <a:pt x="2956" y="527"/>
                  </a:lnTo>
                  <a:lnTo>
                    <a:pt x="2979" y="540"/>
                  </a:lnTo>
                  <a:lnTo>
                    <a:pt x="3000" y="557"/>
                  </a:lnTo>
                  <a:lnTo>
                    <a:pt x="3018" y="574"/>
                  </a:lnTo>
                  <a:lnTo>
                    <a:pt x="3039" y="593"/>
                  </a:lnTo>
                  <a:lnTo>
                    <a:pt x="3056" y="612"/>
                  </a:lnTo>
                  <a:lnTo>
                    <a:pt x="3073" y="633"/>
                  </a:lnTo>
                  <a:lnTo>
                    <a:pt x="3090" y="654"/>
                  </a:lnTo>
                  <a:lnTo>
                    <a:pt x="2546" y="969"/>
                  </a:lnTo>
                  <a:lnTo>
                    <a:pt x="2546" y="969"/>
                  </a:lnTo>
                  <a:lnTo>
                    <a:pt x="2520" y="939"/>
                  </a:lnTo>
                  <a:lnTo>
                    <a:pt x="2491" y="911"/>
                  </a:lnTo>
                  <a:lnTo>
                    <a:pt x="2457" y="882"/>
                  </a:lnTo>
                  <a:lnTo>
                    <a:pt x="2420" y="858"/>
                  </a:lnTo>
                  <a:lnTo>
                    <a:pt x="2382" y="835"/>
                  </a:lnTo>
                  <a:lnTo>
                    <a:pt x="2342" y="818"/>
                  </a:lnTo>
                  <a:lnTo>
                    <a:pt x="2323" y="810"/>
                  </a:lnTo>
                  <a:lnTo>
                    <a:pt x="2302" y="805"/>
                  </a:lnTo>
                  <a:lnTo>
                    <a:pt x="2284" y="801"/>
                  </a:lnTo>
                  <a:lnTo>
                    <a:pt x="2265" y="799"/>
                  </a:lnTo>
                  <a:lnTo>
                    <a:pt x="2265" y="799"/>
                  </a:lnTo>
                  <a:lnTo>
                    <a:pt x="2246" y="797"/>
                  </a:lnTo>
                  <a:lnTo>
                    <a:pt x="2246" y="797"/>
                  </a:lnTo>
                  <a:lnTo>
                    <a:pt x="2229" y="797"/>
                  </a:lnTo>
                  <a:lnTo>
                    <a:pt x="2212" y="799"/>
                  </a:lnTo>
                  <a:lnTo>
                    <a:pt x="2178" y="807"/>
                  </a:lnTo>
                  <a:lnTo>
                    <a:pt x="2144" y="816"/>
                  </a:lnTo>
                  <a:lnTo>
                    <a:pt x="2110" y="829"/>
                  </a:lnTo>
                  <a:lnTo>
                    <a:pt x="2078" y="844"/>
                  </a:lnTo>
                  <a:lnTo>
                    <a:pt x="2046" y="861"/>
                  </a:lnTo>
                  <a:lnTo>
                    <a:pt x="1985" y="895"/>
                  </a:lnTo>
                  <a:lnTo>
                    <a:pt x="1985" y="894"/>
                  </a:lnTo>
                  <a:lnTo>
                    <a:pt x="30" y="2025"/>
                  </a:lnTo>
                  <a:lnTo>
                    <a:pt x="0" y="1974"/>
                  </a:lnTo>
                  <a:lnTo>
                    <a:pt x="1955" y="841"/>
                  </a:lnTo>
                  <a:lnTo>
                    <a:pt x="1953" y="839"/>
                  </a:lnTo>
                  <a:lnTo>
                    <a:pt x="1953" y="839"/>
                  </a:lnTo>
                  <a:lnTo>
                    <a:pt x="1989" y="816"/>
                  </a:lnTo>
                  <a:lnTo>
                    <a:pt x="2025" y="795"/>
                  </a:lnTo>
                  <a:lnTo>
                    <a:pt x="2061" y="773"/>
                  </a:lnTo>
                  <a:lnTo>
                    <a:pt x="2093" y="746"/>
                  </a:lnTo>
                  <a:lnTo>
                    <a:pt x="2123" y="720"/>
                  </a:lnTo>
                  <a:lnTo>
                    <a:pt x="2136" y="705"/>
                  </a:lnTo>
                  <a:lnTo>
                    <a:pt x="2149" y="688"/>
                  </a:lnTo>
                  <a:lnTo>
                    <a:pt x="2161" y="671"/>
                  </a:lnTo>
                  <a:lnTo>
                    <a:pt x="2170" y="652"/>
                  </a:lnTo>
                  <a:lnTo>
                    <a:pt x="2180" y="633"/>
                  </a:lnTo>
                  <a:lnTo>
                    <a:pt x="2187" y="612"/>
                  </a:lnTo>
                  <a:lnTo>
                    <a:pt x="2187" y="612"/>
                  </a:lnTo>
                  <a:lnTo>
                    <a:pt x="2193" y="597"/>
                  </a:lnTo>
                  <a:lnTo>
                    <a:pt x="2199" y="578"/>
                  </a:lnTo>
                  <a:lnTo>
                    <a:pt x="2204" y="542"/>
                  </a:lnTo>
                  <a:lnTo>
                    <a:pt x="2206" y="504"/>
                  </a:lnTo>
                  <a:lnTo>
                    <a:pt x="2204" y="465"/>
                  </a:lnTo>
                  <a:lnTo>
                    <a:pt x="2199" y="425"/>
                  </a:lnTo>
                  <a:lnTo>
                    <a:pt x="2191" y="387"/>
                  </a:lnTo>
                  <a:lnTo>
                    <a:pt x="2180" y="349"/>
                  </a:lnTo>
                  <a:lnTo>
                    <a:pt x="2166" y="315"/>
                  </a:lnTo>
                  <a:lnTo>
                    <a:pt x="2711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 Light" panose="020F0302020204030204" pitchFamily="34" charset="0"/>
              </a:endParaRPr>
            </a:p>
          </p:txBody>
        </p:sp>
        <p:sp>
          <p:nvSpPr>
            <p:cNvPr id="63" name="Freeform 10"/>
            <p:cNvSpPr>
              <a:spLocks/>
            </p:cNvSpPr>
            <p:nvPr userDrawn="1"/>
          </p:nvSpPr>
          <p:spPr bwMode="auto">
            <a:xfrm>
              <a:off x="1262" y="944"/>
              <a:ext cx="1599" cy="1067"/>
            </a:xfrm>
            <a:custGeom>
              <a:avLst/>
              <a:gdLst>
                <a:gd name="T0" fmla="*/ 2745 w 3198"/>
                <a:gd name="T1" fmla="*/ 23 h 2133"/>
                <a:gd name="T2" fmla="*/ 2170 w 3198"/>
                <a:gd name="T3" fmla="*/ 355 h 2133"/>
                <a:gd name="T4" fmla="*/ 2185 w 3198"/>
                <a:gd name="T5" fmla="*/ 385 h 2133"/>
                <a:gd name="T6" fmla="*/ 2208 w 3198"/>
                <a:gd name="T7" fmla="*/ 453 h 2133"/>
                <a:gd name="T8" fmla="*/ 2219 w 3198"/>
                <a:gd name="T9" fmla="*/ 525 h 2133"/>
                <a:gd name="T10" fmla="*/ 2219 w 3198"/>
                <a:gd name="T11" fmla="*/ 595 h 2133"/>
                <a:gd name="T12" fmla="*/ 2206 w 3198"/>
                <a:gd name="T13" fmla="*/ 656 h 2133"/>
                <a:gd name="T14" fmla="*/ 2206 w 3198"/>
                <a:gd name="T15" fmla="*/ 656 h 2133"/>
                <a:gd name="T16" fmla="*/ 2199 w 3198"/>
                <a:gd name="T17" fmla="*/ 673 h 2133"/>
                <a:gd name="T18" fmla="*/ 2182 w 3198"/>
                <a:gd name="T19" fmla="*/ 707 h 2133"/>
                <a:gd name="T20" fmla="*/ 2161 w 3198"/>
                <a:gd name="T21" fmla="*/ 735 h 2133"/>
                <a:gd name="T22" fmla="*/ 2121 w 3198"/>
                <a:gd name="T23" fmla="*/ 773 h 2133"/>
                <a:gd name="T24" fmla="*/ 2061 w 3198"/>
                <a:gd name="T25" fmla="*/ 816 h 2133"/>
                <a:gd name="T26" fmla="*/ 1987 w 3198"/>
                <a:gd name="T27" fmla="*/ 860 h 2133"/>
                <a:gd name="T28" fmla="*/ 1955 w 3198"/>
                <a:gd name="T29" fmla="*/ 882 h 2133"/>
                <a:gd name="T30" fmla="*/ 0 w 3198"/>
                <a:gd name="T31" fmla="*/ 2014 h 2133"/>
                <a:gd name="T32" fmla="*/ 49 w 3198"/>
                <a:gd name="T33" fmla="*/ 2099 h 2133"/>
                <a:gd name="T34" fmla="*/ 102 w 3198"/>
                <a:gd name="T35" fmla="*/ 2114 h 2133"/>
                <a:gd name="T36" fmla="*/ 2025 w 3198"/>
                <a:gd name="T37" fmla="*/ 1001 h 2133"/>
                <a:gd name="T38" fmla="*/ 2057 w 3198"/>
                <a:gd name="T39" fmla="*/ 983 h 2133"/>
                <a:gd name="T40" fmla="*/ 2142 w 3198"/>
                <a:gd name="T41" fmla="*/ 937 h 2133"/>
                <a:gd name="T42" fmla="*/ 2204 w 3198"/>
                <a:gd name="T43" fmla="*/ 909 h 2133"/>
                <a:gd name="T44" fmla="*/ 2267 w 3198"/>
                <a:gd name="T45" fmla="*/ 892 h 2133"/>
                <a:gd name="T46" fmla="*/ 2299 w 3198"/>
                <a:gd name="T47" fmla="*/ 890 h 2133"/>
                <a:gd name="T48" fmla="*/ 2314 w 3198"/>
                <a:gd name="T49" fmla="*/ 892 h 2133"/>
                <a:gd name="T50" fmla="*/ 2331 w 3198"/>
                <a:gd name="T51" fmla="*/ 894 h 2133"/>
                <a:gd name="T52" fmla="*/ 2367 w 3198"/>
                <a:gd name="T53" fmla="*/ 903 h 2133"/>
                <a:gd name="T54" fmla="*/ 2420 w 3198"/>
                <a:gd name="T55" fmla="*/ 926 h 2133"/>
                <a:gd name="T56" fmla="*/ 2490 w 3198"/>
                <a:gd name="T57" fmla="*/ 969 h 2133"/>
                <a:gd name="T58" fmla="*/ 2546 w 3198"/>
                <a:gd name="T59" fmla="*/ 1020 h 2133"/>
                <a:gd name="T60" fmla="*/ 2588 w 3198"/>
                <a:gd name="T61" fmla="*/ 1073 h 2133"/>
                <a:gd name="T62" fmla="*/ 3162 w 3198"/>
                <a:gd name="T63" fmla="*/ 743 h 2133"/>
                <a:gd name="T64" fmla="*/ 3173 w 3198"/>
                <a:gd name="T65" fmla="*/ 688 h 2133"/>
                <a:gd name="T66" fmla="*/ 3156 w 3198"/>
                <a:gd name="T67" fmla="*/ 663 h 2133"/>
                <a:gd name="T68" fmla="*/ 3117 w 3198"/>
                <a:gd name="T69" fmla="*/ 620 h 2133"/>
                <a:gd name="T70" fmla="*/ 3073 w 3198"/>
                <a:gd name="T71" fmla="*/ 580 h 2133"/>
                <a:gd name="T72" fmla="*/ 3026 w 3198"/>
                <a:gd name="T73" fmla="*/ 548 h 2133"/>
                <a:gd name="T74" fmla="*/ 2977 w 3198"/>
                <a:gd name="T75" fmla="*/ 520 h 2133"/>
                <a:gd name="T76" fmla="*/ 2926 w 3198"/>
                <a:gd name="T77" fmla="*/ 499 h 2133"/>
                <a:gd name="T78" fmla="*/ 2873 w 3198"/>
                <a:gd name="T79" fmla="*/ 484 h 2133"/>
                <a:gd name="T80" fmla="*/ 2818 w 3198"/>
                <a:gd name="T81" fmla="*/ 476 h 2133"/>
                <a:gd name="T82" fmla="*/ 2790 w 3198"/>
                <a:gd name="T83" fmla="*/ 476 h 2133"/>
                <a:gd name="T84" fmla="*/ 2813 w 3198"/>
                <a:gd name="T85" fmla="*/ 427 h 2133"/>
                <a:gd name="T86" fmla="*/ 2830 w 3198"/>
                <a:gd name="T87" fmla="*/ 376 h 2133"/>
                <a:gd name="T88" fmla="*/ 2841 w 3198"/>
                <a:gd name="T89" fmla="*/ 323 h 2133"/>
                <a:gd name="T90" fmla="*/ 2845 w 3198"/>
                <a:gd name="T91" fmla="*/ 268 h 2133"/>
                <a:gd name="T92" fmla="*/ 2843 w 3198"/>
                <a:gd name="T93" fmla="*/ 212 h 2133"/>
                <a:gd name="T94" fmla="*/ 2833 w 3198"/>
                <a:gd name="T95" fmla="*/ 155 h 2133"/>
                <a:gd name="T96" fmla="*/ 2820 w 3198"/>
                <a:gd name="T97" fmla="*/ 98 h 2133"/>
                <a:gd name="T98" fmla="*/ 2799 w 3198"/>
                <a:gd name="T99" fmla="*/ 40 h 2133"/>
                <a:gd name="T100" fmla="*/ 2782 w 3198"/>
                <a:gd name="T101" fmla="*/ 0 h 2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98" h="2133">
                  <a:moveTo>
                    <a:pt x="2782" y="0"/>
                  </a:moveTo>
                  <a:lnTo>
                    <a:pt x="2745" y="23"/>
                  </a:lnTo>
                  <a:lnTo>
                    <a:pt x="2201" y="338"/>
                  </a:lnTo>
                  <a:lnTo>
                    <a:pt x="2170" y="355"/>
                  </a:lnTo>
                  <a:lnTo>
                    <a:pt x="2185" y="385"/>
                  </a:lnTo>
                  <a:lnTo>
                    <a:pt x="2185" y="385"/>
                  </a:lnTo>
                  <a:lnTo>
                    <a:pt x="2199" y="419"/>
                  </a:lnTo>
                  <a:lnTo>
                    <a:pt x="2208" y="453"/>
                  </a:lnTo>
                  <a:lnTo>
                    <a:pt x="2216" y="489"/>
                  </a:lnTo>
                  <a:lnTo>
                    <a:pt x="2219" y="525"/>
                  </a:lnTo>
                  <a:lnTo>
                    <a:pt x="2221" y="559"/>
                  </a:lnTo>
                  <a:lnTo>
                    <a:pt x="2219" y="595"/>
                  </a:lnTo>
                  <a:lnTo>
                    <a:pt x="2214" y="625"/>
                  </a:lnTo>
                  <a:lnTo>
                    <a:pt x="2206" y="656"/>
                  </a:lnTo>
                  <a:lnTo>
                    <a:pt x="2206" y="656"/>
                  </a:lnTo>
                  <a:lnTo>
                    <a:pt x="2206" y="656"/>
                  </a:lnTo>
                  <a:lnTo>
                    <a:pt x="2206" y="656"/>
                  </a:lnTo>
                  <a:lnTo>
                    <a:pt x="2199" y="673"/>
                  </a:lnTo>
                  <a:lnTo>
                    <a:pt x="2191" y="690"/>
                  </a:lnTo>
                  <a:lnTo>
                    <a:pt x="2182" y="707"/>
                  </a:lnTo>
                  <a:lnTo>
                    <a:pt x="2170" y="720"/>
                  </a:lnTo>
                  <a:lnTo>
                    <a:pt x="2161" y="735"/>
                  </a:lnTo>
                  <a:lnTo>
                    <a:pt x="2148" y="748"/>
                  </a:lnTo>
                  <a:lnTo>
                    <a:pt x="2121" y="773"/>
                  </a:lnTo>
                  <a:lnTo>
                    <a:pt x="2091" y="795"/>
                  </a:lnTo>
                  <a:lnTo>
                    <a:pt x="2061" y="816"/>
                  </a:lnTo>
                  <a:lnTo>
                    <a:pt x="1993" y="858"/>
                  </a:lnTo>
                  <a:lnTo>
                    <a:pt x="1987" y="860"/>
                  </a:lnTo>
                  <a:lnTo>
                    <a:pt x="1955" y="879"/>
                  </a:lnTo>
                  <a:lnTo>
                    <a:pt x="1955" y="882"/>
                  </a:lnTo>
                  <a:lnTo>
                    <a:pt x="34" y="1995"/>
                  </a:lnTo>
                  <a:lnTo>
                    <a:pt x="0" y="2014"/>
                  </a:lnTo>
                  <a:lnTo>
                    <a:pt x="19" y="2048"/>
                  </a:lnTo>
                  <a:lnTo>
                    <a:pt x="49" y="2099"/>
                  </a:lnTo>
                  <a:lnTo>
                    <a:pt x="68" y="2133"/>
                  </a:lnTo>
                  <a:lnTo>
                    <a:pt x="102" y="2114"/>
                  </a:lnTo>
                  <a:lnTo>
                    <a:pt x="2023" y="1000"/>
                  </a:lnTo>
                  <a:lnTo>
                    <a:pt x="2025" y="1001"/>
                  </a:lnTo>
                  <a:lnTo>
                    <a:pt x="2057" y="983"/>
                  </a:lnTo>
                  <a:lnTo>
                    <a:pt x="2057" y="983"/>
                  </a:lnTo>
                  <a:lnTo>
                    <a:pt x="2112" y="952"/>
                  </a:lnTo>
                  <a:lnTo>
                    <a:pt x="2142" y="937"/>
                  </a:lnTo>
                  <a:lnTo>
                    <a:pt x="2172" y="922"/>
                  </a:lnTo>
                  <a:lnTo>
                    <a:pt x="2204" y="909"/>
                  </a:lnTo>
                  <a:lnTo>
                    <a:pt x="2236" y="899"/>
                  </a:lnTo>
                  <a:lnTo>
                    <a:pt x="2267" y="892"/>
                  </a:lnTo>
                  <a:lnTo>
                    <a:pt x="2284" y="890"/>
                  </a:lnTo>
                  <a:lnTo>
                    <a:pt x="2299" y="890"/>
                  </a:lnTo>
                  <a:lnTo>
                    <a:pt x="2299" y="890"/>
                  </a:lnTo>
                  <a:lnTo>
                    <a:pt x="2314" y="892"/>
                  </a:lnTo>
                  <a:lnTo>
                    <a:pt x="2314" y="892"/>
                  </a:lnTo>
                  <a:lnTo>
                    <a:pt x="2331" y="894"/>
                  </a:lnTo>
                  <a:lnTo>
                    <a:pt x="2350" y="897"/>
                  </a:lnTo>
                  <a:lnTo>
                    <a:pt x="2367" y="903"/>
                  </a:lnTo>
                  <a:lnTo>
                    <a:pt x="2384" y="909"/>
                  </a:lnTo>
                  <a:lnTo>
                    <a:pt x="2420" y="926"/>
                  </a:lnTo>
                  <a:lnTo>
                    <a:pt x="2456" y="947"/>
                  </a:lnTo>
                  <a:lnTo>
                    <a:pt x="2490" y="969"/>
                  </a:lnTo>
                  <a:lnTo>
                    <a:pt x="2520" y="996"/>
                  </a:lnTo>
                  <a:lnTo>
                    <a:pt x="2546" y="1020"/>
                  </a:lnTo>
                  <a:lnTo>
                    <a:pt x="2569" y="1047"/>
                  </a:lnTo>
                  <a:lnTo>
                    <a:pt x="2588" y="1073"/>
                  </a:lnTo>
                  <a:lnTo>
                    <a:pt x="2618" y="1058"/>
                  </a:lnTo>
                  <a:lnTo>
                    <a:pt x="3162" y="743"/>
                  </a:lnTo>
                  <a:lnTo>
                    <a:pt x="3198" y="722"/>
                  </a:lnTo>
                  <a:lnTo>
                    <a:pt x="3173" y="688"/>
                  </a:lnTo>
                  <a:lnTo>
                    <a:pt x="3173" y="688"/>
                  </a:lnTo>
                  <a:lnTo>
                    <a:pt x="3156" y="663"/>
                  </a:lnTo>
                  <a:lnTo>
                    <a:pt x="3136" y="641"/>
                  </a:lnTo>
                  <a:lnTo>
                    <a:pt x="3117" y="620"/>
                  </a:lnTo>
                  <a:lnTo>
                    <a:pt x="3096" y="599"/>
                  </a:lnTo>
                  <a:lnTo>
                    <a:pt x="3073" y="580"/>
                  </a:lnTo>
                  <a:lnTo>
                    <a:pt x="3051" y="563"/>
                  </a:lnTo>
                  <a:lnTo>
                    <a:pt x="3026" y="548"/>
                  </a:lnTo>
                  <a:lnTo>
                    <a:pt x="3003" y="533"/>
                  </a:lnTo>
                  <a:lnTo>
                    <a:pt x="2977" y="520"/>
                  </a:lnTo>
                  <a:lnTo>
                    <a:pt x="2952" y="508"/>
                  </a:lnTo>
                  <a:lnTo>
                    <a:pt x="2926" y="499"/>
                  </a:lnTo>
                  <a:lnTo>
                    <a:pt x="2900" y="491"/>
                  </a:lnTo>
                  <a:lnTo>
                    <a:pt x="2873" y="484"/>
                  </a:lnTo>
                  <a:lnTo>
                    <a:pt x="2845" y="480"/>
                  </a:lnTo>
                  <a:lnTo>
                    <a:pt x="2818" y="476"/>
                  </a:lnTo>
                  <a:lnTo>
                    <a:pt x="2790" y="476"/>
                  </a:lnTo>
                  <a:lnTo>
                    <a:pt x="2790" y="476"/>
                  </a:lnTo>
                  <a:lnTo>
                    <a:pt x="2803" y="452"/>
                  </a:lnTo>
                  <a:lnTo>
                    <a:pt x="2813" y="427"/>
                  </a:lnTo>
                  <a:lnTo>
                    <a:pt x="2822" y="401"/>
                  </a:lnTo>
                  <a:lnTo>
                    <a:pt x="2830" y="376"/>
                  </a:lnTo>
                  <a:lnTo>
                    <a:pt x="2835" y="350"/>
                  </a:lnTo>
                  <a:lnTo>
                    <a:pt x="2841" y="323"/>
                  </a:lnTo>
                  <a:lnTo>
                    <a:pt x="2843" y="295"/>
                  </a:lnTo>
                  <a:lnTo>
                    <a:pt x="2845" y="268"/>
                  </a:lnTo>
                  <a:lnTo>
                    <a:pt x="2845" y="240"/>
                  </a:lnTo>
                  <a:lnTo>
                    <a:pt x="2843" y="212"/>
                  </a:lnTo>
                  <a:lnTo>
                    <a:pt x="2839" y="183"/>
                  </a:lnTo>
                  <a:lnTo>
                    <a:pt x="2833" y="155"/>
                  </a:lnTo>
                  <a:lnTo>
                    <a:pt x="2828" y="127"/>
                  </a:lnTo>
                  <a:lnTo>
                    <a:pt x="2820" y="98"/>
                  </a:lnTo>
                  <a:lnTo>
                    <a:pt x="2811" y="70"/>
                  </a:lnTo>
                  <a:lnTo>
                    <a:pt x="2799" y="40"/>
                  </a:lnTo>
                  <a:lnTo>
                    <a:pt x="2782" y="0"/>
                  </a:lnTo>
                  <a:lnTo>
                    <a:pt x="2782" y="0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 Light" panose="020F0302020204030204" pitchFamily="34" charset="0"/>
              </a:endParaRPr>
            </a:p>
          </p:txBody>
        </p:sp>
        <p:sp>
          <p:nvSpPr>
            <p:cNvPr id="64" name="Freeform 11"/>
            <p:cNvSpPr>
              <a:spLocks/>
            </p:cNvSpPr>
            <p:nvPr userDrawn="1"/>
          </p:nvSpPr>
          <p:spPr bwMode="auto">
            <a:xfrm>
              <a:off x="1086" y="1762"/>
              <a:ext cx="419" cy="419"/>
            </a:xfrm>
            <a:custGeom>
              <a:avLst/>
              <a:gdLst>
                <a:gd name="T0" fmla="*/ 836 w 836"/>
                <a:gd name="T1" fmla="*/ 420 h 837"/>
                <a:gd name="T2" fmla="*/ 827 w 836"/>
                <a:gd name="T3" fmla="*/ 503 h 837"/>
                <a:gd name="T4" fmla="*/ 804 w 836"/>
                <a:gd name="T5" fmla="*/ 582 h 837"/>
                <a:gd name="T6" fmla="*/ 765 w 836"/>
                <a:gd name="T7" fmla="*/ 652 h 837"/>
                <a:gd name="T8" fmla="*/ 714 w 836"/>
                <a:gd name="T9" fmla="*/ 714 h 837"/>
                <a:gd name="T10" fmla="*/ 651 w 836"/>
                <a:gd name="T11" fmla="*/ 766 h 837"/>
                <a:gd name="T12" fmla="*/ 581 w 836"/>
                <a:gd name="T13" fmla="*/ 803 h 837"/>
                <a:gd name="T14" fmla="*/ 502 w 836"/>
                <a:gd name="T15" fmla="*/ 828 h 837"/>
                <a:gd name="T16" fmla="*/ 419 w 836"/>
                <a:gd name="T17" fmla="*/ 837 h 837"/>
                <a:gd name="T18" fmla="*/ 375 w 836"/>
                <a:gd name="T19" fmla="*/ 835 h 837"/>
                <a:gd name="T20" fmla="*/ 294 w 836"/>
                <a:gd name="T21" fmla="*/ 818 h 837"/>
                <a:gd name="T22" fmla="*/ 219 w 836"/>
                <a:gd name="T23" fmla="*/ 786 h 837"/>
                <a:gd name="T24" fmla="*/ 153 w 836"/>
                <a:gd name="T25" fmla="*/ 741 h 837"/>
                <a:gd name="T26" fmla="*/ 96 w 836"/>
                <a:gd name="T27" fmla="*/ 684 h 837"/>
                <a:gd name="T28" fmla="*/ 51 w 836"/>
                <a:gd name="T29" fmla="*/ 618 h 837"/>
                <a:gd name="T30" fmla="*/ 18 w 836"/>
                <a:gd name="T31" fmla="*/ 543 h 837"/>
                <a:gd name="T32" fmla="*/ 3 w 836"/>
                <a:gd name="T33" fmla="*/ 461 h 837"/>
                <a:gd name="T34" fmla="*/ 0 w 836"/>
                <a:gd name="T35" fmla="*/ 420 h 837"/>
                <a:gd name="T36" fmla="*/ 9 w 836"/>
                <a:gd name="T37" fmla="*/ 335 h 837"/>
                <a:gd name="T38" fmla="*/ 34 w 836"/>
                <a:gd name="T39" fmla="*/ 255 h 837"/>
                <a:gd name="T40" fmla="*/ 71 w 836"/>
                <a:gd name="T41" fmla="*/ 185 h 837"/>
                <a:gd name="T42" fmla="*/ 122 w 836"/>
                <a:gd name="T43" fmla="*/ 123 h 837"/>
                <a:gd name="T44" fmla="*/ 185 w 836"/>
                <a:gd name="T45" fmla="*/ 72 h 837"/>
                <a:gd name="T46" fmla="*/ 256 w 836"/>
                <a:gd name="T47" fmla="*/ 34 h 837"/>
                <a:gd name="T48" fmla="*/ 334 w 836"/>
                <a:gd name="T49" fmla="*/ 10 h 837"/>
                <a:gd name="T50" fmla="*/ 419 w 836"/>
                <a:gd name="T51" fmla="*/ 0 h 837"/>
                <a:gd name="T52" fmla="*/ 460 w 836"/>
                <a:gd name="T53" fmla="*/ 2 h 837"/>
                <a:gd name="T54" fmla="*/ 544 w 836"/>
                <a:gd name="T55" fmla="*/ 19 h 837"/>
                <a:gd name="T56" fmla="*/ 617 w 836"/>
                <a:gd name="T57" fmla="*/ 51 h 837"/>
                <a:gd name="T58" fmla="*/ 683 w 836"/>
                <a:gd name="T59" fmla="*/ 97 h 837"/>
                <a:gd name="T60" fmla="*/ 740 w 836"/>
                <a:gd name="T61" fmla="*/ 153 h 837"/>
                <a:gd name="T62" fmla="*/ 785 w 836"/>
                <a:gd name="T63" fmla="*/ 219 h 837"/>
                <a:gd name="T64" fmla="*/ 817 w 836"/>
                <a:gd name="T65" fmla="*/ 295 h 837"/>
                <a:gd name="T66" fmla="*/ 834 w 836"/>
                <a:gd name="T67" fmla="*/ 376 h 837"/>
                <a:gd name="T68" fmla="*/ 836 w 836"/>
                <a:gd name="T69" fmla="*/ 420 h 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36" h="837">
                  <a:moveTo>
                    <a:pt x="836" y="420"/>
                  </a:moveTo>
                  <a:lnTo>
                    <a:pt x="836" y="420"/>
                  </a:lnTo>
                  <a:lnTo>
                    <a:pt x="834" y="461"/>
                  </a:lnTo>
                  <a:lnTo>
                    <a:pt x="827" y="503"/>
                  </a:lnTo>
                  <a:lnTo>
                    <a:pt x="817" y="543"/>
                  </a:lnTo>
                  <a:lnTo>
                    <a:pt x="804" y="582"/>
                  </a:lnTo>
                  <a:lnTo>
                    <a:pt x="785" y="618"/>
                  </a:lnTo>
                  <a:lnTo>
                    <a:pt x="765" y="652"/>
                  </a:lnTo>
                  <a:lnTo>
                    <a:pt x="740" y="684"/>
                  </a:lnTo>
                  <a:lnTo>
                    <a:pt x="714" y="714"/>
                  </a:lnTo>
                  <a:lnTo>
                    <a:pt x="683" y="741"/>
                  </a:lnTo>
                  <a:lnTo>
                    <a:pt x="651" y="766"/>
                  </a:lnTo>
                  <a:lnTo>
                    <a:pt x="617" y="786"/>
                  </a:lnTo>
                  <a:lnTo>
                    <a:pt x="581" y="803"/>
                  </a:lnTo>
                  <a:lnTo>
                    <a:pt x="544" y="818"/>
                  </a:lnTo>
                  <a:lnTo>
                    <a:pt x="502" y="828"/>
                  </a:lnTo>
                  <a:lnTo>
                    <a:pt x="460" y="835"/>
                  </a:lnTo>
                  <a:lnTo>
                    <a:pt x="419" y="837"/>
                  </a:lnTo>
                  <a:lnTo>
                    <a:pt x="419" y="837"/>
                  </a:lnTo>
                  <a:lnTo>
                    <a:pt x="375" y="835"/>
                  </a:lnTo>
                  <a:lnTo>
                    <a:pt x="334" y="828"/>
                  </a:lnTo>
                  <a:lnTo>
                    <a:pt x="294" y="818"/>
                  </a:lnTo>
                  <a:lnTo>
                    <a:pt x="256" y="803"/>
                  </a:lnTo>
                  <a:lnTo>
                    <a:pt x="219" y="786"/>
                  </a:lnTo>
                  <a:lnTo>
                    <a:pt x="185" y="766"/>
                  </a:lnTo>
                  <a:lnTo>
                    <a:pt x="153" y="741"/>
                  </a:lnTo>
                  <a:lnTo>
                    <a:pt x="122" y="714"/>
                  </a:lnTo>
                  <a:lnTo>
                    <a:pt x="96" y="684"/>
                  </a:lnTo>
                  <a:lnTo>
                    <a:pt x="71" y="652"/>
                  </a:lnTo>
                  <a:lnTo>
                    <a:pt x="51" y="618"/>
                  </a:lnTo>
                  <a:lnTo>
                    <a:pt x="34" y="582"/>
                  </a:lnTo>
                  <a:lnTo>
                    <a:pt x="18" y="543"/>
                  </a:lnTo>
                  <a:lnTo>
                    <a:pt x="9" y="503"/>
                  </a:lnTo>
                  <a:lnTo>
                    <a:pt x="3" y="461"/>
                  </a:lnTo>
                  <a:lnTo>
                    <a:pt x="0" y="420"/>
                  </a:lnTo>
                  <a:lnTo>
                    <a:pt x="0" y="420"/>
                  </a:lnTo>
                  <a:lnTo>
                    <a:pt x="3" y="376"/>
                  </a:lnTo>
                  <a:lnTo>
                    <a:pt x="9" y="335"/>
                  </a:lnTo>
                  <a:lnTo>
                    <a:pt x="18" y="295"/>
                  </a:lnTo>
                  <a:lnTo>
                    <a:pt x="34" y="255"/>
                  </a:lnTo>
                  <a:lnTo>
                    <a:pt x="51" y="219"/>
                  </a:lnTo>
                  <a:lnTo>
                    <a:pt x="71" y="185"/>
                  </a:lnTo>
                  <a:lnTo>
                    <a:pt x="96" y="153"/>
                  </a:lnTo>
                  <a:lnTo>
                    <a:pt x="122" y="123"/>
                  </a:lnTo>
                  <a:lnTo>
                    <a:pt x="153" y="97"/>
                  </a:lnTo>
                  <a:lnTo>
                    <a:pt x="185" y="72"/>
                  </a:lnTo>
                  <a:lnTo>
                    <a:pt x="219" y="51"/>
                  </a:lnTo>
                  <a:lnTo>
                    <a:pt x="256" y="34"/>
                  </a:lnTo>
                  <a:lnTo>
                    <a:pt x="294" y="19"/>
                  </a:lnTo>
                  <a:lnTo>
                    <a:pt x="334" y="10"/>
                  </a:lnTo>
                  <a:lnTo>
                    <a:pt x="375" y="2"/>
                  </a:lnTo>
                  <a:lnTo>
                    <a:pt x="419" y="0"/>
                  </a:lnTo>
                  <a:lnTo>
                    <a:pt x="419" y="0"/>
                  </a:lnTo>
                  <a:lnTo>
                    <a:pt x="460" y="2"/>
                  </a:lnTo>
                  <a:lnTo>
                    <a:pt x="502" y="10"/>
                  </a:lnTo>
                  <a:lnTo>
                    <a:pt x="544" y="19"/>
                  </a:lnTo>
                  <a:lnTo>
                    <a:pt x="581" y="34"/>
                  </a:lnTo>
                  <a:lnTo>
                    <a:pt x="617" y="51"/>
                  </a:lnTo>
                  <a:lnTo>
                    <a:pt x="651" y="72"/>
                  </a:lnTo>
                  <a:lnTo>
                    <a:pt x="683" y="97"/>
                  </a:lnTo>
                  <a:lnTo>
                    <a:pt x="714" y="123"/>
                  </a:lnTo>
                  <a:lnTo>
                    <a:pt x="740" y="153"/>
                  </a:lnTo>
                  <a:lnTo>
                    <a:pt x="765" y="185"/>
                  </a:lnTo>
                  <a:lnTo>
                    <a:pt x="785" y="219"/>
                  </a:lnTo>
                  <a:lnTo>
                    <a:pt x="804" y="255"/>
                  </a:lnTo>
                  <a:lnTo>
                    <a:pt x="817" y="295"/>
                  </a:lnTo>
                  <a:lnTo>
                    <a:pt x="827" y="335"/>
                  </a:lnTo>
                  <a:lnTo>
                    <a:pt x="834" y="376"/>
                  </a:lnTo>
                  <a:lnTo>
                    <a:pt x="836" y="420"/>
                  </a:lnTo>
                  <a:lnTo>
                    <a:pt x="836" y="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 Light" panose="020F0302020204030204" pitchFamily="34" charset="0"/>
              </a:endParaRPr>
            </a:p>
          </p:txBody>
        </p:sp>
      </p:grpSp>
      <p:grpSp>
        <p:nvGrpSpPr>
          <p:cNvPr id="65" name="Group 4"/>
          <p:cNvGrpSpPr>
            <a:grpSpLocks noChangeAspect="1"/>
          </p:cNvGrpSpPr>
          <p:nvPr userDrawn="1"/>
        </p:nvGrpSpPr>
        <p:grpSpPr bwMode="auto">
          <a:xfrm>
            <a:off x="5961926" y="3805577"/>
            <a:ext cx="476974" cy="403622"/>
            <a:chOff x="2337" y="1161"/>
            <a:chExt cx="1086" cy="919"/>
          </a:xfrm>
          <a:solidFill>
            <a:schemeClr val="bg1"/>
          </a:solidFill>
        </p:grpSpPr>
        <p:sp>
          <p:nvSpPr>
            <p:cNvPr id="66" name="Freeform 5"/>
            <p:cNvSpPr>
              <a:spLocks/>
            </p:cNvSpPr>
            <p:nvPr userDrawn="1"/>
          </p:nvSpPr>
          <p:spPr bwMode="auto">
            <a:xfrm>
              <a:off x="2337" y="1347"/>
              <a:ext cx="543" cy="189"/>
            </a:xfrm>
            <a:custGeom>
              <a:avLst/>
              <a:gdLst>
                <a:gd name="T0" fmla="*/ 606 w 606"/>
                <a:gd name="T1" fmla="*/ 0 h 210"/>
                <a:gd name="T2" fmla="*/ 606 w 606"/>
                <a:gd name="T3" fmla="*/ 210 h 210"/>
                <a:gd name="T4" fmla="*/ 0 w 606"/>
                <a:gd name="T5" fmla="*/ 210 h 210"/>
                <a:gd name="T6" fmla="*/ 0 w 606"/>
                <a:gd name="T7" fmla="*/ 160 h 210"/>
                <a:gd name="T8" fmla="*/ 161 w 606"/>
                <a:gd name="T9" fmla="*/ 0 h 210"/>
                <a:gd name="T10" fmla="*/ 606 w 606"/>
                <a:gd name="T11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6" h="210">
                  <a:moveTo>
                    <a:pt x="606" y="0"/>
                  </a:moveTo>
                  <a:cubicBezTo>
                    <a:pt x="606" y="210"/>
                    <a:pt x="606" y="210"/>
                    <a:pt x="606" y="210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lnTo>
                    <a:pt x="60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 Light" panose="020F0302020204030204" pitchFamily="34" charset="0"/>
              </a:endParaRPr>
            </a:p>
          </p:txBody>
        </p:sp>
        <p:sp>
          <p:nvSpPr>
            <p:cNvPr id="67" name="Freeform 6"/>
            <p:cNvSpPr>
              <a:spLocks/>
            </p:cNvSpPr>
            <p:nvPr userDrawn="1"/>
          </p:nvSpPr>
          <p:spPr bwMode="auto">
            <a:xfrm>
              <a:off x="2337" y="1576"/>
              <a:ext cx="543" cy="504"/>
            </a:xfrm>
            <a:custGeom>
              <a:avLst/>
              <a:gdLst>
                <a:gd name="T0" fmla="*/ 606 w 606"/>
                <a:gd name="T1" fmla="*/ 139 h 562"/>
                <a:gd name="T2" fmla="*/ 606 w 606"/>
                <a:gd name="T3" fmla="*/ 562 h 562"/>
                <a:gd name="T4" fmla="*/ 161 w 606"/>
                <a:gd name="T5" fmla="*/ 562 h 562"/>
                <a:gd name="T6" fmla="*/ 0 w 606"/>
                <a:gd name="T7" fmla="*/ 402 h 562"/>
                <a:gd name="T8" fmla="*/ 0 w 606"/>
                <a:gd name="T9" fmla="*/ 0 h 562"/>
                <a:gd name="T10" fmla="*/ 467 w 606"/>
                <a:gd name="T11" fmla="*/ 0 h 562"/>
                <a:gd name="T12" fmla="*/ 606 w 606"/>
                <a:gd name="T13" fmla="*/ 139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6" h="562">
                  <a:moveTo>
                    <a:pt x="606" y="139"/>
                  </a:moveTo>
                  <a:cubicBezTo>
                    <a:pt x="606" y="562"/>
                    <a:pt x="606" y="562"/>
                    <a:pt x="606" y="562"/>
                  </a:cubicBezTo>
                  <a:cubicBezTo>
                    <a:pt x="161" y="562"/>
                    <a:pt x="161" y="562"/>
                    <a:pt x="161" y="562"/>
                  </a:cubicBezTo>
                  <a:cubicBezTo>
                    <a:pt x="72" y="562"/>
                    <a:pt x="0" y="491"/>
                    <a:pt x="0" y="40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7" y="0"/>
                    <a:pt x="467" y="0"/>
                    <a:pt x="467" y="0"/>
                  </a:cubicBezTo>
                  <a:cubicBezTo>
                    <a:pt x="467" y="77"/>
                    <a:pt x="529" y="139"/>
                    <a:pt x="606" y="1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 Light" panose="020F0302020204030204" pitchFamily="34" charset="0"/>
              </a:endParaRPr>
            </a:p>
          </p:txBody>
        </p:sp>
        <p:sp>
          <p:nvSpPr>
            <p:cNvPr id="68" name="Freeform 7"/>
            <p:cNvSpPr>
              <a:spLocks/>
            </p:cNvSpPr>
            <p:nvPr userDrawn="1"/>
          </p:nvSpPr>
          <p:spPr bwMode="auto">
            <a:xfrm>
              <a:off x="2677" y="1161"/>
              <a:ext cx="203" cy="186"/>
            </a:xfrm>
            <a:custGeom>
              <a:avLst/>
              <a:gdLst>
                <a:gd name="T0" fmla="*/ 227 w 227"/>
                <a:gd name="T1" fmla="*/ 0 h 208"/>
                <a:gd name="T2" fmla="*/ 227 w 227"/>
                <a:gd name="T3" fmla="*/ 73 h 208"/>
                <a:gd name="T4" fmla="*/ 75 w 227"/>
                <a:gd name="T5" fmla="*/ 208 h 208"/>
                <a:gd name="T6" fmla="*/ 0 w 227"/>
                <a:gd name="T7" fmla="*/ 208 h 208"/>
                <a:gd name="T8" fmla="*/ 227 w 227"/>
                <a:gd name="T9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7" h="208">
                  <a:moveTo>
                    <a:pt x="227" y="0"/>
                  </a:moveTo>
                  <a:cubicBezTo>
                    <a:pt x="227" y="73"/>
                    <a:pt x="227" y="73"/>
                    <a:pt x="227" y="73"/>
                  </a:cubicBezTo>
                  <a:cubicBezTo>
                    <a:pt x="149" y="73"/>
                    <a:pt x="84" y="132"/>
                    <a:pt x="75" y="208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10" y="92"/>
                    <a:pt x="108" y="0"/>
                    <a:pt x="22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 Light" panose="020F0302020204030204" pitchFamily="34" charset="0"/>
              </a:endParaRPr>
            </a:p>
          </p:txBody>
        </p:sp>
        <p:sp>
          <p:nvSpPr>
            <p:cNvPr id="69" name="Freeform 8"/>
            <p:cNvSpPr>
              <a:spLocks/>
            </p:cNvSpPr>
            <p:nvPr userDrawn="1"/>
          </p:nvSpPr>
          <p:spPr bwMode="auto">
            <a:xfrm>
              <a:off x="2796" y="1582"/>
              <a:ext cx="84" cy="85"/>
            </a:xfrm>
            <a:custGeom>
              <a:avLst/>
              <a:gdLst>
                <a:gd name="T0" fmla="*/ 94 w 94"/>
                <a:gd name="T1" fmla="*/ 0 h 95"/>
                <a:gd name="T2" fmla="*/ 94 w 94"/>
                <a:gd name="T3" fmla="*/ 95 h 95"/>
                <a:gd name="T4" fmla="*/ 13 w 94"/>
                <a:gd name="T5" fmla="*/ 48 h 95"/>
                <a:gd name="T6" fmla="*/ 0 w 94"/>
                <a:gd name="T7" fmla="*/ 0 h 95"/>
                <a:gd name="T8" fmla="*/ 94 w 94"/>
                <a:gd name="T9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95">
                  <a:moveTo>
                    <a:pt x="94" y="0"/>
                  </a:moveTo>
                  <a:cubicBezTo>
                    <a:pt x="94" y="95"/>
                    <a:pt x="94" y="95"/>
                    <a:pt x="94" y="95"/>
                  </a:cubicBezTo>
                  <a:cubicBezTo>
                    <a:pt x="60" y="95"/>
                    <a:pt x="29" y="76"/>
                    <a:pt x="13" y="48"/>
                  </a:cubicBezTo>
                  <a:cubicBezTo>
                    <a:pt x="4" y="34"/>
                    <a:pt x="0" y="18"/>
                    <a:pt x="0" y="0"/>
                  </a:cubicBezTo>
                  <a:lnTo>
                    <a:pt x="9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 Light" panose="020F0302020204030204" pitchFamily="34" charset="0"/>
              </a:endParaRPr>
            </a:p>
          </p:txBody>
        </p:sp>
        <p:sp>
          <p:nvSpPr>
            <p:cNvPr id="70" name="Freeform 9"/>
            <p:cNvSpPr>
              <a:spLocks/>
            </p:cNvSpPr>
            <p:nvPr userDrawn="1"/>
          </p:nvSpPr>
          <p:spPr bwMode="auto">
            <a:xfrm>
              <a:off x="2880" y="1161"/>
              <a:ext cx="203" cy="186"/>
            </a:xfrm>
            <a:custGeom>
              <a:avLst/>
              <a:gdLst>
                <a:gd name="T0" fmla="*/ 227 w 227"/>
                <a:gd name="T1" fmla="*/ 208 h 208"/>
                <a:gd name="T2" fmla="*/ 153 w 227"/>
                <a:gd name="T3" fmla="*/ 208 h 208"/>
                <a:gd name="T4" fmla="*/ 0 w 227"/>
                <a:gd name="T5" fmla="*/ 73 h 208"/>
                <a:gd name="T6" fmla="*/ 0 w 227"/>
                <a:gd name="T7" fmla="*/ 0 h 208"/>
                <a:gd name="T8" fmla="*/ 227 w 227"/>
                <a:gd name="T9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7" h="208">
                  <a:moveTo>
                    <a:pt x="227" y="208"/>
                  </a:moveTo>
                  <a:cubicBezTo>
                    <a:pt x="153" y="208"/>
                    <a:pt x="153" y="208"/>
                    <a:pt x="153" y="208"/>
                  </a:cubicBezTo>
                  <a:cubicBezTo>
                    <a:pt x="144" y="132"/>
                    <a:pt x="79" y="73"/>
                    <a:pt x="0" y="7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9" y="0"/>
                    <a:pt x="217" y="92"/>
                    <a:pt x="227" y="2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 Light" panose="020F0302020204030204" pitchFamily="34" charset="0"/>
              </a:endParaRPr>
            </a:p>
          </p:txBody>
        </p:sp>
        <p:sp>
          <p:nvSpPr>
            <p:cNvPr id="71" name="Freeform 10"/>
            <p:cNvSpPr>
              <a:spLocks/>
            </p:cNvSpPr>
            <p:nvPr userDrawn="1"/>
          </p:nvSpPr>
          <p:spPr bwMode="auto">
            <a:xfrm>
              <a:off x="2880" y="1347"/>
              <a:ext cx="543" cy="189"/>
            </a:xfrm>
            <a:custGeom>
              <a:avLst/>
              <a:gdLst>
                <a:gd name="T0" fmla="*/ 446 w 606"/>
                <a:gd name="T1" fmla="*/ 0 h 210"/>
                <a:gd name="T2" fmla="*/ 606 w 606"/>
                <a:gd name="T3" fmla="*/ 160 h 210"/>
                <a:gd name="T4" fmla="*/ 606 w 606"/>
                <a:gd name="T5" fmla="*/ 210 h 210"/>
                <a:gd name="T6" fmla="*/ 0 w 606"/>
                <a:gd name="T7" fmla="*/ 210 h 210"/>
                <a:gd name="T8" fmla="*/ 0 w 606"/>
                <a:gd name="T9" fmla="*/ 0 h 210"/>
                <a:gd name="T10" fmla="*/ 446 w 606"/>
                <a:gd name="T11" fmla="*/ 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6" h="210">
                  <a:moveTo>
                    <a:pt x="446" y="0"/>
                  </a:moveTo>
                  <a:cubicBezTo>
                    <a:pt x="534" y="0"/>
                    <a:pt x="606" y="72"/>
                    <a:pt x="606" y="160"/>
                  </a:cubicBezTo>
                  <a:cubicBezTo>
                    <a:pt x="606" y="210"/>
                    <a:pt x="606" y="210"/>
                    <a:pt x="606" y="210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4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 Light" panose="020F0302020204030204" pitchFamily="34" charset="0"/>
              </a:endParaRPr>
            </a:p>
          </p:txBody>
        </p:sp>
        <p:sp>
          <p:nvSpPr>
            <p:cNvPr id="72" name="Freeform 11"/>
            <p:cNvSpPr>
              <a:spLocks/>
            </p:cNvSpPr>
            <p:nvPr userDrawn="1"/>
          </p:nvSpPr>
          <p:spPr bwMode="auto">
            <a:xfrm>
              <a:off x="2880" y="1576"/>
              <a:ext cx="543" cy="504"/>
            </a:xfrm>
            <a:custGeom>
              <a:avLst/>
              <a:gdLst>
                <a:gd name="T0" fmla="*/ 606 w 606"/>
                <a:gd name="T1" fmla="*/ 0 h 562"/>
                <a:gd name="T2" fmla="*/ 606 w 606"/>
                <a:gd name="T3" fmla="*/ 402 h 562"/>
                <a:gd name="T4" fmla="*/ 446 w 606"/>
                <a:gd name="T5" fmla="*/ 562 h 562"/>
                <a:gd name="T6" fmla="*/ 0 w 606"/>
                <a:gd name="T7" fmla="*/ 562 h 562"/>
                <a:gd name="T8" fmla="*/ 0 w 606"/>
                <a:gd name="T9" fmla="*/ 139 h 562"/>
                <a:gd name="T10" fmla="*/ 140 w 606"/>
                <a:gd name="T11" fmla="*/ 0 h 562"/>
                <a:gd name="T12" fmla="*/ 606 w 606"/>
                <a:gd name="T13" fmla="*/ 0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6" h="562">
                  <a:moveTo>
                    <a:pt x="606" y="0"/>
                  </a:moveTo>
                  <a:cubicBezTo>
                    <a:pt x="606" y="402"/>
                    <a:pt x="606" y="402"/>
                    <a:pt x="606" y="402"/>
                  </a:cubicBezTo>
                  <a:cubicBezTo>
                    <a:pt x="606" y="491"/>
                    <a:pt x="534" y="562"/>
                    <a:pt x="446" y="56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77" y="139"/>
                    <a:pt x="140" y="77"/>
                    <a:pt x="140" y="0"/>
                  </a:cubicBezTo>
                  <a:lnTo>
                    <a:pt x="60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 Light" panose="020F0302020204030204" pitchFamily="34" charset="0"/>
              </a:endParaRPr>
            </a:p>
          </p:txBody>
        </p:sp>
        <p:sp>
          <p:nvSpPr>
            <p:cNvPr id="73" name="Freeform 12"/>
            <p:cNvSpPr>
              <a:spLocks/>
            </p:cNvSpPr>
            <p:nvPr userDrawn="1"/>
          </p:nvSpPr>
          <p:spPr bwMode="auto">
            <a:xfrm>
              <a:off x="2880" y="1582"/>
              <a:ext cx="85" cy="85"/>
            </a:xfrm>
            <a:custGeom>
              <a:avLst/>
              <a:gdLst>
                <a:gd name="T0" fmla="*/ 95 w 95"/>
                <a:gd name="T1" fmla="*/ 0 h 95"/>
                <a:gd name="T2" fmla="*/ 82 w 95"/>
                <a:gd name="T3" fmla="*/ 48 h 95"/>
                <a:gd name="T4" fmla="*/ 0 w 95"/>
                <a:gd name="T5" fmla="*/ 95 h 95"/>
                <a:gd name="T6" fmla="*/ 0 w 95"/>
                <a:gd name="T7" fmla="*/ 0 h 95"/>
                <a:gd name="T8" fmla="*/ 95 w 95"/>
                <a:gd name="T9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95" y="0"/>
                  </a:moveTo>
                  <a:cubicBezTo>
                    <a:pt x="95" y="18"/>
                    <a:pt x="90" y="34"/>
                    <a:pt x="82" y="48"/>
                  </a:cubicBezTo>
                  <a:cubicBezTo>
                    <a:pt x="66" y="76"/>
                    <a:pt x="35" y="95"/>
                    <a:pt x="0" y="95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9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74" name="Freeform 21"/>
          <p:cNvSpPr>
            <a:spLocks noEditPoints="1"/>
          </p:cNvSpPr>
          <p:nvPr userDrawn="1"/>
        </p:nvSpPr>
        <p:spPr bwMode="auto">
          <a:xfrm>
            <a:off x="3283062" y="2759952"/>
            <a:ext cx="498266" cy="498266"/>
          </a:xfrm>
          <a:custGeom>
            <a:avLst/>
            <a:gdLst>
              <a:gd name="T0" fmla="*/ 274 w 548"/>
              <a:gd name="T1" fmla="*/ 548 h 548"/>
              <a:gd name="T2" fmla="*/ 0 w 548"/>
              <a:gd name="T3" fmla="*/ 274 h 548"/>
              <a:gd name="T4" fmla="*/ 274 w 548"/>
              <a:gd name="T5" fmla="*/ 0 h 548"/>
              <a:gd name="T6" fmla="*/ 548 w 548"/>
              <a:gd name="T7" fmla="*/ 274 h 548"/>
              <a:gd name="T8" fmla="*/ 274 w 548"/>
              <a:gd name="T9" fmla="*/ 548 h 548"/>
              <a:gd name="T10" fmla="*/ 274 w 548"/>
              <a:gd name="T11" fmla="*/ 37 h 548"/>
              <a:gd name="T12" fmla="*/ 37 w 548"/>
              <a:gd name="T13" fmla="*/ 274 h 548"/>
              <a:gd name="T14" fmla="*/ 274 w 548"/>
              <a:gd name="T15" fmla="*/ 511 h 548"/>
              <a:gd name="T16" fmla="*/ 511 w 548"/>
              <a:gd name="T17" fmla="*/ 274 h 548"/>
              <a:gd name="T18" fmla="*/ 274 w 548"/>
              <a:gd name="T19" fmla="*/ 37 h 548"/>
              <a:gd name="T20" fmla="*/ 287 w 548"/>
              <a:gd name="T21" fmla="*/ 286 h 548"/>
              <a:gd name="T22" fmla="*/ 189 w 548"/>
              <a:gd name="T23" fmla="*/ 393 h 548"/>
              <a:gd name="T24" fmla="*/ 165 w 548"/>
              <a:gd name="T25" fmla="*/ 394 h 548"/>
              <a:gd name="T26" fmla="*/ 164 w 548"/>
              <a:gd name="T27" fmla="*/ 370 h 548"/>
              <a:gd name="T28" fmla="*/ 257 w 548"/>
              <a:gd name="T29" fmla="*/ 268 h 548"/>
              <a:gd name="T30" fmla="*/ 257 w 548"/>
              <a:gd name="T31" fmla="*/ 71 h 548"/>
              <a:gd name="T32" fmla="*/ 274 w 548"/>
              <a:gd name="T33" fmla="*/ 54 h 548"/>
              <a:gd name="T34" fmla="*/ 291 w 548"/>
              <a:gd name="T35" fmla="*/ 71 h 548"/>
              <a:gd name="T36" fmla="*/ 291 w 548"/>
              <a:gd name="T37" fmla="*/ 272 h 548"/>
              <a:gd name="T38" fmla="*/ 287 w 548"/>
              <a:gd name="T39" fmla="*/ 286 h 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48" h="548">
                <a:moveTo>
                  <a:pt x="274" y="548"/>
                </a:moveTo>
                <a:cubicBezTo>
                  <a:pt x="123" y="548"/>
                  <a:pt x="0" y="425"/>
                  <a:pt x="0" y="274"/>
                </a:cubicBezTo>
                <a:cubicBezTo>
                  <a:pt x="0" y="123"/>
                  <a:pt x="123" y="0"/>
                  <a:pt x="274" y="0"/>
                </a:cubicBezTo>
                <a:cubicBezTo>
                  <a:pt x="425" y="0"/>
                  <a:pt x="548" y="123"/>
                  <a:pt x="548" y="274"/>
                </a:cubicBezTo>
                <a:cubicBezTo>
                  <a:pt x="548" y="425"/>
                  <a:pt x="425" y="548"/>
                  <a:pt x="274" y="548"/>
                </a:cubicBezTo>
                <a:close/>
                <a:moveTo>
                  <a:pt x="274" y="37"/>
                </a:moveTo>
                <a:cubicBezTo>
                  <a:pt x="144" y="37"/>
                  <a:pt x="37" y="144"/>
                  <a:pt x="37" y="274"/>
                </a:cubicBezTo>
                <a:cubicBezTo>
                  <a:pt x="37" y="404"/>
                  <a:pt x="144" y="511"/>
                  <a:pt x="274" y="511"/>
                </a:cubicBezTo>
                <a:cubicBezTo>
                  <a:pt x="404" y="511"/>
                  <a:pt x="511" y="404"/>
                  <a:pt x="511" y="274"/>
                </a:cubicBezTo>
                <a:cubicBezTo>
                  <a:pt x="511" y="144"/>
                  <a:pt x="404" y="37"/>
                  <a:pt x="274" y="37"/>
                </a:cubicBezTo>
                <a:close/>
                <a:moveTo>
                  <a:pt x="287" y="286"/>
                </a:moveTo>
                <a:cubicBezTo>
                  <a:pt x="189" y="393"/>
                  <a:pt x="189" y="393"/>
                  <a:pt x="189" y="393"/>
                </a:cubicBezTo>
                <a:cubicBezTo>
                  <a:pt x="189" y="393"/>
                  <a:pt x="176" y="405"/>
                  <a:pt x="165" y="394"/>
                </a:cubicBezTo>
                <a:cubicBezTo>
                  <a:pt x="153" y="384"/>
                  <a:pt x="164" y="370"/>
                  <a:pt x="164" y="370"/>
                </a:cubicBezTo>
                <a:cubicBezTo>
                  <a:pt x="257" y="268"/>
                  <a:pt x="257" y="268"/>
                  <a:pt x="257" y="268"/>
                </a:cubicBezTo>
                <a:cubicBezTo>
                  <a:pt x="257" y="71"/>
                  <a:pt x="257" y="71"/>
                  <a:pt x="257" y="71"/>
                </a:cubicBezTo>
                <a:cubicBezTo>
                  <a:pt x="257" y="71"/>
                  <a:pt x="258" y="54"/>
                  <a:pt x="274" y="54"/>
                </a:cubicBezTo>
                <a:cubicBezTo>
                  <a:pt x="290" y="54"/>
                  <a:pt x="291" y="71"/>
                  <a:pt x="291" y="71"/>
                </a:cubicBezTo>
                <a:cubicBezTo>
                  <a:pt x="291" y="272"/>
                  <a:pt x="291" y="272"/>
                  <a:pt x="291" y="272"/>
                </a:cubicBezTo>
                <a:cubicBezTo>
                  <a:pt x="292" y="279"/>
                  <a:pt x="287" y="286"/>
                  <a:pt x="287" y="28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 Light" panose="020F0302020204030204" pitchFamily="34" charset="0"/>
            </a:endParaRPr>
          </a:p>
        </p:txBody>
      </p:sp>
      <p:sp>
        <p:nvSpPr>
          <p:cNvPr id="75" name="Freeform 5"/>
          <p:cNvSpPr>
            <a:spLocks/>
          </p:cNvSpPr>
          <p:nvPr userDrawn="1"/>
        </p:nvSpPr>
        <p:spPr bwMode="auto">
          <a:xfrm flipH="1">
            <a:off x="3311335" y="3513050"/>
            <a:ext cx="453730" cy="453732"/>
          </a:xfrm>
          <a:custGeom>
            <a:avLst/>
            <a:gdLst/>
            <a:ahLst/>
            <a:cxnLst/>
            <a:rect l="l" t="t" r="r" b="b"/>
            <a:pathLst>
              <a:path w="676208" h="676208">
                <a:moveTo>
                  <a:pt x="383148" y="205522"/>
                </a:moveTo>
                <a:cubicBezTo>
                  <a:pt x="309924" y="180645"/>
                  <a:pt x="230399" y="219837"/>
                  <a:pt x="205522" y="293060"/>
                </a:cubicBezTo>
                <a:cubicBezTo>
                  <a:pt x="180645" y="366284"/>
                  <a:pt x="219837" y="445809"/>
                  <a:pt x="293060" y="470686"/>
                </a:cubicBezTo>
                <a:cubicBezTo>
                  <a:pt x="366284" y="495563"/>
                  <a:pt x="445809" y="456371"/>
                  <a:pt x="470686" y="383148"/>
                </a:cubicBezTo>
                <a:cubicBezTo>
                  <a:pt x="495563" y="309924"/>
                  <a:pt x="456371" y="230399"/>
                  <a:pt x="383148" y="205522"/>
                </a:cubicBezTo>
                <a:close/>
                <a:moveTo>
                  <a:pt x="411540" y="7455"/>
                </a:moveTo>
                <a:lnTo>
                  <a:pt x="432416" y="90211"/>
                </a:lnTo>
                <a:lnTo>
                  <a:pt x="490568" y="120778"/>
                </a:lnTo>
                <a:lnTo>
                  <a:pt x="523372" y="108850"/>
                </a:lnTo>
                <a:lnTo>
                  <a:pt x="570341" y="91702"/>
                </a:lnTo>
                <a:lnTo>
                  <a:pt x="581524" y="105122"/>
                </a:lnTo>
                <a:lnTo>
                  <a:pt x="623274" y="155819"/>
                </a:lnTo>
                <a:lnTo>
                  <a:pt x="604636" y="187877"/>
                </a:lnTo>
                <a:lnTo>
                  <a:pt x="579288" y="229628"/>
                </a:lnTo>
                <a:lnTo>
                  <a:pt x="583015" y="241556"/>
                </a:lnTo>
                <a:lnTo>
                  <a:pt x="599417" y="292253"/>
                </a:lnTo>
                <a:lnTo>
                  <a:pt x="652351" y="316856"/>
                </a:lnTo>
                <a:lnTo>
                  <a:pt x="676208" y="328039"/>
                </a:lnTo>
                <a:lnTo>
                  <a:pt x="676208" y="334749"/>
                </a:lnTo>
                <a:lnTo>
                  <a:pt x="668753" y="410794"/>
                </a:lnTo>
                <a:lnTo>
                  <a:pt x="611346" y="425705"/>
                </a:lnTo>
                <a:lnTo>
                  <a:pt x="585997" y="431670"/>
                </a:lnTo>
                <a:lnTo>
                  <a:pt x="555430" y="489822"/>
                </a:lnTo>
                <a:lnTo>
                  <a:pt x="584506" y="569595"/>
                </a:lnTo>
                <a:lnTo>
                  <a:pt x="521135" y="623274"/>
                </a:lnTo>
                <a:lnTo>
                  <a:pt x="447326" y="579287"/>
                </a:lnTo>
                <a:lnTo>
                  <a:pt x="384701" y="598672"/>
                </a:lnTo>
                <a:lnTo>
                  <a:pt x="348169" y="676208"/>
                </a:lnTo>
                <a:lnTo>
                  <a:pt x="265413" y="668007"/>
                </a:lnTo>
                <a:lnTo>
                  <a:pt x="244538" y="585252"/>
                </a:lnTo>
                <a:lnTo>
                  <a:pt x="186386" y="554684"/>
                </a:lnTo>
                <a:lnTo>
                  <a:pt x="106613" y="584506"/>
                </a:lnTo>
                <a:lnTo>
                  <a:pt x="53679" y="520390"/>
                </a:lnTo>
                <a:lnTo>
                  <a:pt x="56662" y="514425"/>
                </a:lnTo>
                <a:lnTo>
                  <a:pt x="96921" y="446581"/>
                </a:lnTo>
                <a:lnTo>
                  <a:pt x="77537" y="383955"/>
                </a:lnTo>
                <a:lnTo>
                  <a:pt x="12674" y="353388"/>
                </a:lnTo>
                <a:lnTo>
                  <a:pt x="0" y="348169"/>
                </a:lnTo>
                <a:lnTo>
                  <a:pt x="8201" y="265414"/>
                </a:lnTo>
                <a:lnTo>
                  <a:pt x="90956" y="244538"/>
                </a:lnTo>
                <a:lnTo>
                  <a:pt x="121524" y="186386"/>
                </a:lnTo>
                <a:lnTo>
                  <a:pt x="91702" y="105867"/>
                </a:lnTo>
                <a:lnTo>
                  <a:pt x="155819" y="52934"/>
                </a:lnTo>
                <a:lnTo>
                  <a:pt x="229627" y="96921"/>
                </a:lnTo>
                <a:lnTo>
                  <a:pt x="292253" y="77537"/>
                </a:lnTo>
                <a:lnTo>
                  <a:pt x="328785" y="0"/>
                </a:lnTo>
                <a:lnTo>
                  <a:pt x="410049" y="745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 Light" panose="020F0302020204030204" pitchFamily="34" charset="0"/>
            </a:endParaRPr>
          </a:p>
        </p:txBody>
      </p:sp>
      <p:grpSp>
        <p:nvGrpSpPr>
          <p:cNvPr id="76" name="Group 75"/>
          <p:cNvGrpSpPr/>
          <p:nvPr userDrawn="1"/>
        </p:nvGrpSpPr>
        <p:grpSpPr>
          <a:xfrm>
            <a:off x="5979963" y="1767413"/>
            <a:ext cx="490870" cy="460070"/>
            <a:chOff x="5915319" y="1809606"/>
            <a:chExt cx="554492" cy="519700"/>
          </a:xfrm>
        </p:grpSpPr>
        <p:sp>
          <p:nvSpPr>
            <p:cNvPr id="77" name="Freeform 136"/>
            <p:cNvSpPr>
              <a:spLocks/>
            </p:cNvSpPr>
            <p:nvPr userDrawn="1"/>
          </p:nvSpPr>
          <p:spPr bwMode="auto">
            <a:xfrm>
              <a:off x="6025130" y="1809606"/>
              <a:ext cx="444681" cy="519700"/>
            </a:xfrm>
            <a:custGeom>
              <a:avLst/>
              <a:gdLst>
                <a:gd name="T0" fmla="*/ 676 w 710"/>
                <a:gd name="T1" fmla="*/ 559 h 830"/>
                <a:gd name="T2" fmla="*/ 671 w 710"/>
                <a:gd name="T3" fmla="*/ 468 h 830"/>
                <a:gd name="T4" fmla="*/ 683 w 710"/>
                <a:gd name="T5" fmla="*/ 393 h 830"/>
                <a:gd name="T6" fmla="*/ 613 w 710"/>
                <a:gd name="T7" fmla="*/ 342 h 830"/>
                <a:gd name="T8" fmla="*/ 433 w 710"/>
                <a:gd name="T9" fmla="*/ 338 h 830"/>
                <a:gd name="T10" fmla="*/ 402 w 710"/>
                <a:gd name="T11" fmla="*/ 327 h 830"/>
                <a:gd name="T12" fmla="*/ 400 w 710"/>
                <a:gd name="T13" fmla="*/ 284 h 830"/>
                <a:gd name="T14" fmla="*/ 451 w 710"/>
                <a:gd name="T15" fmla="*/ 73 h 830"/>
                <a:gd name="T16" fmla="*/ 408 w 710"/>
                <a:gd name="T17" fmla="*/ 2 h 830"/>
                <a:gd name="T18" fmla="*/ 392 w 710"/>
                <a:gd name="T19" fmla="*/ 0 h 830"/>
                <a:gd name="T20" fmla="*/ 337 w 710"/>
                <a:gd name="T21" fmla="*/ 33 h 830"/>
                <a:gd name="T22" fmla="*/ 316 w 710"/>
                <a:gd name="T23" fmla="*/ 119 h 830"/>
                <a:gd name="T24" fmla="*/ 277 w 710"/>
                <a:gd name="T25" fmla="*/ 205 h 830"/>
                <a:gd name="T26" fmla="*/ 231 w 710"/>
                <a:gd name="T27" fmla="*/ 266 h 830"/>
                <a:gd name="T28" fmla="*/ 155 w 710"/>
                <a:gd name="T29" fmla="*/ 405 h 830"/>
                <a:gd name="T30" fmla="*/ 20 w 710"/>
                <a:gd name="T31" fmla="*/ 433 h 830"/>
                <a:gd name="T32" fmla="*/ 0 w 710"/>
                <a:gd name="T33" fmla="*/ 454 h 830"/>
                <a:gd name="T34" fmla="*/ 0 w 710"/>
                <a:gd name="T35" fmla="*/ 729 h 830"/>
                <a:gd name="T36" fmla="*/ 19 w 710"/>
                <a:gd name="T37" fmla="*/ 749 h 830"/>
                <a:gd name="T38" fmla="*/ 227 w 710"/>
                <a:gd name="T39" fmla="*/ 776 h 830"/>
                <a:gd name="T40" fmla="*/ 615 w 710"/>
                <a:gd name="T41" fmla="*/ 767 h 830"/>
                <a:gd name="T42" fmla="*/ 630 w 710"/>
                <a:gd name="T43" fmla="*/ 703 h 830"/>
                <a:gd name="T44" fmla="*/ 648 w 710"/>
                <a:gd name="T45" fmla="*/ 678 h 830"/>
                <a:gd name="T46" fmla="*/ 672 w 710"/>
                <a:gd name="T47" fmla="*/ 633 h 830"/>
                <a:gd name="T48" fmla="*/ 660 w 710"/>
                <a:gd name="T49" fmla="*/ 584 h 830"/>
                <a:gd name="T50" fmla="*/ 676 w 710"/>
                <a:gd name="T51" fmla="*/ 559 h 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10" h="830">
                  <a:moveTo>
                    <a:pt x="676" y="559"/>
                  </a:moveTo>
                  <a:cubicBezTo>
                    <a:pt x="690" y="549"/>
                    <a:pt x="710" y="512"/>
                    <a:pt x="671" y="468"/>
                  </a:cubicBezTo>
                  <a:cubicBezTo>
                    <a:pt x="652" y="438"/>
                    <a:pt x="689" y="439"/>
                    <a:pt x="683" y="393"/>
                  </a:cubicBezTo>
                  <a:cubicBezTo>
                    <a:pt x="678" y="359"/>
                    <a:pt x="624" y="345"/>
                    <a:pt x="613" y="342"/>
                  </a:cubicBezTo>
                  <a:cubicBezTo>
                    <a:pt x="552" y="331"/>
                    <a:pt x="463" y="338"/>
                    <a:pt x="433" y="338"/>
                  </a:cubicBezTo>
                  <a:cubicBezTo>
                    <a:pt x="421" y="338"/>
                    <a:pt x="409" y="338"/>
                    <a:pt x="402" y="327"/>
                  </a:cubicBezTo>
                  <a:cubicBezTo>
                    <a:pt x="394" y="315"/>
                    <a:pt x="395" y="298"/>
                    <a:pt x="400" y="284"/>
                  </a:cubicBezTo>
                  <a:cubicBezTo>
                    <a:pt x="404" y="274"/>
                    <a:pt x="454" y="170"/>
                    <a:pt x="451" y="73"/>
                  </a:cubicBezTo>
                  <a:cubicBezTo>
                    <a:pt x="451" y="64"/>
                    <a:pt x="442" y="11"/>
                    <a:pt x="408" y="2"/>
                  </a:cubicBezTo>
                  <a:cubicBezTo>
                    <a:pt x="403" y="1"/>
                    <a:pt x="398" y="0"/>
                    <a:pt x="392" y="0"/>
                  </a:cubicBezTo>
                  <a:cubicBezTo>
                    <a:pt x="369" y="0"/>
                    <a:pt x="348" y="13"/>
                    <a:pt x="337" y="33"/>
                  </a:cubicBezTo>
                  <a:cubicBezTo>
                    <a:pt x="333" y="45"/>
                    <a:pt x="321" y="104"/>
                    <a:pt x="316" y="119"/>
                  </a:cubicBezTo>
                  <a:cubicBezTo>
                    <a:pt x="303" y="153"/>
                    <a:pt x="296" y="174"/>
                    <a:pt x="277" y="205"/>
                  </a:cubicBezTo>
                  <a:cubicBezTo>
                    <a:pt x="271" y="215"/>
                    <a:pt x="238" y="254"/>
                    <a:pt x="231" y="266"/>
                  </a:cubicBezTo>
                  <a:cubicBezTo>
                    <a:pt x="212" y="300"/>
                    <a:pt x="187" y="377"/>
                    <a:pt x="155" y="405"/>
                  </a:cubicBezTo>
                  <a:cubicBezTo>
                    <a:pt x="129" y="428"/>
                    <a:pt x="106" y="429"/>
                    <a:pt x="20" y="433"/>
                  </a:cubicBezTo>
                  <a:cubicBezTo>
                    <a:pt x="9" y="434"/>
                    <a:pt x="0" y="443"/>
                    <a:pt x="0" y="454"/>
                  </a:cubicBezTo>
                  <a:cubicBezTo>
                    <a:pt x="0" y="729"/>
                    <a:pt x="0" y="729"/>
                    <a:pt x="0" y="729"/>
                  </a:cubicBezTo>
                  <a:cubicBezTo>
                    <a:pt x="0" y="740"/>
                    <a:pt x="9" y="749"/>
                    <a:pt x="19" y="749"/>
                  </a:cubicBezTo>
                  <a:cubicBezTo>
                    <a:pt x="189" y="750"/>
                    <a:pt x="207" y="768"/>
                    <a:pt x="227" y="776"/>
                  </a:cubicBezTo>
                  <a:cubicBezTo>
                    <a:pt x="365" y="830"/>
                    <a:pt x="559" y="803"/>
                    <a:pt x="615" y="767"/>
                  </a:cubicBezTo>
                  <a:cubicBezTo>
                    <a:pt x="651" y="742"/>
                    <a:pt x="634" y="723"/>
                    <a:pt x="630" y="703"/>
                  </a:cubicBezTo>
                  <a:cubicBezTo>
                    <a:pt x="628" y="691"/>
                    <a:pt x="648" y="678"/>
                    <a:pt x="648" y="678"/>
                  </a:cubicBezTo>
                  <a:cubicBezTo>
                    <a:pt x="670" y="667"/>
                    <a:pt x="672" y="645"/>
                    <a:pt x="672" y="633"/>
                  </a:cubicBezTo>
                  <a:cubicBezTo>
                    <a:pt x="672" y="621"/>
                    <a:pt x="659" y="604"/>
                    <a:pt x="660" y="584"/>
                  </a:cubicBezTo>
                  <a:cubicBezTo>
                    <a:pt x="660" y="582"/>
                    <a:pt x="660" y="570"/>
                    <a:pt x="676" y="55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37"/>
            <p:cNvSpPr>
              <a:spLocks/>
            </p:cNvSpPr>
            <p:nvPr userDrawn="1"/>
          </p:nvSpPr>
          <p:spPr bwMode="auto">
            <a:xfrm>
              <a:off x="5915319" y="2061845"/>
              <a:ext cx="101114" cy="237018"/>
            </a:xfrm>
            <a:custGeom>
              <a:avLst/>
              <a:gdLst/>
              <a:ahLst/>
              <a:cxnLst/>
              <a:rect l="l" t="t" r="r" b="b"/>
              <a:pathLst>
                <a:path w="101114" h="237018">
                  <a:moveTo>
                    <a:pt x="37510" y="187005"/>
                  </a:moveTo>
                  <a:cubicBezTo>
                    <a:pt x="29404" y="187005"/>
                    <a:pt x="22832" y="193820"/>
                    <a:pt x="22832" y="202227"/>
                  </a:cubicBezTo>
                  <a:cubicBezTo>
                    <a:pt x="22832" y="210634"/>
                    <a:pt x="29404" y="217449"/>
                    <a:pt x="37510" y="217449"/>
                  </a:cubicBezTo>
                  <a:cubicBezTo>
                    <a:pt x="45616" y="217449"/>
                    <a:pt x="52188" y="210634"/>
                    <a:pt x="52188" y="202227"/>
                  </a:cubicBezTo>
                  <a:cubicBezTo>
                    <a:pt x="52188" y="193820"/>
                    <a:pt x="45616" y="187005"/>
                    <a:pt x="37510" y="187005"/>
                  </a:cubicBezTo>
                  <a:close/>
                  <a:moveTo>
                    <a:pt x="15167" y="0"/>
                  </a:moveTo>
                  <a:cubicBezTo>
                    <a:pt x="15167" y="0"/>
                    <a:pt x="15167" y="0"/>
                    <a:pt x="85947" y="0"/>
                  </a:cubicBezTo>
                  <a:cubicBezTo>
                    <a:pt x="94795" y="0"/>
                    <a:pt x="101114" y="6270"/>
                    <a:pt x="101114" y="15049"/>
                  </a:cubicBezTo>
                  <a:cubicBezTo>
                    <a:pt x="101114" y="15049"/>
                    <a:pt x="101114" y="15049"/>
                    <a:pt x="101114" y="221969"/>
                  </a:cubicBezTo>
                  <a:cubicBezTo>
                    <a:pt x="101114" y="230121"/>
                    <a:pt x="94795" y="237018"/>
                    <a:pt x="85947" y="237018"/>
                  </a:cubicBezTo>
                  <a:cubicBezTo>
                    <a:pt x="85947" y="237018"/>
                    <a:pt x="85947" y="237018"/>
                    <a:pt x="15167" y="237018"/>
                  </a:cubicBezTo>
                  <a:cubicBezTo>
                    <a:pt x="6952" y="237018"/>
                    <a:pt x="0" y="230121"/>
                    <a:pt x="0" y="221969"/>
                  </a:cubicBezTo>
                  <a:lnTo>
                    <a:pt x="0" y="15049"/>
                  </a:lnTo>
                  <a:cubicBezTo>
                    <a:pt x="0" y="6270"/>
                    <a:pt x="6952" y="0"/>
                    <a:pt x="1516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9" name="Group 78"/>
          <p:cNvGrpSpPr/>
          <p:nvPr userDrawn="1"/>
        </p:nvGrpSpPr>
        <p:grpSpPr>
          <a:xfrm>
            <a:off x="3294730" y="2056803"/>
            <a:ext cx="477170" cy="444264"/>
            <a:chOff x="2201863" y="354013"/>
            <a:chExt cx="690562" cy="642937"/>
          </a:xfrm>
          <a:solidFill>
            <a:schemeClr val="bg1"/>
          </a:solidFill>
        </p:grpSpPr>
        <p:sp>
          <p:nvSpPr>
            <p:cNvPr id="80" name="Rectangle 125"/>
            <p:cNvSpPr>
              <a:spLocks noChangeArrowheads="1"/>
            </p:cNvSpPr>
            <p:nvPr userDrawn="1"/>
          </p:nvSpPr>
          <p:spPr bwMode="auto">
            <a:xfrm>
              <a:off x="2208213" y="946150"/>
              <a:ext cx="682625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126"/>
            <p:cNvSpPr>
              <a:spLocks noChangeArrowheads="1"/>
            </p:cNvSpPr>
            <p:nvPr userDrawn="1"/>
          </p:nvSpPr>
          <p:spPr bwMode="auto">
            <a:xfrm>
              <a:off x="2254250" y="785813"/>
              <a:ext cx="112713" cy="1603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127"/>
            <p:cNvSpPr>
              <a:spLocks noChangeArrowheads="1"/>
            </p:cNvSpPr>
            <p:nvPr userDrawn="1"/>
          </p:nvSpPr>
          <p:spPr bwMode="auto">
            <a:xfrm>
              <a:off x="2413000" y="663575"/>
              <a:ext cx="114300" cy="2825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Rectangle 128"/>
            <p:cNvSpPr>
              <a:spLocks noChangeArrowheads="1"/>
            </p:cNvSpPr>
            <p:nvPr userDrawn="1"/>
          </p:nvSpPr>
          <p:spPr bwMode="auto">
            <a:xfrm>
              <a:off x="2573338" y="712788"/>
              <a:ext cx="112713" cy="2333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129"/>
            <p:cNvSpPr>
              <a:spLocks noChangeArrowheads="1"/>
            </p:cNvSpPr>
            <p:nvPr userDrawn="1"/>
          </p:nvSpPr>
          <p:spPr bwMode="auto">
            <a:xfrm>
              <a:off x="2732088" y="550863"/>
              <a:ext cx="114300" cy="395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30"/>
            <p:cNvSpPr>
              <a:spLocks/>
            </p:cNvSpPr>
            <p:nvPr userDrawn="1"/>
          </p:nvSpPr>
          <p:spPr bwMode="auto">
            <a:xfrm>
              <a:off x="2201863" y="476250"/>
              <a:ext cx="287338" cy="158750"/>
            </a:xfrm>
            <a:custGeom>
              <a:avLst/>
              <a:gdLst>
                <a:gd name="T0" fmla="*/ 303 w 315"/>
                <a:gd name="T1" fmla="*/ 0 h 174"/>
                <a:gd name="T2" fmla="*/ 315 w 315"/>
                <a:gd name="T3" fmla="*/ 23 h 174"/>
                <a:gd name="T4" fmla="*/ 11 w 315"/>
                <a:gd name="T5" fmla="*/ 174 h 174"/>
                <a:gd name="T6" fmla="*/ 0 w 315"/>
                <a:gd name="T7" fmla="*/ 150 h 174"/>
                <a:gd name="T8" fmla="*/ 303 w 315"/>
                <a:gd name="T9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174">
                  <a:moveTo>
                    <a:pt x="303" y="0"/>
                  </a:moveTo>
                  <a:cubicBezTo>
                    <a:pt x="305" y="9"/>
                    <a:pt x="309" y="17"/>
                    <a:pt x="315" y="23"/>
                  </a:cubicBezTo>
                  <a:cubicBezTo>
                    <a:pt x="11" y="174"/>
                    <a:pt x="11" y="174"/>
                    <a:pt x="11" y="174"/>
                  </a:cubicBezTo>
                  <a:cubicBezTo>
                    <a:pt x="0" y="150"/>
                    <a:pt x="0" y="150"/>
                    <a:pt x="0" y="150"/>
                  </a:cubicBezTo>
                  <a:lnTo>
                    <a:pt x="30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31"/>
            <p:cNvSpPr>
              <a:spLocks/>
            </p:cNvSpPr>
            <p:nvPr userDrawn="1"/>
          </p:nvSpPr>
          <p:spPr bwMode="auto">
            <a:xfrm>
              <a:off x="2546350" y="479425"/>
              <a:ext cx="60325" cy="50800"/>
            </a:xfrm>
            <a:custGeom>
              <a:avLst/>
              <a:gdLst>
                <a:gd name="T0" fmla="*/ 14 w 65"/>
                <a:gd name="T1" fmla="*/ 0 h 54"/>
                <a:gd name="T2" fmla="*/ 65 w 65"/>
                <a:gd name="T3" fmla="*/ 32 h 54"/>
                <a:gd name="T4" fmla="*/ 51 w 65"/>
                <a:gd name="T5" fmla="*/ 54 h 54"/>
                <a:gd name="T6" fmla="*/ 0 w 65"/>
                <a:gd name="T7" fmla="*/ 23 h 54"/>
                <a:gd name="T8" fmla="*/ 14 w 65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54">
                  <a:moveTo>
                    <a:pt x="14" y="0"/>
                  </a:moveTo>
                  <a:cubicBezTo>
                    <a:pt x="65" y="32"/>
                    <a:pt x="65" y="32"/>
                    <a:pt x="65" y="32"/>
                  </a:cubicBezTo>
                  <a:cubicBezTo>
                    <a:pt x="58" y="38"/>
                    <a:pt x="54" y="46"/>
                    <a:pt x="51" y="54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6" y="17"/>
                    <a:pt x="11" y="9"/>
                    <a:pt x="1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Oval 132"/>
            <p:cNvSpPr>
              <a:spLocks noChangeArrowheads="1"/>
            </p:cNvSpPr>
            <p:nvPr userDrawn="1"/>
          </p:nvSpPr>
          <p:spPr bwMode="auto">
            <a:xfrm>
              <a:off x="2611438" y="512763"/>
              <a:ext cx="46038" cy="476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Oval 133"/>
            <p:cNvSpPr>
              <a:spLocks noChangeArrowheads="1"/>
            </p:cNvSpPr>
            <p:nvPr userDrawn="1"/>
          </p:nvSpPr>
          <p:spPr bwMode="auto">
            <a:xfrm>
              <a:off x="2497138" y="447675"/>
              <a:ext cx="46038" cy="460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34"/>
            <p:cNvSpPr>
              <a:spLocks/>
            </p:cNvSpPr>
            <p:nvPr userDrawn="1"/>
          </p:nvSpPr>
          <p:spPr bwMode="auto">
            <a:xfrm>
              <a:off x="2660650" y="412750"/>
              <a:ext cx="155575" cy="114300"/>
            </a:xfrm>
            <a:custGeom>
              <a:avLst/>
              <a:gdLst>
                <a:gd name="T0" fmla="*/ 153 w 170"/>
                <a:gd name="T1" fmla="*/ 0 h 126"/>
                <a:gd name="T2" fmla="*/ 0 w 170"/>
                <a:gd name="T3" fmla="*/ 104 h 126"/>
                <a:gd name="T4" fmla="*/ 15 w 170"/>
                <a:gd name="T5" fmla="*/ 126 h 126"/>
                <a:gd name="T6" fmla="*/ 170 w 170"/>
                <a:gd name="T7" fmla="*/ 22 h 126"/>
                <a:gd name="T8" fmla="*/ 153 w 170"/>
                <a:gd name="T9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0" h="126">
                  <a:moveTo>
                    <a:pt x="153" y="0"/>
                  </a:moveTo>
                  <a:cubicBezTo>
                    <a:pt x="0" y="104"/>
                    <a:pt x="0" y="104"/>
                    <a:pt x="0" y="104"/>
                  </a:cubicBezTo>
                  <a:cubicBezTo>
                    <a:pt x="7" y="110"/>
                    <a:pt x="12" y="118"/>
                    <a:pt x="15" y="126"/>
                  </a:cubicBezTo>
                  <a:cubicBezTo>
                    <a:pt x="170" y="22"/>
                    <a:pt x="170" y="22"/>
                    <a:pt x="170" y="22"/>
                  </a:cubicBezTo>
                  <a:lnTo>
                    <a:pt x="15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35"/>
            <p:cNvSpPr>
              <a:spLocks/>
            </p:cNvSpPr>
            <p:nvPr userDrawn="1"/>
          </p:nvSpPr>
          <p:spPr bwMode="auto">
            <a:xfrm>
              <a:off x="2765425" y="354013"/>
              <a:ext cx="127000" cy="122238"/>
            </a:xfrm>
            <a:custGeom>
              <a:avLst/>
              <a:gdLst>
                <a:gd name="T0" fmla="*/ 101 w 139"/>
                <a:gd name="T1" fmla="*/ 127 h 133"/>
                <a:gd name="T2" fmla="*/ 96 w 139"/>
                <a:gd name="T3" fmla="*/ 132 h 133"/>
                <a:gd name="T4" fmla="*/ 89 w 139"/>
                <a:gd name="T5" fmla="*/ 130 h 133"/>
                <a:gd name="T6" fmla="*/ 2 w 139"/>
                <a:gd name="T7" fmla="*/ 18 h 133"/>
                <a:gd name="T8" fmla="*/ 1 w 139"/>
                <a:gd name="T9" fmla="*/ 11 h 133"/>
                <a:gd name="T10" fmla="*/ 7 w 139"/>
                <a:gd name="T11" fmla="*/ 6 h 133"/>
                <a:gd name="T12" fmla="*/ 133 w 139"/>
                <a:gd name="T13" fmla="*/ 0 h 133"/>
                <a:gd name="T14" fmla="*/ 138 w 139"/>
                <a:gd name="T15" fmla="*/ 2 h 133"/>
                <a:gd name="T16" fmla="*/ 139 w 139"/>
                <a:gd name="T17" fmla="*/ 7 h 133"/>
                <a:gd name="T18" fmla="*/ 101 w 139"/>
                <a:gd name="T19" fmla="*/ 127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9" h="133">
                  <a:moveTo>
                    <a:pt x="101" y="127"/>
                  </a:moveTo>
                  <a:cubicBezTo>
                    <a:pt x="101" y="130"/>
                    <a:pt x="99" y="132"/>
                    <a:pt x="96" y="132"/>
                  </a:cubicBezTo>
                  <a:cubicBezTo>
                    <a:pt x="93" y="133"/>
                    <a:pt x="91" y="132"/>
                    <a:pt x="89" y="130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0" y="16"/>
                    <a:pt x="0" y="13"/>
                    <a:pt x="1" y="11"/>
                  </a:cubicBezTo>
                  <a:cubicBezTo>
                    <a:pt x="2" y="8"/>
                    <a:pt x="5" y="6"/>
                    <a:pt x="7" y="6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135" y="0"/>
                    <a:pt x="136" y="1"/>
                    <a:pt x="138" y="2"/>
                  </a:cubicBezTo>
                  <a:cubicBezTo>
                    <a:pt x="139" y="4"/>
                    <a:pt x="139" y="6"/>
                    <a:pt x="139" y="7"/>
                  </a:cubicBezTo>
                  <a:lnTo>
                    <a:pt x="101" y="1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0204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tep Proc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dirty="0" smtClean="0"/>
              <a:t>2 Step Process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62CF9AB3-F2B2-44F1-B1C6-9B37F0775898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C939CA1C-DEC7-4112-8616-F0595646E0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Rectangle 5"/>
          <p:cNvSpPr>
            <a:spLocks noChangeArrowheads="1"/>
          </p:cNvSpPr>
          <p:nvPr userDrawn="1"/>
        </p:nvSpPr>
        <p:spPr bwMode="auto">
          <a:xfrm>
            <a:off x="5170954" y="1759298"/>
            <a:ext cx="3185645" cy="2180604"/>
          </a:xfrm>
          <a:prstGeom prst="rect">
            <a:avLst/>
          </a:prstGeom>
          <a:solidFill>
            <a:schemeClr val="accent5"/>
          </a:soli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19" name="Freeform 12"/>
          <p:cNvSpPr>
            <a:spLocks/>
          </p:cNvSpPr>
          <p:nvPr userDrawn="1"/>
        </p:nvSpPr>
        <p:spPr bwMode="auto">
          <a:xfrm>
            <a:off x="787401" y="1759298"/>
            <a:ext cx="4275610" cy="2180604"/>
          </a:xfrm>
          <a:custGeom>
            <a:avLst/>
            <a:gdLst>
              <a:gd name="T0" fmla="*/ 3248 w 3248"/>
              <a:gd name="T1" fmla="*/ 991 h 1983"/>
              <a:gd name="T2" fmla="*/ 2708 w 3248"/>
              <a:gd name="T3" fmla="*/ 442 h 1983"/>
              <a:gd name="T4" fmla="*/ 2708 w 3248"/>
              <a:gd name="T5" fmla="*/ 699 h 1983"/>
              <a:gd name="T6" fmla="*/ 2420 w 3248"/>
              <a:gd name="T7" fmla="*/ 586 h 1983"/>
              <a:gd name="T8" fmla="*/ 2420 w 3248"/>
              <a:gd name="T9" fmla="*/ 0 h 1983"/>
              <a:gd name="T10" fmla="*/ 0 w 3248"/>
              <a:gd name="T11" fmla="*/ 0 h 1983"/>
              <a:gd name="T12" fmla="*/ 0 w 3248"/>
              <a:gd name="T13" fmla="*/ 1983 h 1983"/>
              <a:gd name="T14" fmla="*/ 2420 w 3248"/>
              <a:gd name="T15" fmla="*/ 1983 h 1983"/>
              <a:gd name="T16" fmla="*/ 2420 w 3248"/>
              <a:gd name="T17" fmla="*/ 1397 h 1983"/>
              <a:gd name="T18" fmla="*/ 2708 w 3248"/>
              <a:gd name="T19" fmla="*/ 1284 h 1983"/>
              <a:gd name="T20" fmla="*/ 2708 w 3248"/>
              <a:gd name="T21" fmla="*/ 1540 h 1983"/>
              <a:gd name="T22" fmla="*/ 3248 w 3248"/>
              <a:gd name="T23" fmla="*/ 991 h 19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248" h="1983">
                <a:moveTo>
                  <a:pt x="3248" y="991"/>
                </a:moveTo>
                <a:lnTo>
                  <a:pt x="2708" y="442"/>
                </a:lnTo>
                <a:lnTo>
                  <a:pt x="2708" y="699"/>
                </a:lnTo>
                <a:lnTo>
                  <a:pt x="2420" y="586"/>
                </a:lnTo>
                <a:lnTo>
                  <a:pt x="2420" y="0"/>
                </a:lnTo>
                <a:lnTo>
                  <a:pt x="0" y="0"/>
                </a:lnTo>
                <a:lnTo>
                  <a:pt x="0" y="1983"/>
                </a:lnTo>
                <a:lnTo>
                  <a:pt x="2420" y="1983"/>
                </a:lnTo>
                <a:lnTo>
                  <a:pt x="2420" y="1397"/>
                </a:lnTo>
                <a:lnTo>
                  <a:pt x="2708" y="1284"/>
                </a:lnTo>
                <a:lnTo>
                  <a:pt x="2708" y="1540"/>
                </a:lnTo>
                <a:lnTo>
                  <a:pt x="3248" y="991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20" name="Content Placeholder 2"/>
          <p:cNvSpPr>
            <a:spLocks noGrp="1"/>
          </p:cNvSpPr>
          <p:nvPr>
            <p:ph idx="1" hasCustomPrompt="1"/>
          </p:nvPr>
        </p:nvSpPr>
        <p:spPr>
          <a:xfrm>
            <a:off x="935957" y="1762324"/>
            <a:ext cx="2911424" cy="2177578"/>
          </a:xfrm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220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Lorem ipsum dolor sit amet, consectetur adipisicing elit.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idx="13" hasCustomPrompt="1"/>
          </p:nvPr>
        </p:nvSpPr>
        <p:spPr>
          <a:xfrm>
            <a:off x="5298002" y="1762324"/>
            <a:ext cx="2907050" cy="2177578"/>
          </a:xfrm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220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Lorem ipsum dolor sit amet, consectetur adipisicing elit.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651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tep Proc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dirty="0" smtClean="0"/>
              <a:t>3 Step Process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62CF9AB3-F2B2-44F1-B1C6-9B37F0775898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C939CA1C-DEC7-4112-8616-F0595646E0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6354474" y="1707654"/>
            <a:ext cx="2128264" cy="1456818"/>
          </a:xfrm>
          <a:prstGeom prst="rect">
            <a:avLst/>
          </a:prstGeom>
          <a:solidFill>
            <a:schemeClr val="accent5"/>
          </a:soli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3443744" y="1707654"/>
            <a:ext cx="2856448" cy="1456818"/>
          </a:xfrm>
          <a:custGeom>
            <a:avLst/>
            <a:gdLst>
              <a:gd name="T0" fmla="*/ 3248 w 3248"/>
              <a:gd name="T1" fmla="*/ 991 h 1983"/>
              <a:gd name="T2" fmla="*/ 2708 w 3248"/>
              <a:gd name="T3" fmla="*/ 442 h 1983"/>
              <a:gd name="T4" fmla="*/ 2708 w 3248"/>
              <a:gd name="T5" fmla="*/ 699 h 1983"/>
              <a:gd name="T6" fmla="*/ 2420 w 3248"/>
              <a:gd name="T7" fmla="*/ 586 h 1983"/>
              <a:gd name="T8" fmla="*/ 2420 w 3248"/>
              <a:gd name="T9" fmla="*/ 0 h 1983"/>
              <a:gd name="T10" fmla="*/ 0 w 3248"/>
              <a:gd name="T11" fmla="*/ 0 h 1983"/>
              <a:gd name="T12" fmla="*/ 0 w 3248"/>
              <a:gd name="T13" fmla="*/ 1983 h 1983"/>
              <a:gd name="T14" fmla="*/ 2420 w 3248"/>
              <a:gd name="T15" fmla="*/ 1983 h 1983"/>
              <a:gd name="T16" fmla="*/ 2420 w 3248"/>
              <a:gd name="T17" fmla="*/ 1397 h 1983"/>
              <a:gd name="T18" fmla="*/ 2708 w 3248"/>
              <a:gd name="T19" fmla="*/ 1284 h 1983"/>
              <a:gd name="T20" fmla="*/ 2708 w 3248"/>
              <a:gd name="T21" fmla="*/ 1540 h 1983"/>
              <a:gd name="T22" fmla="*/ 3248 w 3248"/>
              <a:gd name="T23" fmla="*/ 991 h 19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248" h="1983">
                <a:moveTo>
                  <a:pt x="3248" y="991"/>
                </a:moveTo>
                <a:lnTo>
                  <a:pt x="2708" y="442"/>
                </a:lnTo>
                <a:lnTo>
                  <a:pt x="2708" y="699"/>
                </a:lnTo>
                <a:lnTo>
                  <a:pt x="2420" y="586"/>
                </a:lnTo>
                <a:lnTo>
                  <a:pt x="2420" y="0"/>
                </a:lnTo>
                <a:lnTo>
                  <a:pt x="0" y="0"/>
                </a:lnTo>
                <a:lnTo>
                  <a:pt x="0" y="1983"/>
                </a:lnTo>
                <a:lnTo>
                  <a:pt x="2420" y="1983"/>
                </a:lnTo>
                <a:lnTo>
                  <a:pt x="2420" y="1397"/>
                </a:lnTo>
                <a:lnTo>
                  <a:pt x="2708" y="1284"/>
                </a:lnTo>
                <a:lnTo>
                  <a:pt x="2708" y="1540"/>
                </a:lnTo>
                <a:lnTo>
                  <a:pt x="3248" y="991"/>
                </a:lnTo>
                <a:close/>
              </a:path>
            </a:pathLst>
          </a:custGeom>
          <a:solidFill>
            <a:schemeClr val="accent4"/>
          </a:soli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5" hasCustomPrompt="1"/>
          </p:nvPr>
        </p:nvSpPr>
        <p:spPr>
          <a:xfrm>
            <a:off x="3468267" y="1749740"/>
            <a:ext cx="2028582" cy="1376300"/>
          </a:xfrm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220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Lorem ipsum dolor sit amet.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 hasCustomPrompt="1"/>
          </p:nvPr>
        </p:nvSpPr>
        <p:spPr>
          <a:xfrm>
            <a:off x="6433412" y="1749740"/>
            <a:ext cx="1974308" cy="1376300"/>
          </a:xfrm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220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Lorem ipsum dolor sit amet.</a:t>
            </a:r>
            <a:endParaRPr lang="en-US" dirty="0"/>
          </a:p>
        </p:txBody>
      </p:sp>
      <p:sp>
        <p:nvSpPr>
          <p:cNvPr id="14" name="Freeform 13"/>
          <p:cNvSpPr>
            <a:spLocks/>
          </p:cNvSpPr>
          <p:nvPr userDrawn="1"/>
        </p:nvSpPr>
        <p:spPr bwMode="auto">
          <a:xfrm>
            <a:off x="559170" y="1707654"/>
            <a:ext cx="2856448" cy="1456818"/>
          </a:xfrm>
          <a:custGeom>
            <a:avLst/>
            <a:gdLst>
              <a:gd name="T0" fmla="*/ 3248 w 3248"/>
              <a:gd name="T1" fmla="*/ 991 h 1983"/>
              <a:gd name="T2" fmla="*/ 2708 w 3248"/>
              <a:gd name="T3" fmla="*/ 442 h 1983"/>
              <a:gd name="T4" fmla="*/ 2708 w 3248"/>
              <a:gd name="T5" fmla="*/ 699 h 1983"/>
              <a:gd name="T6" fmla="*/ 2420 w 3248"/>
              <a:gd name="T7" fmla="*/ 586 h 1983"/>
              <a:gd name="T8" fmla="*/ 2420 w 3248"/>
              <a:gd name="T9" fmla="*/ 0 h 1983"/>
              <a:gd name="T10" fmla="*/ 0 w 3248"/>
              <a:gd name="T11" fmla="*/ 0 h 1983"/>
              <a:gd name="T12" fmla="*/ 0 w 3248"/>
              <a:gd name="T13" fmla="*/ 1983 h 1983"/>
              <a:gd name="T14" fmla="*/ 2420 w 3248"/>
              <a:gd name="T15" fmla="*/ 1983 h 1983"/>
              <a:gd name="T16" fmla="*/ 2420 w 3248"/>
              <a:gd name="T17" fmla="*/ 1397 h 1983"/>
              <a:gd name="T18" fmla="*/ 2708 w 3248"/>
              <a:gd name="T19" fmla="*/ 1284 h 1983"/>
              <a:gd name="T20" fmla="*/ 2708 w 3248"/>
              <a:gd name="T21" fmla="*/ 1540 h 1983"/>
              <a:gd name="T22" fmla="*/ 3248 w 3248"/>
              <a:gd name="T23" fmla="*/ 991 h 19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248" h="1983">
                <a:moveTo>
                  <a:pt x="3248" y="991"/>
                </a:moveTo>
                <a:lnTo>
                  <a:pt x="2708" y="442"/>
                </a:lnTo>
                <a:lnTo>
                  <a:pt x="2708" y="699"/>
                </a:lnTo>
                <a:lnTo>
                  <a:pt x="2420" y="586"/>
                </a:lnTo>
                <a:lnTo>
                  <a:pt x="2420" y="0"/>
                </a:lnTo>
                <a:lnTo>
                  <a:pt x="0" y="0"/>
                </a:lnTo>
                <a:lnTo>
                  <a:pt x="0" y="1983"/>
                </a:lnTo>
                <a:lnTo>
                  <a:pt x="2420" y="1983"/>
                </a:lnTo>
                <a:lnTo>
                  <a:pt x="2420" y="1397"/>
                </a:lnTo>
                <a:lnTo>
                  <a:pt x="2708" y="1284"/>
                </a:lnTo>
                <a:lnTo>
                  <a:pt x="2708" y="1540"/>
                </a:lnTo>
                <a:lnTo>
                  <a:pt x="3248" y="991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idx="14" hasCustomPrompt="1"/>
          </p:nvPr>
        </p:nvSpPr>
        <p:spPr>
          <a:xfrm>
            <a:off x="583693" y="1749740"/>
            <a:ext cx="2028582" cy="1376300"/>
          </a:xfrm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220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Lorem ipsum dolor sit amet.</a:t>
            </a:r>
            <a:endParaRPr lang="en-US" dirty="0"/>
          </a:p>
        </p:txBody>
      </p:sp>
      <p:sp>
        <p:nvSpPr>
          <p:cNvPr id="16" name="Text Placeholder 1"/>
          <p:cNvSpPr>
            <a:spLocks noGrp="1"/>
          </p:cNvSpPr>
          <p:nvPr>
            <p:ph type="body" sz="quarter" idx="28" hasCustomPrompt="1"/>
          </p:nvPr>
        </p:nvSpPr>
        <p:spPr>
          <a:xfrm>
            <a:off x="869976" y="3467100"/>
            <a:ext cx="7325118" cy="1161628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dirty="0" smtClean="0"/>
              <a:t>Lorem ipsum dolor sit amet, consectetur adipisicing elit, sed do eiusmod tempor incididunt ut labore et dolore magna aliqua.</a:t>
            </a:r>
          </a:p>
          <a:p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3610353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version Funn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dirty="0" smtClean="0"/>
              <a:t>Conversion Funnel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62CF9AB3-F2B2-44F1-B1C6-9B37F0775898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C939CA1C-DEC7-4112-8616-F0595646E0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reeform 5"/>
          <p:cNvSpPr>
            <a:spLocks/>
          </p:cNvSpPr>
          <p:nvPr userDrawn="1"/>
        </p:nvSpPr>
        <p:spPr bwMode="auto">
          <a:xfrm>
            <a:off x="3359660" y="1635646"/>
            <a:ext cx="2429446" cy="525829"/>
          </a:xfrm>
          <a:custGeom>
            <a:avLst/>
            <a:gdLst>
              <a:gd name="T0" fmla="*/ 3039 w 3091"/>
              <a:gd name="T1" fmla="*/ 0 h 669"/>
              <a:gd name="T2" fmla="*/ 3082 w 3091"/>
              <a:gd name="T3" fmla="*/ 26 h 669"/>
              <a:gd name="T4" fmla="*/ 3081 w 3091"/>
              <a:gd name="T5" fmla="*/ 76 h 669"/>
              <a:gd name="T6" fmla="*/ 2716 w 3091"/>
              <a:gd name="T7" fmla="*/ 669 h 669"/>
              <a:gd name="T8" fmla="*/ 374 w 3091"/>
              <a:gd name="T9" fmla="*/ 669 h 669"/>
              <a:gd name="T10" fmla="*/ 10 w 3091"/>
              <a:gd name="T11" fmla="*/ 76 h 669"/>
              <a:gd name="T12" fmla="*/ 9 w 3091"/>
              <a:gd name="T13" fmla="*/ 26 h 669"/>
              <a:gd name="T14" fmla="*/ 52 w 3091"/>
              <a:gd name="T15" fmla="*/ 0 h 669"/>
              <a:gd name="T16" fmla="*/ 3039 w 3091"/>
              <a:gd name="T17" fmla="*/ 0 h 6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91" h="669">
                <a:moveTo>
                  <a:pt x="3039" y="0"/>
                </a:moveTo>
                <a:cubicBezTo>
                  <a:pt x="3057" y="0"/>
                  <a:pt x="3073" y="10"/>
                  <a:pt x="3082" y="26"/>
                </a:cubicBezTo>
                <a:cubicBezTo>
                  <a:pt x="3091" y="41"/>
                  <a:pt x="3090" y="60"/>
                  <a:pt x="3081" y="76"/>
                </a:cubicBezTo>
                <a:cubicBezTo>
                  <a:pt x="2716" y="669"/>
                  <a:pt x="2716" y="669"/>
                  <a:pt x="2716" y="669"/>
                </a:cubicBezTo>
                <a:cubicBezTo>
                  <a:pt x="374" y="669"/>
                  <a:pt x="374" y="669"/>
                  <a:pt x="374" y="669"/>
                </a:cubicBezTo>
                <a:cubicBezTo>
                  <a:pt x="10" y="76"/>
                  <a:pt x="10" y="76"/>
                  <a:pt x="10" y="76"/>
                </a:cubicBezTo>
                <a:cubicBezTo>
                  <a:pt x="0" y="60"/>
                  <a:pt x="0" y="41"/>
                  <a:pt x="9" y="26"/>
                </a:cubicBezTo>
                <a:cubicBezTo>
                  <a:pt x="17" y="10"/>
                  <a:pt x="34" y="0"/>
                  <a:pt x="52" y="0"/>
                </a:cubicBezTo>
                <a:lnTo>
                  <a:pt x="3039" y="0"/>
                </a:lnTo>
                <a:close/>
              </a:path>
            </a:pathLst>
          </a:custGeom>
          <a:solidFill>
            <a:schemeClr val="tx1"/>
          </a:solidFill>
          <a:ln w="12700">
            <a:noFill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11" name="Freeform 6"/>
          <p:cNvSpPr>
            <a:spLocks/>
          </p:cNvSpPr>
          <p:nvPr userDrawn="1"/>
        </p:nvSpPr>
        <p:spPr bwMode="auto">
          <a:xfrm>
            <a:off x="3653372" y="2215085"/>
            <a:ext cx="1840725" cy="524532"/>
          </a:xfrm>
          <a:custGeom>
            <a:avLst/>
            <a:gdLst>
              <a:gd name="T0" fmla="*/ 2839 w 2839"/>
              <a:gd name="T1" fmla="*/ 0 h 809"/>
              <a:gd name="T2" fmla="*/ 2341 w 2839"/>
              <a:gd name="T3" fmla="*/ 809 h 809"/>
              <a:gd name="T4" fmla="*/ 498 w 2839"/>
              <a:gd name="T5" fmla="*/ 809 h 809"/>
              <a:gd name="T6" fmla="*/ 0 w 2839"/>
              <a:gd name="T7" fmla="*/ 0 h 809"/>
              <a:gd name="T8" fmla="*/ 2839 w 2839"/>
              <a:gd name="T9" fmla="*/ 0 h 8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39" h="809">
                <a:moveTo>
                  <a:pt x="2839" y="0"/>
                </a:moveTo>
                <a:lnTo>
                  <a:pt x="2341" y="809"/>
                </a:lnTo>
                <a:lnTo>
                  <a:pt x="498" y="809"/>
                </a:lnTo>
                <a:lnTo>
                  <a:pt x="0" y="0"/>
                </a:lnTo>
                <a:lnTo>
                  <a:pt x="2839" y="0"/>
                </a:lnTo>
                <a:close/>
              </a:path>
            </a:pathLst>
          </a:custGeom>
          <a:solidFill>
            <a:schemeClr val="accent1"/>
          </a:solidFill>
          <a:ln w="12700"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12" name="Freeform 7"/>
          <p:cNvSpPr>
            <a:spLocks/>
          </p:cNvSpPr>
          <p:nvPr userDrawn="1"/>
        </p:nvSpPr>
        <p:spPr bwMode="auto">
          <a:xfrm>
            <a:off x="3976261" y="2793227"/>
            <a:ext cx="1194948" cy="525829"/>
          </a:xfrm>
          <a:custGeom>
            <a:avLst/>
            <a:gdLst>
              <a:gd name="T0" fmla="*/ 1843 w 1843"/>
              <a:gd name="T1" fmla="*/ 0 h 811"/>
              <a:gd name="T2" fmla="*/ 1345 w 1843"/>
              <a:gd name="T3" fmla="*/ 811 h 811"/>
              <a:gd name="T4" fmla="*/ 500 w 1843"/>
              <a:gd name="T5" fmla="*/ 811 h 811"/>
              <a:gd name="T6" fmla="*/ 0 w 1843"/>
              <a:gd name="T7" fmla="*/ 0 h 811"/>
              <a:gd name="T8" fmla="*/ 1843 w 1843"/>
              <a:gd name="T9" fmla="*/ 0 h 8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43" h="811">
                <a:moveTo>
                  <a:pt x="1843" y="0"/>
                </a:moveTo>
                <a:lnTo>
                  <a:pt x="1345" y="811"/>
                </a:lnTo>
                <a:lnTo>
                  <a:pt x="500" y="811"/>
                </a:lnTo>
                <a:lnTo>
                  <a:pt x="0" y="0"/>
                </a:lnTo>
                <a:lnTo>
                  <a:pt x="1843" y="0"/>
                </a:lnTo>
                <a:close/>
              </a:path>
            </a:pathLst>
          </a:custGeom>
          <a:solidFill>
            <a:schemeClr val="accent2"/>
          </a:solidFill>
          <a:ln w="12700"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13" name="Freeform 8"/>
          <p:cNvSpPr>
            <a:spLocks/>
          </p:cNvSpPr>
          <p:nvPr userDrawn="1"/>
        </p:nvSpPr>
        <p:spPr bwMode="auto">
          <a:xfrm>
            <a:off x="4300446" y="3372667"/>
            <a:ext cx="551115" cy="525829"/>
          </a:xfrm>
          <a:custGeom>
            <a:avLst/>
            <a:gdLst>
              <a:gd name="T0" fmla="*/ 701 w 701"/>
              <a:gd name="T1" fmla="*/ 0 h 669"/>
              <a:gd name="T2" fmla="*/ 701 w 701"/>
              <a:gd name="T3" fmla="*/ 619 h 669"/>
              <a:gd name="T4" fmla="*/ 652 w 701"/>
              <a:gd name="T5" fmla="*/ 669 h 669"/>
              <a:gd name="T6" fmla="*/ 49 w 701"/>
              <a:gd name="T7" fmla="*/ 669 h 669"/>
              <a:gd name="T8" fmla="*/ 0 w 701"/>
              <a:gd name="T9" fmla="*/ 619 h 669"/>
              <a:gd name="T10" fmla="*/ 0 w 701"/>
              <a:gd name="T11" fmla="*/ 0 h 669"/>
              <a:gd name="T12" fmla="*/ 701 w 701"/>
              <a:gd name="T13" fmla="*/ 0 h 6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1" h="669">
                <a:moveTo>
                  <a:pt x="701" y="0"/>
                </a:moveTo>
                <a:cubicBezTo>
                  <a:pt x="701" y="619"/>
                  <a:pt x="701" y="619"/>
                  <a:pt x="701" y="619"/>
                </a:cubicBezTo>
                <a:cubicBezTo>
                  <a:pt x="701" y="647"/>
                  <a:pt x="679" y="669"/>
                  <a:pt x="652" y="669"/>
                </a:cubicBezTo>
                <a:cubicBezTo>
                  <a:pt x="49" y="669"/>
                  <a:pt x="49" y="669"/>
                  <a:pt x="49" y="669"/>
                </a:cubicBezTo>
                <a:cubicBezTo>
                  <a:pt x="22" y="669"/>
                  <a:pt x="0" y="647"/>
                  <a:pt x="0" y="619"/>
                </a:cubicBezTo>
                <a:cubicBezTo>
                  <a:pt x="0" y="0"/>
                  <a:pt x="0" y="0"/>
                  <a:pt x="0" y="0"/>
                </a:cubicBezTo>
                <a:lnTo>
                  <a:pt x="701" y="0"/>
                </a:lnTo>
                <a:close/>
              </a:path>
            </a:pathLst>
          </a:custGeom>
          <a:solidFill>
            <a:schemeClr val="accent4"/>
          </a:solidFill>
          <a:ln w="12700"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14" name="Text Placeholder 68"/>
          <p:cNvSpPr>
            <a:spLocks noGrp="1"/>
          </p:cNvSpPr>
          <p:nvPr>
            <p:ph type="body" sz="quarter" idx="25" hasCustomPrompt="1"/>
          </p:nvPr>
        </p:nvSpPr>
        <p:spPr>
          <a:xfrm>
            <a:off x="2248686" y="4050947"/>
            <a:ext cx="4609314" cy="612076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Conversion</a:t>
            </a:r>
          </a:p>
        </p:txBody>
      </p:sp>
      <p:sp>
        <p:nvSpPr>
          <p:cNvPr id="15" name="Text Placeholder 68"/>
          <p:cNvSpPr>
            <a:spLocks noGrp="1"/>
          </p:cNvSpPr>
          <p:nvPr>
            <p:ph type="body" sz="quarter" idx="26" hasCustomPrompt="1"/>
          </p:nvPr>
        </p:nvSpPr>
        <p:spPr>
          <a:xfrm>
            <a:off x="323528" y="1635646"/>
            <a:ext cx="2713243" cy="525830"/>
          </a:xfrm>
        </p:spPr>
        <p:txBody>
          <a:bodyPr anchor="ctr">
            <a:noAutofit/>
          </a:bodyPr>
          <a:lstStyle>
            <a:lvl1pPr marL="0" indent="0" algn="r">
              <a:buNone/>
              <a:defRPr sz="2200"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Awareness</a:t>
            </a:r>
          </a:p>
        </p:txBody>
      </p:sp>
      <p:sp>
        <p:nvSpPr>
          <p:cNvPr id="16" name="Text Placeholder 68"/>
          <p:cNvSpPr>
            <a:spLocks noGrp="1"/>
          </p:cNvSpPr>
          <p:nvPr>
            <p:ph type="body" sz="quarter" idx="27" hasCustomPrompt="1"/>
          </p:nvPr>
        </p:nvSpPr>
        <p:spPr>
          <a:xfrm>
            <a:off x="5958409" y="2215085"/>
            <a:ext cx="2718047" cy="524532"/>
          </a:xfrm>
        </p:spPr>
        <p:txBody>
          <a:bodyPr anchor="ctr">
            <a:noAutofit/>
          </a:bodyPr>
          <a:lstStyle>
            <a:lvl1pPr marL="0" indent="0" algn="l">
              <a:buNone/>
              <a:defRPr sz="2200"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Interest</a:t>
            </a:r>
          </a:p>
        </p:txBody>
      </p:sp>
      <p:sp>
        <p:nvSpPr>
          <p:cNvPr id="17" name="Text Placeholder 68"/>
          <p:cNvSpPr>
            <a:spLocks noGrp="1"/>
          </p:cNvSpPr>
          <p:nvPr>
            <p:ph type="body" sz="quarter" idx="28" hasCustomPrompt="1"/>
          </p:nvPr>
        </p:nvSpPr>
        <p:spPr>
          <a:xfrm>
            <a:off x="940129" y="2793227"/>
            <a:ext cx="2713243" cy="525829"/>
          </a:xfrm>
        </p:spPr>
        <p:txBody>
          <a:bodyPr anchor="ctr">
            <a:noAutofit/>
          </a:bodyPr>
          <a:lstStyle>
            <a:lvl1pPr marL="0" indent="0" algn="r">
              <a:buNone/>
              <a:defRPr sz="2200"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Consideration</a:t>
            </a:r>
          </a:p>
        </p:txBody>
      </p:sp>
      <p:sp>
        <p:nvSpPr>
          <p:cNvPr id="22" name="Text Placeholder 68"/>
          <p:cNvSpPr>
            <a:spLocks noGrp="1"/>
          </p:cNvSpPr>
          <p:nvPr>
            <p:ph type="body" sz="quarter" idx="29" hasCustomPrompt="1"/>
          </p:nvPr>
        </p:nvSpPr>
        <p:spPr>
          <a:xfrm>
            <a:off x="5315225" y="3381103"/>
            <a:ext cx="2718047" cy="517394"/>
          </a:xfrm>
        </p:spPr>
        <p:txBody>
          <a:bodyPr anchor="ctr">
            <a:noAutofit/>
          </a:bodyPr>
          <a:lstStyle>
            <a:lvl1pPr marL="0" indent="0" algn="l">
              <a:buNone/>
              <a:defRPr sz="2200"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Action</a:t>
            </a:r>
          </a:p>
        </p:txBody>
      </p:sp>
      <p:sp>
        <p:nvSpPr>
          <p:cNvPr id="23" name="Text Placeholder 68"/>
          <p:cNvSpPr>
            <a:spLocks noGrp="1"/>
          </p:cNvSpPr>
          <p:nvPr>
            <p:ph type="body" sz="quarter" idx="30" hasCustomPrompt="1"/>
          </p:nvPr>
        </p:nvSpPr>
        <p:spPr>
          <a:xfrm>
            <a:off x="4283368" y="1635646"/>
            <a:ext cx="580732" cy="525830"/>
          </a:xfrm>
        </p:spPr>
        <p:txBody>
          <a:bodyPr anchor="ctr">
            <a:noAutofit/>
          </a:bodyPr>
          <a:lstStyle>
            <a:lvl1pPr marL="0" indent="0" algn="ctr">
              <a:buNone/>
              <a:defRPr sz="2200" baseline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1</a:t>
            </a:r>
          </a:p>
        </p:txBody>
      </p:sp>
      <p:sp>
        <p:nvSpPr>
          <p:cNvPr id="24" name="Text Placeholder 68"/>
          <p:cNvSpPr>
            <a:spLocks noGrp="1"/>
          </p:cNvSpPr>
          <p:nvPr>
            <p:ph type="body" sz="quarter" idx="31" hasCustomPrompt="1"/>
          </p:nvPr>
        </p:nvSpPr>
        <p:spPr>
          <a:xfrm>
            <a:off x="4283368" y="2213787"/>
            <a:ext cx="580732" cy="525830"/>
          </a:xfrm>
        </p:spPr>
        <p:txBody>
          <a:bodyPr anchor="ctr">
            <a:noAutofit/>
          </a:bodyPr>
          <a:lstStyle>
            <a:lvl1pPr marL="0" indent="0" algn="ctr">
              <a:buNone/>
              <a:defRPr sz="2200" baseline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2</a:t>
            </a:r>
          </a:p>
        </p:txBody>
      </p:sp>
      <p:sp>
        <p:nvSpPr>
          <p:cNvPr id="25" name="Text Placeholder 68"/>
          <p:cNvSpPr>
            <a:spLocks noGrp="1"/>
          </p:cNvSpPr>
          <p:nvPr>
            <p:ph type="body" sz="quarter" idx="32" hasCustomPrompt="1"/>
          </p:nvPr>
        </p:nvSpPr>
        <p:spPr>
          <a:xfrm>
            <a:off x="4283368" y="2793227"/>
            <a:ext cx="580732" cy="525830"/>
          </a:xfrm>
        </p:spPr>
        <p:txBody>
          <a:bodyPr anchor="ctr">
            <a:noAutofit/>
          </a:bodyPr>
          <a:lstStyle>
            <a:lvl1pPr marL="0" indent="0" algn="ctr">
              <a:buNone/>
              <a:defRPr sz="2200" baseline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3</a:t>
            </a:r>
          </a:p>
        </p:txBody>
      </p:sp>
      <p:sp>
        <p:nvSpPr>
          <p:cNvPr id="26" name="Text Placeholder 68"/>
          <p:cNvSpPr>
            <a:spLocks noGrp="1"/>
          </p:cNvSpPr>
          <p:nvPr>
            <p:ph type="body" sz="quarter" idx="33" hasCustomPrompt="1"/>
          </p:nvPr>
        </p:nvSpPr>
        <p:spPr>
          <a:xfrm>
            <a:off x="4340518" y="3372667"/>
            <a:ext cx="466432" cy="525830"/>
          </a:xfrm>
        </p:spPr>
        <p:txBody>
          <a:bodyPr anchor="ctr">
            <a:noAutofit/>
          </a:bodyPr>
          <a:lstStyle>
            <a:lvl1pPr marL="0" indent="0" algn="ctr">
              <a:buNone/>
              <a:defRPr sz="2200" baseline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636641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OT Analy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dirty="0" smtClean="0"/>
              <a:t>SWOT Analysis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62CF9AB3-F2B2-44F1-B1C6-9B37F0775898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C939CA1C-DEC7-4112-8616-F0595646E03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9" name="Group 40"/>
          <p:cNvGrpSpPr>
            <a:grpSpLocks noChangeAspect="1"/>
          </p:cNvGrpSpPr>
          <p:nvPr userDrawn="1"/>
        </p:nvGrpSpPr>
        <p:grpSpPr bwMode="auto">
          <a:xfrm>
            <a:off x="2540058" y="1473775"/>
            <a:ext cx="4063884" cy="2970182"/>
            <a:chOff x="1704" y="1042"/>
            <a:chExt cx="2222" cy="1624"/>
          </a:xfrm>
        </p:grpSpPr>
        <p:sp>
          <p:nvSpPr>
            <p:cNvPr id="20" name="Rectangle 41"/>
            <p:cNvSpPr>
              <a:spLocks noChangeArrowheads="1"/>
            </p:cNvSpPr>
            <p:nvPr userDrawn="1"/>
          </p:nvSpPr>
          <p:spPr bwMode="auto">
            <a:xfrm>
              <a:off x="1704" y="1042"/>
              <a:ext cx="1047" cy="75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21" name="Freeform 42"/>
            <p:cNvSpPr>
              <a:spLocks/>
            </p:cNvSpPr>
            <p:nvPr userDrawn="1"/>
          </p:nvSpPr>
          <p:spPr bwMode="auto">
            <a:xfrm>
              <a:off x="1860" y="1290"/>
              <a:ext cx="738" cy="502"/>
            </a:xfrm>
            <a:custGeom>
              <a:avLst/>
              <a:gdLst>
                <a:gd name="T0" fmla="*/ 271 w 274"/>
                <a:gd name="T1" fmla="*/ 84 h 186"/>
                <a:gd name="T2" fmla="*/ 225 w 274"/>
                <a:gd name="T3" fmla="*/ 103 h 186"/>
                <a:gd name="T4" fmla="*/ 201 w 274"/>
                <a:gd name="T5" fmla="*/ 107 h 186"/>
                <a:gd name="T6" fmla="*/ 193 w 274"/>
                <a:gd name="T7" fmla="*/ 133 h 186"/>
                <a:gd name="T8" fmla="*/ 188 w 274"/>
                <a:gd name="T9" fmla="*/ 177 h 186"/>
                <a:gd name="T10" fmla="*/ 86 w 274"/>
                <a:gd name="T11" fmla="*/ 186 h 186"/>
                <a:gd name="T12" fmla="*/ 88 w 274"/>
                <a:gd name="T13" fmla="*/ 161 h 186"/>
                <a:gd name="T14" fmla="*/ 75 w 274"/>
                <a:gd name="T15" fmla="*/ 116 h 186"/>
                <a:gd name="T16" fmla="*/ 64 w 274"/>
                <a:gd name="T17" fmla="*/ 102 h 186"/>
                <a:gd name="T18" fmla="*/ 25 w 274"/>
                <a:gd name="T19" fmla="*/ 96 h 186"/>
                <a:gd name="T20" fmla="*/ 0 w 274"/>
                <a:gd name="T21" fmla="*/ 79 h 186"/>
                <a:gd name="T22" fmla="*/ 16 w 274"/>
                <a:gd name="T23" fmla="*/ 40 h 186"/>
                <a:gd name="T24" fmla="*/ 33 w 274"/>
                <a:gd name="T25" fmla="*/ 16 h 186"/>
                <a:gd name="T26" fmla="*/ 51 w 274"/>
                <a:gd name="T27" fmla="*/ 5 h 186"/>
                <a:gd name="T28" fmla="*/ 59 w 274"/>
                <a:gd name="T29" fmla="*/ 2 h 186"/>
                <a:gd name="T30" fmla="*/ 67 w 274"/>
                <a:gd name="T31" fmla="*/ 11 h 186"/>
                <a:gd name="T32" fmla="*/ 71 w 274"/>
                <a:gd name="T33" fmla="*/ 16 h 186"/>
                <a:gd name="T34" fmla="*/ 68 w 274"/>
                <a:gd name="T35" fmla="*/ 22 h 186"/>
                <a:gd name="T36" fmla="*/ 47 w 274"/>
                <a:gd name="T37" fmla="*/ 27 h 186"/>
                <a:gd name="T38" fmla="*/ 35 w 274"/>
                <a:gd name="T39" fmla="*/ 57 h 186"/>
                <a:gd name="T40" fmla="*/ 35 w 274"/>
                <a:gd name="T41" fmla="*/ 66 h 186"/>
                <a:gd name="T42" fmla="*/ 57 w 274"/>
                <a:gd name="T43" fmla="*/ 64 h 186"/>
                <a:gd name="T44" fmla="*/ 81 w 274"/>
                <a:gd name="T45" fmla="*/ 67 h 186"/>
                <a:gd name="T46" fmla="*/ 105 w 274"/>
                <a:gd name="T47" fmla="*/ 72 h 186"/>
                <a:gd name="T48" fmla="*/ 119 w 274"/>
                <a:gd name="T49" fmla="*/ 61 h 186"/>
                <a:gd name="T50" fmla="*/ 116 w 274"/>
                <a:gd name="T51" fmla="*/ 44 h 186"/>
                <a:gd name="T52" fmla="*/ 113 w 274"/>
                <a:gd name="T53" fmla="*/ 16 h 186"/>
                <a:gd name="T54" fmla="*/ 129 w 274"/>
                <a:gd name="T55" fmla="*/ 1 h 186"/>
                <a:gd name="T56" fmla="*/ 145 w 274"/>
                <a:gd name="T57" fmla="*/ 1 h 186"/>
                <a:gd name="T58" fmla="*/ 161 w 274"/>
                <a:gd name="T59" fmla="*/ 16 h 186"/>
                <a:gd name="T60" fmla="*/ 157 w 274"/>
                <a:gd name="T61" fmla="*/ 44 h 186"/>
                <a:gd name="T62" fmla="*/ 155 w 274"/>
                <a:gd name="T63" fmla="*/ 61 h 186"/>
                <a:gd name="T64" fmla="*/ 169 w 274"/>
                <a:gd name="T65" fmla="*/ 72 h 186"/>
                <a:gd name="T66" fmla="*/ 192 w 274"/>
                <a:gd name="T67" fmla="*/ 67 h 186"/>
                <a:gd name="T68" fmla="*/ 216 w 274"/>
                <a:gd name="T69" fmla="*/ 64 h 186"/>
                <a:gd name="T70" fmla="*/ 239 w 274"/>
                <a:gd name="T71" fmla="*/ 66 h 186"/>
                <a:gd name="T72" fmla="*/ 238 w 274"/>
                <a:gd name="T73" fmla="*/ 57 h 186"/>
                <a:gd name="T74" fmla="*/ 226 w 274"/>
                <a:gd name="T75" fmla="*/ 27 h 186"/>
                <a:gd name="T76" fmla="*/ 206 w 274"/>
                <a:gd name="T77" fmla="*/ 22 h 186"/>
                <a:gd name="T78" fmla="*/ 202 w 274"/>
                <a:gd name="T79" fmla="*/ 16 h 186"/>
                <a:gd name="T80" fmla="*/ 207 w 274"/>
                <a:gd name="T81" fmla="*/ 11 h 186"/>
                <a:gd name="T82" fmla="*/ 215 w 274"/>
                <a:gd name="T83" fmla="*/ 2 h 186"/>
                <a:gd name="T84" fmla="*/ 222 w 274"/>
                <a:gd name="T85" fmla="*/ 5 h 186"/>
                <a:gd name="T86" fmla="*/ 241 w 274"/>
                <a:gd name="T87" fmla="*/ 16 h 186"/>
                <a:gd name="T88" fmla="*/ 258 w 274"/>
                <a:gd name="T89" fmla="*/ 40 h 186"/>
                <a:gd name="T90" fmla="*/ 274 w 274"/>
                <a:gd name="T91" fmla="*/ 79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74" h="186">
                  <a:moveTo>
                    <a:pt x="274" y="79"/>
                  </a:moveTo>
                  <a:cubicBezTo>
                    <a:pt x="274" y="81"/>
                    <a:pt x="273" y="83"/>
                    <a:pt x="271" y="84"/>
                  </a:cubicBezTo>
                  <a:cubicBezTo>
                    <a:pt x="265" y="90"/>
                    <a:pt x="256" y="93"/>
                    <a:pt x="249" y="96"/>
                  </a:cubicBezTo>
                  <a:cubicBezTo>
                    <a:pt x="241" y="100"/>
                    <a:pt x="233" y="103"/>
                    <a:pt x="225" y="103"/>
                  </a:cubicBezTo>
                  <a:cubicBezTo>
                    <a:pt x="220" y="103"/>
                    <a:pt x="214" y="101"/>
                    <a:pt x="210" y="102"/>
                  </a:cubicBezTo>
                  <a:cubicBezTo>
                    <a:pt x="206" y="103"/>
                    <a:pt x="203" y="105"/>
                    <a:pt x="201" y="107"/>
                  </a:cubicBezTo>
                  <a:cubicBezTo>
                    <a:pt x="200" y="110"/>
                    <a:pt x="199" y="113"/>
                    <a:pt x="198" y="116"/>
                  </a:cubicBezTo>
                  <a:cubicBezTo>
                    <a:pt x="197" y="122"/>
                    <a:pt x="195" y="128"/>
                    <a:pt x="193" y="133"/>
                  </a:cubicBezTo>
                  <a:cubicBezTo>
                    <a:pt x="190" y="142"/>
                    <a:pt x="186" y="151"/>
                    <a:pt x="186" y="161"/>
                  </a:cubicBezTo>
                  <a:cubicBezTo>
                    <a:pt x="186" y="166"/>
                    <a:pt x="188" y="171"/>
                    <a:pt x="188" y="177"/>
                  </a:cubicBezTo>
                  <a:cubicBezTo>
                    <a:pt x="188" y="180"/>
                    <a:pt x="188" y="183"/>
                    <a:pt x="188" y="186"/>
                  </a:cubicBezTo>
                  <a:cubicBezTo>
                    <a:pt x="86" y="186"/>
                    <a:pt x="86" y="186"/>
                    <a:pt x="86" y="186"/>
                  </a:cubicBezTo>
                  <a:cubicBezTo>
                    <a:pt x="85" y="183"/>
                    <a:pt x="85" y="180"/>
                    <a:pt x="85" y="177"/>
                  </a:cubicBezTo>
                  <a:cubicBezTo>
                    <a:pt x="86" y="171"/>
                    <a:pt x="88" y="166"/>
                    <a:pt x="88" y="161"/>
                  </a:cubicBezTo>
                  <a:cubicBezTo>
                    <a:pt x="88" y="151"/>
                    <a:pt x="83" y="142"/>
                    <a:pt x="80" y="133"/>
                  </a:cubicBezTo>
                  <a:cubicBezTo>
                    <a:pt x="78" y="128"/>
                    <a:pt x="77" y="122"/>
                    <a:pt x="75" y="116"/>
                  </a:cubicBezTo>
                  <a:cubicBezTo>
                    <a:pt x="75" y="113"/>
                    <a:pt x="74" y="110"/>
                    <a:pt x="72" y="107"/>
                  </a:cubicBezTo>
                  <a:cubicBezTo>
                    <a:pt x="70" y="105"/>
                    <a:pt x="67" y="103"/>
                    <a:pt x="64" y="102"/>
                  </a:cubicBezTo>
                  <a:cubicBezTo>
                    <a:pt x="59" y="101"/>
                    <a:pt x="53" y="103"/>
                    <a:pt x="48" y="103"/>
                  </a:cubicBezTo>
                  <a:cubicBezTo>
                    <a:pt x="40" y="103"/>
                    <a:pt x="32" y="100"/>
                    <a:pt x="25" y="96"/>
                  </a:cubicBezTo>
                  <a:cubicBezTo>
                    <a:pt x="17" y="93"/>
                    <a:pt x="8" y="90"/>
                    <a:pt x="2" y="84"/>
                  </a:cubicBezTo>
                  <a:cubicBezTo>
                    <a:pt x="0" y="83"/>
                    <a:pt x="0" y="81"/>
                    <a:pt x="0" y="79"/>
                  </a:cubicBezTo>
                  <a:cubicBezTo>
                    <a:pt x="0" y="76"/>
                    <a:pt x="1" y="74"/>
                    <a:pt x="2" y="71"/>
                  </a:cubicBezTo>
                  <a:cubicBezTo>
                    <a:pt x="5" y="60"/>
                    <a:pt x="9" y="49"/>
                    <a:pt x="16" y="40"/>
                  </a:cubicBezTo>
                  <a:cubicBezTo>
                    <a:pt x="19" y="35"/>
                    <a:pt x="22" y="30"/>
                    <a:pt x="26" y="24"/>
                  </a:cubicBezTo>
                  <a:cubicBezTo>
                    <a:pt x="28" y="21"/>
                    <a:pt x="29" y="18"/>
                    <a:pt x="33" y="16"/>
                  </a:cubicBezTo>
                  <a:cubicBezTo>
                    <a:pt x="37" y="13"/>
                    <a:pt x="42" y="11"/>
                    <a:pt x="46" y="8"/>
                  </a:cubicBezTo>
                  <a:cubicBezTo>
                    <a:pt x="48" y="7"/>
                    <a:pt x="50" y="6"/>
                    <a:pt x="51" y="5"/>
                  </a:cubicBezTo>
                  <a:cubicBezTo>
                    <a:pt x="53" y="4"/>
                    <a:pt x="54" y="3"/>
                    <a:pt x="55" y="2"/>
                  </a:cubicBezTo>
                  <a:cubicBezTo>
                    <a:pt x="56" y="1"/>
                    <a:pt x="58" y="1"/>
                    <a:pt x="59" y="2"/>
                  </a:cubicBezTo>
                  <a:cubicBezTo>
                    <a:pt x="60" y="2"/>
                    <a:pt x="61" y="2"/>
                    <a:pt x="61" y="2"/>
                  </a:cubicBezTo>
                  <a:cubicBezTo>
                    <a:pt x="65" y="4"/>
                    <a:pt x="65" y="8"/>
                    <a:pt x="67" y="11"/>
                  </a:cubicBezTo>
                  <a:cubicBezTo>
                    <a:pt x="67" y="12"/>
                    <a:pt x="68" y="13"/>
                    <a:pt x="69" y="14"/>
                  </a:cubicBezTo>
                  <a:cubicBezTo>
                    <a:pt x="69" y="15"/>
                    <a:pt x="71" y="15"/>
                    <a:pt x="71" y="16"/>
                  </a:cubicBezTo>
                  <a:cubicBezTo>
                    <a:pt x="72" y="17"/>
                    <a:pt x="73" y="19"/>
                    <a:pt x="72" y="20"/>
                  </a:cubicBezTo>
                  <a:cubicBezTo>
                    <a:pt x="72" y="22"/>
                    <a:pt x="69" y="22"/>
                    <a:pt x="68" y="22"/>
                  </a:cubicBezTo>
                  <a:cubicBezTo>
                    <a:pt x="64" y="23"/>
                    <a:pt x="62" y="24"/>
                    <a:pt x="59" y="26"/>
                  </a:cubicBezTo>
                  <a:cubicBezTo>
                    <a:pt x="55" y="28"/>
                    <a:pt x="51" y="27"/>
                    <a:pt x="47" y="27"/>
                  </a:cubicBezTo>
                  <a:cubicBezTo>
                    <a:pt x="41" y="25"/>
                    <a:pt x="40" y="33"/>
                    <a:pt x="38" y="38"/>
                  </a:cubicBezTo>
                  <a:cubicBezTo>
                    <a:pt x="36" y="44"/>
                    <a:pt x="36" y="50"/>
                    <a:pt x="35" y="57"/>
                  </a:cubicBezTo>
                  <a:cubicBezTo>
                    <a:pt x="35" y="58"/>
                    <a:pt x="35" y="60"/>
                    <a:pt x="35" y="62"/>
                  </a:cubicBezTo>
                  <a:cubicBezTo>
                    <a:pt x="35" y="62"/>
                    <a:pt x="34" y="65"/>
                    <a:pt x="35" y="66"/>
                  </a:cubicBezTo>
                  <a:cubicBezTo>
                    <a:pt x="36" y="67"/>
                    <a:pt x="40" y="64"/>
                    <a:pt x="42" y="64"/>
                  </a:cubicBezTo>
                  <a:cubicBezTo>
                    <a:pt x="47" y="62"/>
                    <a:pt x="52" y="61"/>
                    <a:pt x="57" y="64"/>
                  </a:cubicBezTo>
                  <a:cubicBezTo>
                    <a:pt x="59" y="65"/>
                    <a:pt x="63" y="70"/>
                    <a:pt x="66" y="70"/>
                  </a:cubicBezTo>
                  <a:cubicBezTo>
                    <a:pt x="68" y="70"/>
                    <a:pt x="76" y="68"/>
                    <a:pt x="81" y="67"/>
                  </a:cubicBezTo>
                  <a:cubicBezTo>
                    <a:pt x="87" y="67"/>
                    <a:pt x="93" y="68"/>
                    <a:pt x="98" y="71"/>
                  </a:cubicBezTo>
                  <a:cubicBezTo>
                    <a:pt x="101" y="73"/>
                    <a:pt x="102" y="73"/>
                    <a:pt x="105" y="72"/>
                  </a:cubicBezTo>
                  <a:cubicBezTo>
                    <a:pt x="108" y="70"/>
                    <a:pt x="112" y="69"/>
                    <a:pt x="115" y="66"/>
                  </a:cubicBezTo>
                  <a:cubicBezTo>
                    <a:pt x="117" y="65"/>
                    <a:pt x="118" y="64"/>
                    <a:pt x="119" y="61"/>
                  </a:cubicBezTo>
                  <a:cubicBezTo>
                    <a:pt x="119" y="59"/>
                    <a:pt x="118" y="57"/>
                    <a:pt x="117" y="55"/>
                  </a:cubicBezTo>
                  <a:cubicBezTo>
                    <a:pt x="117" y="51"/>
                    <a:pt x="117" y="47"/>
                    <a:pt x="116" y="44"/>
                  </a:cubicBezTo>
                  <a:cubicBezTo>
                    <a:pt x="113" y="45"/>
                    <a:pt x="112" y="37"/>
                    <a:pt x="112" y="35"/>
                  </a:cubicBezTo>
                  <a:cubicBezTo>
                    <a:pt x="112" y="29"/>
                    <a:pt x="112" y="22"/>
                    <a:pt x="113" y="16"/>
                  </a:cubicBezTo>
                  <a:cubicBezTo>
                    <a:pt x="114" y="11"/>
                    <a:pt x="118" y="6"/>
                    <a:pt x="122" y="4"/>
                  </a:cubicBezTo>
                  <a:cubicBezTo>
                    <a:pt x="124" y="2"/>
                    <a:pt x="126" y="2"/>
                    <a:pt x="129" y="1"/>
                  </a:cubicBezTo>
                  <a:cubicBezTo>
                    <a:pt x="131" y="1"/>
                    <a:pt x="134" y="0"/>
                    <a:pt x="137" y="0"/>
                  </a:cubicBezTo>
                  <a:cubicBezTo>
                    <a:pt x="139" y="0"/>
                    <a:pt x="142" y="1"/>
                    <a:pt x="145" y="1"/>
                  </a:cubicBezTo>
                  <a:cubicBezTo>
                    <a:pt x="147" y="2"/>
                    <a:pt x="150" y="2"/>
                    <a:pt x="152" y="4"/>
                  </a:cubicBezTo>
                  <a:cubicBezTo>
                    <a:pt x="155" y="6"/>
                    <a:pt x="160" y="11"/>
                    <a:pt x="161" y="16"/>
                  </a:cubicBezTo>
                  <a:cubicBezTo>
                    <a:pt x="162" y="22"/>
                    <a:pt x="161" y="29"/>
                    <a:pt x="161" y="35"/>
                  </a:cubicBezTo>
                  <a:cubicBezTo>
                    <a:pt x="162" y="37"/>
                    <a:pt x="160" y="45"/>
                    <a:pt x="157" y="44"/>
                  </a:cubicBezTo>
                  <a:cubicBezTo>
                    <a:pt x="157" y="47"/>
                    <a:pt x="156" y="51"/>
                    <a:pt x="156" y="55"/>
                  </a:cubicBezTo>
                  <a:cubicBezTo>
                    <a:pt x="156" y="57"/>
                    <a:pt x="155" y="59"/>
                    <a:pt x="155" y="61"/>
                  </a:cubicBezTo>
                  <a:cubicBezTo>
                    <a:pt x="155" y="64"/>
                    <a:pt x="157" y="65"/>
                    <a:pt x="159" y="66"/>
                  </a:cubicBezTo>
                  <a:cubicBezTo>
                    <a:pt x="162" y="69"/>
                    <a:pt x="165" y="70"/>
                    <a:pt x="169" y="72"/>
                  </a:cubicBezTo>
                  <a:cubicBezTo>
                    <a:pt x="172" y="73"/>
                    <a:pt x="173" y="73"/>
                    <a:pt x="176" y="71"/>
                  </a:cubicBezTo>
                  <a:cubicBezTo>
                    <a:pt x="181" y="68"/>
                    <a:pt x="186" y="67"/>
                    <a:pt x="192" y="67"/>
                  </a:cubicBezTo>
                  <a:cubicBezTo>
                    <a:pt x="197" y="68"/>
                    <a:pt x="205" y="70"/>
                    <a:pt x="208" y="70"/>
                  </a:cubicBezTo>
                  <a:cubicBezTo>
                    <a:pt x="210" y="70"/>
                    <a:pt x="214" y="65"/>
                    <a:pt x="216" y="64"/>
                  </a:cubicBezTo>
                  <a:cubicBezTo>
                    <a:pt x="222" y="61"/>
                    <a:pt x="226" y="62"/>
                    <a:pt x="232" y="64"/>
                  </a:cubicBezTo>
                  <a:cubicBezTo>
                    <a:pt x="233" y="64"/>
                    <a:pt x="238" y="67"/>
                    <a:pt x="239" y="66"/>
                  </a:cubicBezTo>
                  <a:cubicBezTo>
                    <a:pt x="239" y="65"/>
                    <a:pt x="239" y="62"/>
                    <a:pt x="239" y="62"/>
                  </a:cubicBezTo>
                  <a:cubicBezTo>
                    <a:pt x="239" y="60"/>
                    <a:pt x="239" y="58"/>
                    <a:pt x="238" y="57"/>
                  </a:cubicBezTo>
                  <a:cubicBezTo>
                    <a:pt x="238" y="50"/>
                    <a:pt x="238" y="44"/>
                    <a:pt x="235" y="38"/>
                  </a:cubicBezTo>
                  <a:cubicBezTo>
                    <a:pt x="234" y="33"/>
                    <a:pt x="233" y="25"/>
                    <a:pt x="226" y="27"/>
                  </a:cubicBezTo>
                  <a:cubicBezTo>
                    <a:pt x="222" y="27"/>
                    <a:pt x="219" y="28"/>
                    <a:pt x="215" y="26"/>
                  </a:cubicBezTo>
                  <a:cubicBezTo>
                    <a:pt x="212" y="24"/>
                    <a:pt x="209" y="23"/>
                    <a:pt x="206" y="22"/>
                  </a:cubicBezTo>
                  <a:cubicBezTo>
                    <a:pt x="204" y="22"/>
                    <a:pt x="202" y="22"/>
                    <a:pt x="201" y="20"/>
                  </a:cubicBezTo>
                  <a:cubicBezTo>
                    <a:pt x="201" y="19"/>
                    <a:pt x="201" y="17"/>
                    <a:pt x="202" y="16"/>
                  </a:cubicBezTo>
                  <a:cubicBezTo>
                    <a:pt x="203" y="15"/>
                    <a:pt x="204" y="15"/>
                    <a:pt x="205" y="14"/>
                  </a:cubicBezTo>
                  <a:cubicBezTo>
                    <a:pt x="206" y="13"/>
                    <a:pt x="206" y="12"/>
                    <a:pt x="207" y="11"/>
                  </a:cubicBezTo>
                  <a:cubicBezTo>
                    <a:pt x="208" y="8"/>
                    <a:pt x="209" y="4"/>
                    <a:pt x="212" y="2"/>
                  </a:cubicBezTo>
                  <a:cubicBezTo>
                    <a:pt x="213" y="2"/>
                    <a:pt x="214" y="2"/>
                    <a:pt x="215" y="2"/>
                  </a:cubicBezTo>
                  <a:cubicBezTo>
                    <a:pt x="216" y="1"/>
                    <a:pt x="217" y="1"/>
                    <a:pt x="218" y="2"/>
                  </a:cubicBezTo>
                  <a:cubicBezTo>
                    <a:pt x="220" y="3"/>
                    <a:pt x="221" y="4"/>
                    <a:pt x="222" y="5"/>
                  </a:cubicBezTo>
                  <a:cubicBezTo>
                    <a:pt x="224" y="6"/>
                    <a:pt x="225" y="7"/>
                    <a:pt x="227" y="8"/>
                  </a:cubicBezTo>
                  <a:cubicBezTo>
                    <a:pt x="232" y="11"/>
                    <a:pt x="236" y="13"/>
                    <a:pt x="241" y="16"/>
                  </a:cubicBezTo>
                  <a:cubicBezTo>
                    <a:pt x="244" y="18"/>
                    <a:pt x="246" y="21"/>
                    <a:pt x="248" y="24"/>
                  </a:cubicBezTo>
                  <a:cubicBezTo>
                    <a:pt x="251" y="30"/>
                    <a:pt x="254" y="35"/>
                    <a:pt x="258" y="40"/>
                  </a:cubicBezTo>
                  <a:cubicBezTo>
                    <a:pt x="264" y="49"/>
                    <a:pt x="268" y="60"/>
                    <a:pt x="272" y="71"/>
                  </a:cubicBezTo>
                  <a:cubicBezTo>
                    <a:pt x="273" y="74"/>
                    <a:pt x="274" y="76"/>
                    <a:pt x="274" y="79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27" name="Rectangle 43"/>
            <p:cNvSpPr>
              <a:spLocks noChangeArrowheads="1"/>
            </p:cNvSpPr>
            <p:nvPr userDrawn="1"/>
          </p:nvSpPr>
          <p:spPr bwMode="auto">
            <a:xfrm>
              <a:off x="2878" y="1042"/>
              <a:ext cx="1048" cy="7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28" name="Freeform 44"/>
            <p:cNvSpPr>
              <a:spLocks/>
            </p:cNvSpPr>
            <p:nvPr userDrawn="1"/>
          </p:nvSpPr>
          <p:spPr bwMode="auto">
            <a:xfrm>
              <a:off x="3080" y="1288"/>
              <a:ext cx="372" cy="326"/>
            </a:xfrm>
            <a:custGeom>
              <a:avLst/>
              <a:gdLst>
                <a:gd name="T0" fmla="*/ 134 w 138"/>
                <a:gd name="T1" fmla="*/ 51 h 121"/>
                <a:gd name="T2" fmla="*/ 136 w 138"/>
                <a:gd name="T3" fmla="*/ 60 h 121"/>
                <a:gd name="T4" fmla="*/ 136 w 138"/>
                <a:gd name="T5" fmla="*/ 60 h 121"/>
                <a:gd name="T6" fmla="*/ 123 w 138"/>
                <a:gd name="T7" fmla="*/ 55 h 121"/>
                <a:gd name="T8" fmla="*/ 131 w 138"/>
                <a:gd name="T9" fmla="*/ 64 h 121"/>
                <a:gd name="T10" fmla="*/ 121 w 138"/>
                <a:gd name="T11" fmla="*/ 58 h 121"/>
                <a:gd name="T12" fmla="*/ 127 w 138"/>
                <a:gd name="T13" fmla="*/ 69 h 121"/>
                <a:gd name="T14" fmla="*/ 127 w 138"/>
                <a:gd name="T15" fmla="*/ 70 h 121"/>
                <a:gd name="T16" fmla="*/ 119 w 138"/>
                <a:gd name="T17" fmla="*/ 68 h 121"/>
                <a:gd name="T18" fmla="*/ 97 w 138"/>
                <a:gd name="T19" fmla="*/ 45 h 121"/>
                <a:gd name="T20" fmla="*/ 76 w 138"/>
                <a:gd name="T21" fmla="*/ 41 h 121"/>
                <a:gd name="T22" fmla="*/ 80 w 138"/>
                <a:gd name="T23" fmla="*/ 45 h 121"/>
                <a:gd name="T24" fmla="*/ 80 w 138"/>
                <a:gd name="T25" fmla="*/ 63 h 121"/>
                <a:gd name="T26" fmla="*/ 63 w 138"/>
                <a:gd name="T27" fmla="*/ 63 h 121"/>
                <a:gd name="T28" fmla="*/ 59 w 138"/>
                <a:gd name="T29" fmla="*/ 59 h 121"/>
                <a:gd name="T30" fmla="*/ 63 w 138"/>
                <a:gd name="T31" fmla="*/ 80 h 121"/>
                <a:gd name="T32" fmla="*/ 86 w 138"/>
                <a:gd name="T33" fmla="*/ 103 h 121"/>
                <a:gd name="T34" fmla="*/ 88 w 138"/>
                <a:gd name="T35" fmla="*/ 109 h 121"/>
                <a:gd name="T36" fmla="*/ 87 w 138"/>
                <a:gd name="T37" fmla="*/ 109 h 121"/>
                <a:gd name="T38" fmla="*/ 75 w 138"/>
                <a:gd name="T39" fmla="*/ 103 h 121"/>
                <a:gd name="T40" fmla="*/ 82 w 138"/>
                <a:gd name="T41" fmla="*/ 113 h 121"/>
                <a:gd name="T42" fmla="*/ 73 w 138"/>
                <a:gd name="T43" fmla="*/ 107 h 121"/>
                <a:gd name="T44" fmla="*/ 78 w 138"/>
                <a:gd name="T45" fmla="*/ 118 h 121"/>
                <a:gd name="T46" fmla="*/ 78 w 138"/>
                <a:gd name="T47" fmla="*/ 118 h 121"/>
                <a:gd name="T48" fmla="*/ 68 w 138"/>
                <a:gd name="T49" fmla="*/ 116 h 121"/>
                <a:gd name="T50" fmla="*/ 69 w 138"/>
                <a:gd name="T51" fmla="*/ 121 h 121"/>
                <a:gd name="T52" fmla="*/ 45 w 138"/>
                <a:gd name="T53" fmla="*/ 97 h 121"/>
                <a:gd name="T54" fmla="*/ 41 w 138"/>
                <a:gd name="T55" fmla="*/ 41 h 121"/>
                <a:gd name="T56" fmla="*/ 0 w 138"/>
                <a:gd name="T57" fmla="*/ 0 h 121"/>
                <a:gd name="T58" fmla="*/ 35 w 138"/>
                <a:gd name="T59" fmla="*/ 0 h 121"/>
                <a:gd name="T60" fmla="*/ 58 w 138"/>
                <a:gd name="T61" fmla="*/ 24 h 121"/>
                <a:gd name="T62" fmla="*/ 114 w 138"/>
                <a:gd name="T63" fmla="*/ 28 h 121"/>
                <a:gd name="T64" fmla="*/ 138 w 138"/>
                <a:gd name="T65" fmla="*/ 52 h 121"/>
                <a:gd name="T66" fmla="*/ 134 w 138"/>
                <a:gd name="T67" fmla="*/ 5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8" h="121">
                  <a:moveTo>
                    <a:pt x="134" y="51"/>
                  </a:moveTo>
                  <a:cubicBezTo>
                    <a:pt x="136" y="60"/>
                    <a:pt x="136" y="60"/>
                    <a:pt x="136" y="60"/>
                  </a:cubicBezTo>
                  <a:cubicBezTo>
                    <a:pt x="136" y="60"/>
                    <a:pt x="136" y="60"/>
                    <a:pt x="136" y="60"/>
                  </a:cubicBezTo>
                  <a:cubicBezTo>
                    <a:pt x="123" y="55"/>
                    <a:pt x="123" y="55"/>
                    <a:pt x="123" y="55"/>
                  </a:cubicBezTo>
                  <a:cubicBezTo>
                    <a:pt x="131" y="64"/>
                    <a:pt x="131" y="64"/>
                    <a:pt x="131" y="64"/>
                  </a:cubicBezTo>
                  <a:cubicBezTo>
                    <a:pt x="121" y="58"/>
                    <a:pt x="121" y="58"/>
                    <a:pt x="121" y="58"/>
                  </a:cubicBezTo>
                  <a:cubicBezTo>
                    <a:pt x="127" y="69"/>
                    <a:pt x="127" y="69"/>
                    <a:pt x="127" y="69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19" y="68"/>
                    <a:pt x="119" y="68"/>
                    <a:pt x="119" y="68"/>
                  </a:cubicBezTo>
                  <a:cubicBezTo>
                    <a:pt x="97" y="45"/>
                    <a:pt x="97" y="45"/>
                    <a:pt x="97" y="45"/>
                  </a:cubicBezTo>
                  <a:cubicBezTo>
                    <a:pt x="91" y="40"/>
                    <a:pt x="83" y="38"/>
                    <a:pt x="76" y="41"/>
                  </a:cubicBezTo>
                  <a:cubicBezTo>
                    <a:pt x="80" y="45"/>
                    <a:pt x="80" y="45"/>
                    <a:pt x="80" y="45"/>
                  </a:cubicBezTo>
                  <a:cubicBezTo>
                    <a:pt x="85" y="50"/>
                    <a:pt x="85" y="58"/>
                    <a:pt x="80" y="63"/>
                  </a:cubicBezTo>
                  <a:cubicBezTo>
                    <a:pt x="75" y="67"/>
                    <a:pt x="67" y="67"/>
                    <a:pt x="63" y="63"/>
                  </a:cubicBezTo>
                  <a:cubicBezTo>
                    <a:pt x="59" y="59"/>
                    <a:pt x="59" y="59"/>
                    <a:pt x="59" y="59"/>
                  </a:cubicBezTo>
                  <a:cubicBezTo>
                    <a:pt x="56" y="66"/>
                    <a:pt x="57" y="74"/>
                    <a:pt x="63" y="80"/>
                  </a:cubicBezTo>
                  <a:cubicBezTo>
                    <a:pt x="86" y="103"/>
                    <a:pt x="86" y="103"/>
                    <a:pt x="86" y="103"/>
                  </a:cubicBezTo>
                  <a:cubicBezTo>
                    <a:pt x="88" y="109"/>
                    <a:pt x="88" y="109"/>
                    <a:pt x="88" y="109"/>
                  </a:cubicBezTo>
                  <a:cubicBezTo>
                    <a:pt x="87" y="109"/>
                    <a:pt x="87" y="109"/>
                    <a:pt x="87" y="109"/>
                  </a:cubicBezTo>
                  <a:cubicBezTo>
                    <a:pt x="75" y="103"/>
                    <a:pt x="75" y="103"/>
                    <a:pt x="75" y="103"/>
                  </a:cubicBezTo>
                  <a:cubicBezTo>
                    <a:pt x="82" y="113"/>
                    <a:pt x="82" y="113"/>
                    <a:pt x="82" y="113"/>
                  </a:cubicBezTo>
                  <a:cubicBezTo>
                    <a:pt x="73" y="107"/>
                    <a:pt x="73" y="107"/>
                    <a:pt x="73" y="107"/>
                  </a:cubicBezTo>
                  <a:cubicBezTo>
                    <a:pt x="78" y="118"/>
                    <a:pt x="78" y="118"/>
                    <a:pt x="78" y="118"/>
                  </a:cubicBezTo>
                  <a:cubicBezTo>
                    <a:pt x="78" y="118"/>
                    <a:pt x="78" y="118"/>
                    <a:pt x="7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45" y="97"/>
                    <a:pt x="45" y="97"/>
                    <a:pt x="45" y="97"/>
                  </a:cubicBezTo>
                  <a:cubicBezTo>
                    <a:pt x="30" y="82"/>
                    <a:pt x="29" y="58"/>
                    <a:pt x="41" y="4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58" y="24"/>
                    <a:pt x="58" y="24"/>
                    <a:pt x="58" y="24"/>
                  </a:cubicBezTo>
                  <a:cubicBezTo>
                    <a:pt x="75" y="11"/>
                    <a:pt x="99" y="13"/>
                    <a:pt x="114" y="28"/>
                  </a:cubicBezTo>
                  <a:cubicBezTo>
                    <a:pt x="138" y="52"/>
                    <a:pt x="138" y="52"/>
                    <a:pt x="138" y="52"/>
                  </a:cubicBezTo>
                  <a:lnTo>
                    <a:pt x="134" y="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29" name="Freeform 45"/>
            <p:cNvSpPr>
              <a:spLocks/>
            </p:cNvSpPr>
            <p:nvPr userDrawn="1"/>
          </p:nvSpPr>
          <p:spPr bwMode="auto">
            <a:xfrm>
              <a:off x="3312" y="1474"/>
              <a:ext cx="366" cy="318"/>
            </a:xfrm>
            <a:custGeom>
              <a:avLst/>
              <a:gdLst>
                <a:gd name="T0" fmla="*/ 136 w 136"/>
                <a:gd name="T1" fmla="*/ 118 h 118"/>
                <a:gd name="T2" fmla="*/ 101 w 136"/>
                <a:gd name="T3" fmla="*/ 118 h 118"/>
                <a:gd name="T4" fmla="*/ 80 w 136"/>
                <a:gd name="T5" fmla="*/ 97 h 118"/>
                <a:gd name="T6" fmla="*/ 24 w 136"/>
                <a:gd name="T7" fmla="*/ 93 h 118"/>
                <a:gd name="T8" fmla="*/ 0 w 136"/>
                <a:gd name="T9" fmla="*/ 69 h 118"/>
                <a:gd name="T10" fmla="*/ 5 w 136"/>
                <a:gd name="T11" fmla="*/ 70 h 118"/>
                <a:gd name="T12" fmla="*/ 2 w 136"/>
                <a:gd name="T13" fmla="*/ 61 h 118"/>
                <a:gd name="T14" fmla="*/ 3 w 136"/>
                <a:gd name="T15" fmla="*/ 61 h 118"/>
                <a:gd name="T16" fmla="*/ 15 w 136"/>
                <a:gd name="T17" fmla="*/ 66 h 118"/>
                <a:gd name="T18" fmla="*/ 8 w 136"/>
                <a:gd name="T19" fmla="*/ 57 h 118"/>
                <a:gd name="T20" fmla="*/ 17 w 136"/>
                <a:gd name="T21" fmla="*/ 63 h 118"/>
                <a:gd name="T22" fmla="*/ 12 w 136"/>
                <a:gd name="T23" fmla="*/ 51 h 118"/>
                <a:gd name="T24" fmla="*/ 12 w 136"/>
                <a:gd name="T25" fmla="*/ 51 h 118"/>
                <a:gd name="T26" fmla="*/ 19 w 136"/>
                <a:gd name="T27" fmla="*/ 53 h 118"/>
                <a:gd name="T28" fmla="*/ 42 w 136"/>
                <a:gd name="T29" fmla="*/ 76 h 118"/>
                <a:gd name="T30" fmla="*/ 63 w 136"/>
                <a:gd name="T31" fmla="*/ 80 h 118"/>
                <a:gd name="T32" fmla="*/ 59 w 136"/>
                <a:gd name="T33" fmla="*/ 76 h 118"/>
                <a:gd name="T34" fmla="*/ 59 w 136"/>
                <a:gd name="T35" fmla="*/ 58 h 118"/>
                <a:gd name="T36" fmla="*/ 76 w 136"/>
                <a:gd name="T37" fmla="*/ 58 h 118"/>
                <a:gd name="T38" fmla="*/ 80 w 136"/>
                <a:gd name="T39" fmla="*/ 62 h 118"/>
                <a:gd name="T40" fmla="*/ 76 w 136"/>
                <a:gd name="T41" fmla="*/ 41 h 118"/>
                <a:gd name="T42" fmla="*/ 53 w 136"/>
                <a:gd name="T43" fmla="*/ 18 h 118"/>
                <a:gd name="T44" fmla="*/ 51 w 136"/>
                <a:gd name="T45" fmla="*/ 12 h 118"/>
                <a:gd name="T46" fmla="*/ 51 w 136"/>
                <a:gd name="T47" fmla="*/ 12 h 118"/>
                <a:gd name="T48" fmla="*/ 64 w 136"/>
                <a:gd name="T49" fmla="*/ 18 h 118"/>
                <a:gd name="T50" fmla="*/ 56 w 136"/>
                <a:gd name="T51" fmla="*/ 8 h 118"/>
                <a:gd name="T52" fmla="*/ 66 w 136"/>
                <a:gd name="T53" fmla="*/ 14 h 118"/>
                <a:gd name="T54" fmla="*/ 60 w 136"/>
                <a:gd name="T55" fmla="*/ 3 h 118"/>
                <a:gd name="T56" fmla="*/ 61 w 136"/>
                <a:gd name="T57" fmla="*/ 2 h 118"/>
                <a:gd name="T58" fmla="*/ 71 w 136"/>
                <a:gd name="T59" fmla="*/ 5 h 118"/>
                <a:gd name="T60" fmla="*/ 69 w 136"/>
                <a:gd name="T61" fmla="*/ 0 h 118"/>
                <a:gd name="T62" fmla="*/ 93 w 136"/>
                <a:gd name="T63" fmla="*/ 24 h 118"/>
                <a:gd name="T64" fmla="*/ 98 w 136"/>
                <a:gd name="T65" fmla="*/ 80 h 118"/>
                <a:gd name="T66" fmla="*/ 136 w 136"/>
                <a:gd name="T67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6" h="118">
                  <a:moveTo>
                    <a:pt x="136" y="118"/>
                  </a:moveTo>
                  <a:cubicBezTo>
                    <a:pt x="101" y="118"/>
                    <a:pt x="101" y="118"/>
                    <a:pt x="101" y="118"/>
                  </a:cubicBezTo>
                  <a:cubicBezTo>
                    <a:pt x="80" y="97"/>
                    <a:pt x="80" y="97"/>
                    <a:pt x="80" y="97"/>
                  </a:cubicBezTo>
                  <a:cubicBezTo>
                    <a:pt x="64" y="110"/>
                    <a:pt x="40" y="108"/>
                    <a:pt x="24" y="93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5" y="70"/>
                    <a:pt x="5" y="70"/>
                    <a:pt x="5" y="70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3" y="61"/>
                    <a:pt x="3" y="61"/>
                    <a:pt x="3" y="61"/>
                  </a:cubicBezTo>
                  <a:cubicBezTo>
                    <a:pt x="15" y="66"/>
                    <a:pt x="15" y="66"/>
                    <a:pt x="15" y="66"/>
                  </a:cubicBezTo>
                  <a:cubicBezTo>
                    <a:pt x="8" y="57"/>
                    <a:pt x="8" y="57"/>
                    <a:pt x="8" y="57"/>
                  </a:cubicBezTo>
                  <a:cubicBezTo>
                    <a:pt x="17" y="63"/>
                    <a:pt x="17" y="63"/>
                    <a:pt x="17" y="63"/>
                  </a:cubicBezTo>
                  <a:cubicBezTo>
                    <a:pt x="12" y="51"/>
                    <a:pt x="12" y="51"/>
                    <a:pt x="12" y="51"/>
                  </a:cubicBezTo>
                  <a:cubicBezTo>
                    <a:pt x="12" y="51"/>
                    <a:pt x="12" y="51"/>
                    <a:pt x="12" y="51"/>
                  </a:cubicBezTo>
                  <a:cubicBezTo>
                    <a:pt x="19" y="53"/>
                    <a:pt x="19" y="53"/>
                    <a:pt x="19" y="53"/>
                  </a:cubicBezTo>
                  <a:cubicBezTo>
                    <a:pt x="42" y="76"/>
                    <a:pt x="42" y="76"/>
                    <a:pt x="42" y="76"/>
                  </a:cubicBezTo>
                  <a:cubicBezTo>
                    <a:pt x="47" y="81"/>
                    <a:pt x="56" y="83"/>
                    <a:pt x="63" y="80"/>
                  </a:cubicBezTo>
                  <a:cubicBezTo>
                    <a:pt x="59" y="76"/>
                    <a:pt x="59" y="76"/>
                    <a:pt x="59" y="76"/>
                  </a:cubicBezTo>
                  <a:cubicBezTo>
                    <a:pt x="54" y="71"/>
                    <a:pt x="54" y="63"/>
                    <a:pt x="59" y="58"/>
                  </a:cubicBezTo>
                  <a:cubicBezTo>
                    <a:pt x="63" y="54"/>
                    <a:pt x="71" y="54"/>
                    <a:pt x="76" y="58"/>
                  </a:cubicBezTo>
                  <a:cubicBezTo>
                    <a:pt x="80" y="62"/>
                    <a:pt x="80" y="62"/>
                    <a:pt x="80" y="62"/>
                  </a:cubicBezTo>
                  <a:cubicBezTo>
                    <a:pt x="83" y="55"/>
                    <a:pt x="82" y="47"/>
                    <a:pt x="76" y="41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1" y="12"/>
                    <a:pt x="51" y="12"/>
                    <a:pt x="51" y="12"/>
                  </a:cubicBezTo>
                  <a:cubicBezTo>
                    <a:pt x="51" y="12"/>
                    <a:pt x="51" y="12"/>
                    <a:pt x="51" y="12"/>
                  </a:cubicBezTo>
                  <a:cubicBezTo>
                    <a:pt x="64" y="18"/>
                    <a:pt x="64" y="18"/>
                    <a:pt x="64" y="18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66" y="14"/>
                    <a:pt x="66" y="14"/>
                    <a:pt x="66" y="14"/>
                  </a:cubicBezTo>
                  <a:cubicBezTo>
                    <a:pt x="60" y="3"/>
                    <a:pt x="60" y="3"/>
                    <a:pt x="60" y="3"/>
                  </a:cubicBezTo>
                  <a:cubicBezTo>
                    <a:pt x="61" y="2"/>
                    <a:pt x="61" y="2"/>
                    <a:pt x="61" y="2"/>
                  </a:cubicBezTo>
                  <a:cubicBezTo>
                    <a:pt x="71" y="5"/>
                    <a:pt x="71" y="5"/>
                    <a:pt x="71" y="5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93" y="24"/>
                    <a:pt x="93" y="24"/>
                    <a:pt x="93" y="24"/>
                  </a:cubicBezTo>
                  <a:cubicBezTo>
                    <a:pt x="109" y="39"/>
                    <a:pt x="110" y="63"/>
                    <a:pt x="98" y="80"/>
                  </a:cubicBezTo>
                  <a:lnTo>
                    <a:pt x="136" y="1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30" name="Rectangle 46"/>
            <p:cNvSpPr>
              <a:spLocks noChangeArrowheads="1"/>
            </p:cNvSpPr>
            <p:nvPr userDrawn="1"/>
          </p:nvSpPr>
          <p:spPr bwMode="auto">
            <a:xfrm>
              <a:off x="1704" y="1916"/>
              <a:ext cx="1047" cy="75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31" name="Freeform 47"/>
            <p:cNvSpPr>
              <a:spLocks/>
            </p:cNvSpPr>
            <p:nvPr userDrawn="1"/>
          </p:nvSpPr>
          <p:spPr bwMode="auto">
            <a:xfrm>
              <a:off x="1841" y="2156"/>
              <a:ext cx="773" cy="510"/>
            </a:xfrm>
            <a:custGeom>
              <a:avLst/>
              <a:gdLst>
                <a:gd name="T0" fmla="*/ 287 w 287"/>
                <a:gd name="T1" fmla="*/ 94 h 189"/>
                <a:gd name="T2" fmla="*/ 258 w 287"/>
                <a:gd name="T3" fmla="*/ 114 h 189"/>
                <a:gd name="T4" fmla="*/ 224 w 287"/>
                <a:gd name="T5" fmla="*/ 144 h 189"/>
                <a:gd name="T6" fmla="*/ 230 w 287"/>
                <a:gd name="T7" fmla="*/ 112 h 189"/>
                <a:gd name="T8" fmla="*/ 184 w 287"/>
                <a:gd name="T9" fmla="*/ 145 h 189"/>
                <a:gd name="T10" fmla="*/ 171 w 287"/>
                <a:gd name="T11" fmla="*/ 162 h 189"/>
                <a:gd name="T12" fmla="*/ 158 w 287"/>
                <a:gd name="T13" fmla="*/ 189 h 189"/>
                <a:gd name="T14" fmla="*/ 129 w 287"/>
                <a:gd name="T15" fmla="*/ 189 h 189"/>
                <a:gd name="T16" fmla="*/ 57 w 287"/>
                <a:gd name="T17" fmla="*/ 112 h 189"/>
                <a:gd name="T18" fmla="*/ 63 w 287"/>
                <a:gd name="T19" fmla="*/ 144 h 189"/>
                <a:gd name="T20" fmla="*/ 0 w 287"/>
                <a:gd name="T21" fmla="*/ 94 h 189"/>
                <a:gd name="T22" fmla="*/ 75 w 287"/>
                <a:gd name="T23" fmla="*/ 67 h 189"/>
                <a:gd name="T24" fmla="*/ 59 w 287"/>
                <a:gd name="T25" fmla="*/ 96 h 189"/>
                <a:gd name="T26" fmla="*/ 136 w 287"/>
                <a:gd name="T27" fmla="*/ 166 h 189"/>
                <a:gd name="T28" fmla="*/ 136 w 287"/>
                <a:gd name="T29" fmla="*/ 56 h 189"/>
                <a:gd name="T30" fmla="*/ 106 w 287"/>
                <a:gd name="T31" fmla="*/ 67 h 189"/>
                <a:gd name="T32" fmla="*/ 144 w 287"/>
                <a:gd name="T33" fmla="*/ 0 h 189"/>
                <a:gd name="T34" fmla="*/ 181 w 287"/>
                <a:gd name="T35" fmla="*/ 67 h 189"/>
                <a:gd name="T36" fmla="*/ 151 w 287"/>
                <a:gd name="T37" fmla="*/ 56 h 189"/>
                <a:gd name="T38" fmla="*/ 151 w 287"/>
                <a:gd name="T39" fmla="*/ 166 h 189"/>
                <a:gd name="T40" fmla="*/ 160 w 287"/>
                <a:gd name="T41" fmla="*/ 151 h 189"/>
                <a:gd name="T42" fmla="*/ 173 w 287"/>
                <a:gd name="T43" fmla="*/ 134 h 189"/>
                <a:gd name="T44" fmla="*/ 229 w 287"/>
                <a:gd name="T45" fmla="*/ 96 h 189"/>
                <a:gd name="T46" fmla="*/ 214 w 287"/>
                <a:gd name="T47" fmla="*/ 70 h 189"/>
                <a:gd name="T48" fmla="*/ 212 w 287"/>
                <a:gd name="T49" fmla="*/ 67 h 189"/>
                <a:gd name="T50" fmla="*/ 287 w 287"/>
                <a:gd name="T51" fmla="*/ 94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87" h="189">
                  <a:moveTo>
                    <a:pt x="287" y="94"/>
                  </a:moveTo>
                  <a:cubicBezTo>
                    <a:pt x="278" y="100"/>
                    <a:pt x="267" y="106"/>
                    <a:pt x="258" y="114"/>
                  </a:cubicBezTo>
                  <a:cubicBezTo>
                    <a:pt x="245" y="123"/>
                    <a:pt x="233" y="133"/>
                    <a:pt x="224" y="144"/>
                  </a:cubicBezTo>
                  <a:cubicBezTo>
                    <a:pt x="230" y="112"/>
                    <a:pt x="230" y="112"/>
                    <a:pt x="230" y="112"/>
                  </a:cubicBezTo>
                  <a:cubicBezTo>
                    <a:pt x="212" y="120"/>
                    <a:pt x="197" y="131"/>
                    <a:pt x="184" y="145"/>
                  </a:cubicBezTo>
                  <a:cubicBezTo>
                    <a:pt x="179" y="150"/>
                    <a:pt x="175" y="156"/>
                    <a:pt x="171" y="162"/>
                  </a:cubicBezTo>
                  <a:cubicBezTo>
                    <a:pt x="166" y="171"/>
                    <a:pt x="161" y="180"/>
                    <a:pt x="158" y="189"/>
                  </a:cubicBezTo>
                  <a:cubicBezTo>
                    <a:pt x="129" y="189"/>
                    <a:pt x="129" y="189"/>
                    <a:pt x="129" y="189"/>
                  </a:cubicBezTo>
                  <a:cubicBezTo>
                    <a:pt x="118" y="155"/>
                    <a:pt x="92" y="127"/>
                    <a:pt x="57" y="112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48" y="125"/>
                    <a:pt x="22" y="106"/>
                    <a:pt x="0" y="94"/>
                  </a:cubicBezTo>
                  <a:cubicBezTo>
                    <a:pt x="24" y="89"/>
                    <a:pt x="55" y="79"/>
                    <a:pt x="75" y="67"/>
                  </a:cubicBezTo>
                  <a:cubicBezTo>
                    <a:pt x="59" y="96"/>
                    <a:pt x="59" y="96"/>
                    <a:pt x="59" y="96"/>
                  </a:cubicBezTo>
                  <a:cubicBezTo>
                    <a:pt x="93" y="110"/>
                    <a:pt x="120" y="135"/>
                    <a:pt x="136" y="166"/>
                  </a:cubicBezTo>
                  <a:cubicBezTo>
                    <a:pt x="136" y="56"/>
                    <a:pt x="136" y="56"/>
                    <a:pt x="136" y="56"/>
                  </a:cubicBezTo>
                  <a:cubicBezTo>
                    <a:pt x="106" y="67"/>
                    <a:pt x="106" y="67"/>
                    <a:pt x="106" y="67"/>
                  </a:cubicBezTo>
                  <a:cubicBezTo>
                    <a:pt x="121" y="50"/>
                    <a:pt x="135" y="22"/>
                    <a:pt x="144" y="0"/>
                  </a:cubicBezTo>
                  <a:cubicBezTo>
                    <a:pt x="152" y="22"/>
                    <a:pt x="166" y="50"/>
                    <a:pt x="181" y="67"/>
                  </a:cubicBezTo>
                  <a:cubicBezTo>
                    <a:pt x="151" y="56"/>
                    <a:pt x="151" y="56"/>
                    <a:pt x="151" y="56"/>
                  </a:cubicBezTo>
                  <a:cubicBezTo>
                    <a:pt x="151" y="166"/>
                    <a:pt x="151" y="166"/>
                    <a:pt x="151" y="166"/>
                  </a:cubicBezTo>
                  <a:cubicBezTo>
                    <a:pt x="154" y="161"/>
                    <a:pt x="157" y="156"/>
                    <a:pt x="160" y="151"/>
                  </a:cubicBezTo>
                  <a:cubicBezTo>
                    <a:pt x="164" y="145"/>
                    <a:pt x="168" y="140"/>
                    <a:pt x="173" y="134"/>
                  </a:cubicBezTo>
                  <a:cubicBezTo>
                    <a:pt x="188" y="118"/>
                    <a:pt x="207" y="105"/>
                    <a:pt x="229" y="96"/>
                  </a:cubicBezTo>
                  <a:cubicBezTo>
                    <a:pt x="214" y="70"/>
                    <a:pt x="214" y="70"/>
                    <a:pt x="214" y="70"/>
                  </a:cubicBezTo>
                  <a:cubicBezTo>
                    <a:pt x="212" y="67"/>
                    <a:pt x="212" y="67"/>
                    <a:pt x="212" y="67"/>
                  </a:cubicBezTo>
                  <a:cubicBezTo>
                    <a:pt x="232" y="79"/>
                    <a:pt x="263" y="89"/>
                    <a:pt x="287" y="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32" name="Rectangle 48"/>
            <p:cNvSpPr>
              <a:spLocks noChangeArrowheads="1"/>
            </p:cNvSpPr>
            <p:nvPr userDrawn="1"/>
          </p:nvSpPr>
          <p:spPr bwMode="auto">
            <a:xfrm>
              <a:off x="2878" y="1916"/>
              <a:ext cx="1048" cy="7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33" name="Freeform 49"/>
            <p:cNvSpPr>
              <a:spLocks/>
            </p:cNvSpPr>
            <p:nvPr userDrawn="1"/>
          </p:nvSpPr>
          <p:spPr bwMode="auto">
            <a:xfrm>
              <a:off x="3018" y="2153"/>
              <a:ext cx="620" cy="513"/>
            </a:xfrm>
            <a:custGeom>
              <a:avLst/>
              <a:gdLst>
                <a:gd name="T0" fmla="*/ 200 w 230"/>
                <a:gd name="T1" fmla="*/ 190 h 190"/>
                <a:gd name="T2" fmla="*/ 71 w 230"/>
                <a:gd name="T3" fmla="*/ 129 h 190"/>
                <a:gd name="T4" fmla="*/ 135 w 230"/>
                <a:gd name="T5" fmla="*/ 51 h 190"/>
                <a:gd name="T6" fmla="*/ 147 w 230"/>
                <a:gd name="T7" fmla="*/ 42 h 190"/>
                <a:gd name="T8" fmla="*/ 145 w 230"/>
                <a:gd name="T9" fmla="*/ 18 h 190"/>
                <a:gd name="T10" fmla="*/ 112 w 230"/>
                <a:gd name="T11" fmla="*/ 29 h 190"/>
                <a:gd name="T12" fmla="*/ 72 w 230"/>
                <a:gd name="T13" fmla="*/ 46 h 190"/>
                <a:gd name="T14" fmla="*/ 57 w 230"/>
                <a:gd name="T15" fmla="*/ 44 h 190"/>
                <a:gd name="T16" fmla="*/ 78 w 230"/>
                <a:gd name="T17" fmla="*/ 72 h 190"/>
                <a:gd name="T18" fmla="*/ 51 w 230"/>
                <a:gd name="T19" fmla="*/ 64 h 190"/>
                <a:gd name="T20" fmla="*/ 35 w 230"/>
                <a:gd name="T21" fmla="*/ 70 h 190"/>
                <a:gd name="T22" fmla="*/ 33 w 230"/>
                <a:gd name="T23" fmla="*/ 67 h 190"/>
                <a:gd name="T24" fmla="*/ 23 w 230"/>
                <a:gd name="T25" fmla="*/ 58 h 190"/>
                <a:gd name="T26" fmla="*/ 3 w 230"/>
                <a:gd name="T27" fmla="*/ 62 h 190"/>
                <a:gd name="T28" fmla="*/ 28 w 230"/>
                <a:gd name="T29" fmla="*/ 43 h 190"/>
                <a:gd name="T30" fmla="*/ 17 w 230"/>
                <a:gd name="T31" fmla="*/ 44 h 190"/>
                <a:gd name="T32" fmla="*/ 13 w 230"/>
                <a:gd name="T33" fmla="*/ 31 h 190"/>
                <a:gd name="T34" fmla="*/ 1 w 230"/>
                <a:gd name="T35" fmla="*/ 24 h 190"/>
                <a:gd name="T36" fmla="*/ 33 w 230"/>
                <a:gd name="T37" fmla="*/ 31 h 190"/>
                <a:gd name="T38" fmla="*/ 25 w 230"/>
                <a:gd name="T39" fmla="*/ 23 h 190"/>
                <a:gd name="T40" fmla="*/ 33 w 230"/>
                <a:gd name="T41" fmla="*/ 24 h 190"/>
                <a:gd name="T42" fmla="*/ 25 w 230"/>
                <a:gd name="T43" fmla="*/ 0 h 190"/>
                <a:gd name="T44" fmla="*/ 42 w 230"/>
                <a:gd name="T45" fmla="*/ 17 h 190"/>
                <a:gd name="T46" fmla="*/ 50 w 230"/>
                <a:gd name="T47" fmla="*/ 15 h 190"/>
                <a:gd name="T48" fmla="*/ 62 w 230"/>
                <a:gd name="T49" fmla="*/ 12 h 190"/>
                <a:gd name="T50" fmla="*/ 66 w 230"/>
                <a:gd name="T51" fmla="*/ 7 h 190"/>
                <a:gd name="T52" fmla="*/ 56 w 230"/>
                <a:gd name="T53" fmla="*/ 33 h 190"/>
                <a:gd name="T54" fmla="*/ 74 w 230"/>
                <a:gd name="T55" fmla="*/ 31 h 190"/>
                <a:gd name="T56" fmla="*/ 66 w 230"/>
                <a:gd name="T57" fmla="*/ 35 h 190"/>
                <a:gd name="T58" fmla="*/ 146 w 230"/>
                <a:gd name="T59" fmla="*/ 11 h 190"/>
                <a:gd name="T60" fmla="*/ 155 w 230"/>
                <a:gd name="T61" fmla="*/ 42 h 190"/>
                <a:gd name="T62" fmla="*/ 164 w 230"/>
                <a:gd name="T63" fmla="*/ 51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30" h="190">
                  <a:moveTo>
                    <a:pt x="230" y="129"/>
                  </a:moveTo>
                  <a:cubicBezTo>
                    <a:pt x="230" y="154"/>
                    <a:pt x="218" y="176"/>
                    <a:pt x="200" y="190"/>
                  </a:cubicBezTo>
                  <a:cubicBezTo>
                    <a:pt x="101" y="190"/>
                    <a:pt x="101" y="190"/>
                    <a:pt x="101" y="190"/>
                  </a:cubicBezTo>
                  <a:cubicBezTo>
                    <a:pt x="83" y="176"/>
                    <a:pt x="71" y="154"/>
                    <a:pt x="71" y="129"/>
                  </a:cubicBezTo>
                  <a:cubicBezTo>
                    <a:pt x="71" y="121"/>
                    <a:pt x="72" y="114"/>
                    <a:pt x="74" y="108"/>
                  </a:cubicBezTo>
                  <a:cubicBezTo>
                    <a:pt x="82" y="79"/>
                    <a:pt x="105" y="57"/>
                    <a:pt x="135" y="51"/>
                  </a:cubicBezTo>
                  <a:cubicBezTo>
                    <a:pt x="135" y="42"/>
                    <a:pt x="135" y="42"/>
                    <a:pt x="135" y="42"/>
                  </a:cubicBezTo>
                  <a:cubicBezTo>
                    <a:pt x="147" y="42"/>
                    <a:pt x="147" y="42"/>
                    <a:pt x="147" y="42"/>
                  </a:cubicBezTo>
                  <a:cubicBezTo>
                    <a:pt x="148" y="36"/>
                    <a:pt x="150" y="24"/>
                    <a:pt x="147" y="20"/>
                  </a:cubicBezTo>
                  <a:cubicBezTo>
                    <a:pt x="147" y="19"/>
                    <a:pt x="146" y="19"/>
                    <a:pt x="145" y="18"/>
                  </a:cubicBezTo>
                  <a:cubicBezTo>
                    <a:pt x="140" y="18"/>
                    <a:pt x="126" y="23"/>
                    <a:pt x="113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95" y="35"/>
                    <a:pt x="77" y="42"/>
                    <a:pt x="66" y="42"/>
                  </a:cubicBezTo>
                  <a:cubicBezTo>
                    <a:pt x="72" y="46"/>
                    <a:pt x="72" y="46"/>
                    <a:pt x="72" y="46"/>
                  </a:cubicBezTo>
                  <a:cubicBezTo>
                    <a:pt x="72" y="46"/>
                    <a:pt x="72" y="46"/>
                    <a:pt x="72" y="46"/>
                  </a:cubicBezTo>
                  <a:cubicBezTo>
                    <a:pt x="57" y="44"/>
                    <a:pt x="57" y="44"/>
                    <a:pt x="57" y="44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51" y="64"/>
                    <a:pt x="51" y="64"/>
                    <a:pt x="51" y="64"/>
                  </a:cubicBezTo>
                  <a:cubicBezTo>
                    <a:pt x="45" y="57"/>
                    <a:pt x="45" y="57"/>
                    <a:pt x="45" y="57"/>
                  </a:cubicBezTo>
                  <a:cubicBezTo>
                    <a:pt x="35" y="70"/>
                    <a:pt x="35" y="70"/>
                    <a:pt x="35" y="70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23" y="58"/>
                    <a:pt x="23" y="58"/>
                    <a:pt x="23" y="58"/>
                  </a:cubicBezTo>
                  <a:cubicBezTo>
                    <a:pt x="3" y="62"/>
                    <a:pt x="3" y="62"/>
                    <a:pt x="3" y="62"/>
                  </a:cubicBezTo>
                  <a:cubicBezTo>
                    <a:pt x="3" y="62"/>
                    <a:pt x="3" y="62"/>
                    <a:pt x="3" y="62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17" y="44"/>
                    <a:pt x="17" y="44"/>
                    <a:pt x="17" y="44"/>
                  </a:cubicBezTo>
                  <a:cubicBezTo>
                    <a:pt x="17" y="44"/>
                    <a:pt x="17" y="44"/>
                    <a:pt x="17" y="44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33" y="31"/>
                    <a:pt x="33" y="31"/>
                    <a:pt x="33" y="31"/>
                  </a:cubicBezTo>
                  <a:cubicBezTo>
                    <a:pt x="27" y="25"/>
                    <a:pt x="27" y="25"/>
                    <a:pt x="27" y="25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33" y="24"/>
                    <a:pt x="33" y="24"/>
                    <a:pt x="33" y="24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42" y="17"/>
                    <a:pt x="42" y="17"/>
                    <a:pt x="42" y="17"/>
                  </a:cubicBezTo>
                  <a:cubicBezTo>
                    <a:pt x="46" y="21"/>
                    <a:pt x="46" y="21"/>
                    <a:pt x="46" y="21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62" y="12"/>
                    <a:pt x="62" y="12"/>
                    <a:pt x="62" y="12"/>
                  </a:cubicBezTo>
                  <a:cubicBezTo>
                    <a:pt x="66" y="7"/>
                    <a:pt x="66" y="7"/>
                    <a:pt x="66" y="7"/>
                  </a:cubicBezTo>
                  <a:cubicBezTo>
                    <a:pt x="66" y="7"/>
                    <a:pt x="66" y="7"/>
                    <a:pt x="66" y="7"/>
                  </a:cubicBezTo>
                  <a:cubicBezTo>
                    <a:pt x="64" y="11"/>
                    <a:pt x="64" y="11"/>
                    <a:pt x="64" y="11"/>
                  </a:cubicBezTo>
                  <a:cubicBezTo>
                    <a:pt x="56" y="33"/>
                    <a:pt x="56" y="33"/>
                    <a:pt x="56" y="33"/>
                  </a:cubicBezTo>
                  <a:cubicBezTo>
                    <a:pt x="74" y="31"/>
                    <a:pt x="74" y="31"/>
                    <a:pt x="74" y="31"/>
                  </a:cubicBezTo>
                  <a:cubicBezTo>
                    <a:pt x="74" y="31"/>
                    <a:pt x="74" y="31"/>
                    <a:pt x="74" y="31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76" y="35"/>
                    <a:pt x="95" y="27"/>
                    <a:pt x="110" y="21"/>
                  </a:cubicBezTo>
                  <a:cubicBezTo>
                    <a:pt x="126" y="15"/>
                    <a:pt x="140" y="10"/>
                    <a:pt x="146" y="11"/>
                  </a:cubicBezTo>
                  <a:cubicBezTo>
                    <a:pt x="149" y="11"/>
                    <a:pt x="152" y="13"/>
                    <a:pt x="154" y="16"/>
                  </a:cubicBezTo>
                  <a:cubicBezTo>
                    <a:pt x="158" y="23"/>
                    <a:pt x="156" y="35"/>
                    <a:pt x="155" y="42"/>
                  </a:cubicBezTo>
                  <a:cubicBezTo>
                    <a:pt x="164" y="42"/>
                    <a:pt x="164" y="42"/>
                    <a:pt x="164" y="42"/>
                  </a:cubicBezTo>
                  <a:cubicBezTo>
                    <a:pt x="164" y="51"/>
                    <a:pt x="164" y="51"/>
                    <a:pt x="164" y="51"/>
                  </a:cubicBezTo>
                  <a:cubicBezTo>
                    <a:pt x="201" y="57"/>
                    <a:pt x="230" y="89"/>
                    <a:pt x="230" y="1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</p:grpSp>
      <p:sp>
        <p:nvSpPr>
          <p:cNvPr id="34" name="Text Placeholder 1"/>
          <p:cNvSpPr>
            <a:spLocks noGrp="1"/>
          </p:cNvSpPr>
          <p:nvPr>
            <p:ph type="body" sz="quarter" idx="28" hasCustomPrompt="1"/>
          </p:nvPr>
        </p:nvSpPr>
        <p:spPr>
          <a:xfrm>
            <a:off x="467544" y="1473774"/>
            <a:ext cx="2072514" cy="1371698"/>
          </a:xfrm>
          <a:noFill/>
        </p:spPr>
        <p:txBody>
          <a:bodyPr anchor="ctr">
            <a:noAutofit/>
          </a:bodyPr>
          <a:lstStyle>
            <a:lvl1pPr marL="0" indent="0" algn="r">
              <a:buNone/>
              <a:defRPr sz="17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dirty="0" smtClean="0"/>
              <a:t>Lorem ipsum dolor sit amet, consectetur.</a:t>
            </a:r>
            <a:endParaRPr lang="en-US" dirty="0"/>
          </a:p>
        </p:txBody>
      </p:sp>
      <p:sp>
        <p:nvSpPr>
          <p:cNvPr id="35" name="Text Placeholder 1"/>
          <p:cNvSpPr>
            <a:spLocks noGrp="1"/>
          </p:cNvSpPr>
          <p:nvPr>
            <p:ph type="body" sz="quarter" idx="29" hasCustomPrompt="1"/>
          </p:nvPr>
        </p:nvSpPr>
        <p:spPr>
          <a:xfrm>
            <a:off x="2540058" y="1473775"/>
            <a:ext cx="1914890" cy="449918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90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Strengths</a:t>
            </a:r>
            <a:endParaRPr lang="en-US" dirty="0"/>
          </a:p>
        </p:txBody>
      </p:sp>
      <p:sp>
        <p:nvSpPr>
          <p:cNvPr id="36" name="Text Placeholder 1"/>
          <p:cNvSpPr>
            <a:spLocks noGrp="1"/>
          </p:cNvSpPr>
          <p:nvPr>
            <p:ph type="body" sz="quarter" idx="30" hasCustomPrompt="1"/>
          </p:nvPr>
        </p:nvSpPr>
        <p:spPr>
          <a:xfrm>
            <a:off x="6603942" y="1476057"/>
            <a:ext cx="2063832" cy="1371698"/>
          </a:xfrm>
          <a:noFill/>
        </p:spPr>
        <p:txBody>
          <a:bodyPr anchor="ctr">
            <a:noAutofit/>
          </a:bodyPr>
          <a:lstStyle>
            <a:lvl1pPr marL="0" indent="0" algn="l">
              <a:buNone/>
              <a:defRPr sz="17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dirty="0" smtClean="0"/>
              <a:t>Lorem ipsum dolor sit amet, consectetur.</a:t>
            </a:r>
            <a:endParaRPr lang="en-US" dirty="0"/>
          </a:p>
        </p:txBody>
      </p:sp>
      <p:sp>
        <p:nvSpPr>
          <p:cNvPr id="37" name="Text Placeholder 1"/>
          <p:cNvSpPr>
            <a:spLocks noGrp="1"/>
          </p:cNvSpPr>
          <p:nvPr>
            <p:ph type="body" sz="quarter" idx="31" hasCustomPrompt="1"/>
          </p:nvPr>
        </p:nvSpPr>
        <p:spPr>
          <a:xfrm>
            <a:off x="4687222" y="1473775"/>
            <a:ext cx="1916719" cy="449918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90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Weaknesses</a:t>
            </a:r>
            <a:endParaRPr lang="en-US" dirty="0"/>
          </a:p>
        </p:txBody>
      </p:sp>
      <p:sp>
        <p:nvSpPr>
          <p:cNvPr id="38" name="Text Placeholder 1"/>
          <p:cNvSpPr>
            <a:spLocks noGrp="1"/>
          </p:cNvSpPr>
          <p:nvPr>
            <p:ph type="body" sz="quarter" idx="32" hasCustomPrompt="1"/>
          </p:nvPr>
        </p:nvSpPr>
        <p:spPr>
          <a:xfrm>
            <a:off x="2540059" y="3061285"/>
            <a:ext cx="1914890" cy="449918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90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39" name="Text Placeholder 1"/>
          <p:cNvSpPr>
            <a:spLocks noGrp="1"/>
          </p:cNvSpPr>
          <p:nvPr>
            <p:ph type="body" sz="quarter" idx="33" hasCustomPrompt="1"/>
          </p:nvPr>
        </p:nvSpPr>
        <p:spPr>
          <a:xfrm>
            <a:off x="4687223" y="3061285"/>
            <a:ext cx="1916719" cy="449918"/>
          </a:xfrm>
          <a:noFill/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90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Threats</a:t>
            </a:r>
          </a:p>
        </p:txBody>
      </p:sp>
      <p:sp>
        <p:nvSpPr>
          <p:cNvPr id="40" name="Text Placeholder 1"/>
          <p:cNvSpPr>
            <a:spLocks noGrp="1"/>
          </p:cNvSpPr>
          <p:nvPr>
            <p:ph type="body" sz="quarter" idx="34" hasCustomPrompt="1"/>
          </p:nvPr>
        </p:nvSpPr>
        <p:spPr>
          <a:xfrm>
            <a:off x="467544" y="3072259"/>
            <a:ext cx="2072514" cy="1371698"/>
          </a:xfrm>
          <a:noFill/>
        </p:spPr>
        <p:txBody>
          <a:bodyPr anchor="ctr">
            <a:noAutofit/>
          </a:bodyPr>
          <a:lstStyle>
            <a:lvl1pPr marL="0" indent="0" algn="r">
              <a:buNone/>
              <a:defRPr sz="17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dirty="0" smtClean="0"/>
              <a:t>Lorem ipsum dolor sit amet, consectetur.</a:t>
            </a:r>
            <a:endParaRPr lang="en-US" dirty="0"/>
          </a:p>
        </p:txBody>
      </p:sp>
      <p:sp>
        <p:nvSpPr>
          <p:cNvPr id="41" name="Text Placeholder 1"/>
          <p:cNvSpPr>
            <a:spLocks noGrp="1"/>
          </p:cNvSpPr>
          <p:nvPr>
            <p:ph type="body" sz="quarter" idx="35" hasCustomPrompt="1"/>
          </p:nvPr>
        </p:nvSpPr>
        <p:spPr>
          <a:xfrm>
            <a:off x="6612624" y="3072260"/>
            <a:ext cx="2063832" cy="1371698"/>
          </a:xfrm>
          <a:noFill/>
        </p:spPr>
        <p:txBody>
          <a:bodyPr anchor="ctr">
            <a:noAutofit/>
          </a:bodyPr>
          <a:lstStyle>
            <a:lvl1pPr marL="0" indent="0" algn="l">
              <a:buNone/>
              <a:defRPr sz="17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dirty="0" smtClean="0"/>
              <a:t>Lorem ipsum dolor sit amet, consectetur.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804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tract Flow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dirty="0" smtClean="0"/>
              <a:t>Abstract Flow Chart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62CF9AB3-F2B2-44F1-B1C6-9B37F0775898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C939CA1C-DEC7-4112-8616-F0595646E03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7" name="Group 4"/>
          <p:cNvGrpSpPr>
            <a:grpSpLocks noChangeAspect="1"/>
          </p:cNvGrpSpPr>
          <p:nvPr userDrawn="1"/>
        </p:nvGrpSpPr>
        <p:grpSpPr bwMode="auto">
          <a:xfrm rot="10800000">
            <a:off x="2032602" y="1211641"/>
            <a:ext cx="5078798" cy="3448340"/>
            <a:chOff x="495" y="1"/>
            <a:chExt cx="4769" cy="3238"/>
          </a:xfrm>
        </p:grpSpPr>
        <p:sp>
          <p:nvSpPr>
            <p:cNvPr id="18" name="Freeform 5"/>
            <p:cNvSpPr>
              <a:spLocks/>
            </p:cNvSpPr>
            <p:nvPr userDrawn="1"/>
          </p:nvSpPr>
          <p:spPr bwMode="auto">
            <a:xfrm>
              <a:off x="495" y="1"/>
              <a:ext cx="4769" cy="3238"/>
            </a:xfrm>
            <a:custGeom>
              <a:avLst/>
              <a:gdLst>
                <a:gd name="T0" fmla="*/ 3446 w 3446"/>
                <a:gd name="T1" fmla="*/ 677 h 2338"/>
                <a:gd name="T2" fmla="*/ 2769 w 3446"/>
                <a:gd name="T3" fmla="*/ 1354 h 2338"/>
                <a:gd name="T4" fmla="*/ 2455 w 3446"/>
                <a:gd name="T5" fmla="*/ 1277 h 2338"/>
                <a:gd name="T6" fmla="*/ 2302 w 3446"/>
                <a:gd name="T7" fmla="*/ 1300 h 2338"/>
                <a:gd name="T8" fmla="*/ 2274 w 3446"/>
                <a:gd name="T9" fmla="*/ 1329 h 2338"/>
                <a:gd name="T10" fmla="*/ 2241 w 3446"/>
                <a:gd name="T11" fmla="*/ 1451 h 2338"/>
                <a:gd name="T12" fmla="*/ 2251 w 3446"/>
                <a:gd name="T13" fmla="*/ 1478 h 2338"/>
                <a:gd name="T14" fmla="*/ 2315 w 3446"/>
                <a:gd name="T15" fmla="*/ 1742 h 2338"/>
                <a:gd name="T16" fmla="*/ 2315 w 3446"/>
                <a:gd name="T17" fmla="*/ 1746 h 2338"/>
                <a:gd name="T18" fmla="*/ 2241 w 3446"/>
                <a:gd name="T19" fmla="*/ 2034 h 2338"/>
                <a:gd name="T20" fmla="*/ 2018 w 3446"/>
                <a:gd name="T21" fmla="*/ 2260 h 2338"/>
                <a:gd name="T22" fmla="*/ 1723 w 3446"/>
                <a:gd name="T23" fmla="*/ 2338 h 2338"/>
                <a:gd name="T24" fmla="*/ 1722 w 3446"/>
                <a:gd name="T25" fmla="*/ 2338 h 2338"/>
                <a:gd name="T26" fmla="*/ 1428 w 3446"/>
                <a:gd name="T27" fmla="*/ 2260 h 2338"/>
                <a:gd name="T28" fmla="*/ 1204 w 3446"/>
                <a:gd name="T29" fmla="*/ 2034 h 2338"/>
                <a:gd name="T30" fmla="*/ 1130 w 3446"/>
                <a:gd name="T31" fmla="*/ 1746 h 2338"/>
                <a:gd name="T32" fmla="*/ 1130 w 3446"/>
                <a:gd name="T33" fmla="*/ 1742 h 2338"/>
                <a:gd name="T34" fmla="*/ 1195 w 3446"/>
                <a:gd name="T35" fmla="*/ 1478 h 2338"/>
                <a:gd name="T36" fmla="*/ 1204 w 3446"/>
                <a:gd name="T37" fmla="*/ 1451 h 2338"/>
                <a:gd name="T38" fmla="*/ 1172 w 3446"/>
                <a:gd name="T39" fmla="*/ 1329 h 2338"/>
                <a:gd name="T40" fmla="*/ 1144 w 3446"/>
                <a:gd name="T41" fmla="*/ 1300 h 2338"/>
                <a:gd name="T42" fmla="*/ 991 w 3446"/>
                <a:gd name="T43" fmla="*/ 1277 h 2338"/>
                <a:gd name="T44" fmla="*/ 676 w 3446"/>
                <a:gd name="T45" fmla="*/ 1354 h 2338"/>
                <a:gd name="T46" fmla="*/ 523 w 3446"/>
                <a:gd name="T47" fmla="*/ 1336 h 2338"/>
                <a:gd name="T48" fmla="*/ 512 w 3446"/>
                <a:gd name="T49" fmla="*/ 1334 h 2338"/>
                <a:gd name="T50" fmla="*/ 506 w 3446"/>
                <a:gd name="T51" fmla="*/ 1332 h 2338"/>
                <a:gd name="T52" fmla="*/ 500 w 3446"/>
                <a:gd name="T53" fmla="*/ 1330 h 2338"/>
                <a:gd name="T54" fmla="*/ 499 w 3446"/>
                <a:gd name="T55" fmla="*/ 1330 h 2338"/>
                <a:gd name="T56" fmla="*/ 0 w 3446"/>
                <a:gd name="T57" fmla="*/ 677 h 2338"/>
                <a:gd name="T58" fmla="*/ 665 w 3446"/>
                <a:gd name="T59" fmla="*/ 0 h 2338"/>
                <a:gd name="T60" fmla="*/ 666 w 3446"/>
                <a:gd name="T61" fmla="*/ 0 h 2338"/>
                <a:gd name="T62" fmla="*/ 676 w 3446"/>
                <a:gd name="T63" fmla="*/ 0 h 2338"/>
                <a:gd name="T64" fmla="*/ 1353 w 3446"/>
                <a:gd name="T65" fmla="*/ 677 h 2338"/>
                <a:gd name="T66" fmla="*/ 1268 w 3446"/>
                <a:gd name="T67" fmla="*/ 1005 h 2338"/>
                <a:gd name="T68" fmla="*/ 1288 w 3446"/>
                <a:gd name="T69" fmla="*/ 1158 h 2338"/>
                <a:gd name="T70" fmla="*/ 1316 w 3446"/>
                <a:gd name="T71" fmla="*/ 1187 h 2338"/>
                <a:gd name="T72" fmla="*/ 1428 w 3446"/>
                <a:gd name="T73" fmla="*/ 1225 h 2338"/>
                <a:gd name="T74" fmla="*/ 1465 w 3446"/>
                <a:gd name="T75" fmla="*/ 1213 h 2338"/>
                <a:gd name="T76" fmla="*/ 1722 w 3446"/>
                <a:gd name="T77" fmla="*/ 1154 h 2338"/>
                <a:gd name="T78" fmla="*/ 1723 w 3446"/>
                <a:gd name="T79" fmla="*/ 1154 h 2338"/>
                <a:gd name="T80" fmla="*/ 1980 w 3446"/>
                <a:gd name="T81" fmla="*/ 1213 h 2338"/>
                <a:gd name="T82" fmla="*/ 2017 w 3446"/>
                <a:gd name="T83" fmla="*/ 1225 h 2338"/>
                <a:gd name="T84" fmla="*/ 2129 w 3446"/>
                <a:gd name="T85" fmla="*/ 1187 h 2338"/>
                <a:gd name="T86" fmla="*/ 2157 w 3446"/>
                <a:gd name="T87" fmla="*/ 1158 h 2338"/>
                <a:gd name="T88" fmla="*/ 2177 w 3446"/>
                <a:gd name="T89" fmla="*/ 1005 h 2338"/>
                <a:gd name="T90" fmla="*/ 2093 w 3446"/>
                <a:gd name="T91" fmla="*/ 677 h 2338"/>
                <a:gd name="T92" fmla="*/ 2769 w 3446"/>
                <a:gd name="T93" fmla="*/ 0 h 2338"/>
                <a:gd name="T94" fmla="*/ 3446 w 3446"/>
                <a:gd name="T95" fmla="*/ 677 h 2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446" h="2338">
                  <a:moveTo>
                    <a:pt x="3446" y="677"/>
                  </a:moveTo>
                  <a:cubicBezTo>
                    <a:pt x="3446" y="1051"/>
                    <a:pt x="3143" y="1354"/>
                    <a:pt x="2769" y="1354"/>
                  </a:cubicBezTo>
                  <a:cubicBezTo>
                    <a:pt x="2656" y="1354"/>
                    <a:pt x="2549" y="1326"/>
                    <a:pt x="2455" y="1277"/>
                  </a:cubicBezTo>
                  <a:cubicBezTo>
                    <a:pt x="2404" y="1250"/>
                    <a:pt x="2342" y="1259"/>
                    <a:pt x="2302" y="1300"/>
                  </a:cubicBezTo>
                  <a:cubicBezTo>
                    <a:pt x="2302" y="1300"/>
                    <a:pt x="2302" y="1300"/>
                    <a:pt x="2274" y="1329"/>
                  </a:cubicBezTo>
                  <a:cubicBezTo>
                    <a:pt x="2242" y="1362"/>
                    <a:pt x="2230" y="1408"/>
                    <a:pt x="2241" y="1451"/>
                  </a:cubicBezTo>
                  <a:cubicBezTo>
                    <a:pt x="2243" y="1460"/>
                    <a:pt x="2247" y="1469"/>
                    <a:pt x="2251" y="1478"/>
                  </a:cubicBezTo>
                  <a:cubicBezTo>
                    <a:pt x="2292" y="1557"/>
                    <a:pt x="2315" y="1647"/>
                    <a:pt x="2315" y="1742"/>
                  </a:cubicBezTo>
                  <a:cubicBezTo>
                    <a:pt x="2315" y="1744"/>
                    <a:pt x="2315" y="1745"/>
                    <a:pt x="2315" y="1746"/>
                  </a:cubicBezTo>
                  <a:cubicBezTo>
                    <a:pt x="2315" y="1851"/>
                    <a:pt x="2288" y="1949"/>
                    <a:pt x="2241" y="2034"/>
                  </a:cubicBezTo>
                  <a:cubicBezTo>
                    <a:pt x="2189" y="2128"/>
                    <a:pt x="2111" y="2207"/>
                    <a:pt x="2018" y="2260"/>
                  </a:cubicBezTo>
                  <a:cubicBezTo>
                    <a:pt x="1931" y="2310"/>
                    <a:pt x="1831" y="2338"/>
                    <a:pt x="1723" y="2338"/>
                  </a:cubicBezTo>
                  <a:cubicBezTo>
                    <a:pt x="1722" y="2338"/>
                    <a:pt x="1722" y="2338"/>
                    <a:pt x="1722" y="2338"/>
                  </a:cubicBezTo>
                  <a:cubicBezTo>
                    <a:pt x="1615" y="2338"/>
                    <a:pt x="1515" y="2310"/>
                    <a:pt x="1428" y="2260"/>
                  </a:cubicBezTo>
                  <a:cubicBezTo>
                    <a:pt x="1334" y="2207"/>
                    <a:pt x="1257" y="2128"/>
                    <a:pt x="1204" y="2034"/>
                  </a:cubicBezTo>
                  <a:cubicBezTo>
                    <a:pt x="1157" y="1949"/>
                    <a:pt x="1130" y="1851"/>
                    <a:pt x="1130" y="1746"/>
                  </a:cubicBezTo>
                  <a:cubicBezTo>
                    <a:pt x="1130" y="1745"/>
                    <a:pt x="1130" y="1744"/>
                    <a:pt x="1130" y="1742"/>
                  </a:cubicBezTo>
                  <a:cubicBezTo>
                    <a:pt x="1131" y="1647"/>
                    <a:pt x="1154" y="1557"/>
                    <a:pt x="1195" y="1478"/>
                  </a:cubicBezTo>
                  <a:cubicBezTo>
                    <a:pt x="1199" y="1469"/>
                    <a:pt x="1202" y="1460"/>
                    <a:pt x="1204" y="1451"/>
                  </a:cubicBezTo>
                  <a:cubicBezTo>
                    <a:pt x="1215" y="1408"/>
                    <a:pt x="1204" y="1362"/>
                    <a:pt x="1172" y="1329"/>
                  </a:cubicBezTo>
                  <a:cubicBezTo>
                    <a:pt x="1144" y="1300"/>
                    <a:pt x="1144" y="1300"/>
                    <a:pt x="1144" y="1300"/>
                  </a:cubicBezTo>
                  <a:cubicBezTo>
                    <a:pt x="1103" y="1259"/>
                    <a:pt x="1041" y="1250"/>
                    <a:pt x="991" y="1277"/>
                  </a:cubicBezTo>
                  <a:cubicBezTo>
                    <a:pt x="897" y="1326"/>
                    <a:pt x="789" y="1354"/>
                    <a:pt x="676" y="1354"/>
                  </a:cubicBezTo>
                  <a:cubicBezTo>
                    <a:pt x="624" y="1354"/>
                    <a:pt x="572" y="1348"/>
                    <a:pt x="523" y="1336"/>
                  </a:cubicBezTo>
                  <a:cubicBezTo>
                    <a:pt x="520" y="1336"/>
                    <a:pt x="516" y="1335"/>
                    <a:pt x="512" y="1334"/>
                  </a:cubicBezTo>
                  <a:cubicBezTo>
                    <a:pt x="510" y="1333"/>
                    <a:pt x="508" y="1333"/>
                    <a:pt x="506" y="1332"/>
                  </a:cubicBezTo>
                  <a:cubicBezTo>
                    <a:pt x="504" y="1332"/>
                    <a:pt x="502" y="1331"/>
                    <a:pt x="500" y="1330"/>
                  </a:cubicBezTo>
                  <a:cubicBezTo>
                    <a:pt x="500" y="1330"/>
                    <a:pt x="499" y="1330"/>
                    <a:pt x="499" y="1330"/>
                  </a:cubicBezTo>
                  <a:cubicBezTo>
                    <a:pt x="211" y="1252"/>
                    <a:pt x="0" y="989"/>
                    <a:pt x="0" y="677"/>
                  </a:cubicBezTo>
                  <a:cubicBezTo>
                    <a:pt x="0" y="308"/>
                    <a:pt x="296" y="6"/>
                    <a:pt x="665" y="0"/>
                  </a:cubicBezTo>
                  <a:cubicBezTo>
                    <a:pt x="666" y="0"/>
                    <a:pt x="666" y="0"/>
                    <a:pt x="666" y="0"/>
                  </a:cubicBezTo>
                  <a:cubicBezTo>
                    <a:pt x="670" y="0"/>
                    <a:pt x="673" y="0"/>
                    <a:pt x="676" y="0"/>
                  </a:cubicBezTo>
                  <a:cubicBezTo>
                    <a:pt x="1050" y="0"/>
                    <a:pt x="1353" y="304"/>
                    <a:pt x="1353" y="677"/>
                  </a:cubicBezTo>
                  <a:cubicBezTo>
                    <a:pt x="1353" y="796"/>
                    <a:pt x="1321" y="908"/>
                    <a:pt x="1268" y="1005"/>
                  </a:cubicBezTo>
                  <a:cubicBezTo>
                    <a:pt x="1240" y="1055"/>
                    <a:pt x="1249" y="1118"/>
                    <a:pt x="1288" y="1158"/>
                  </a:cubicBezTo>
                  <a:cubicBezTo>
                    <a:pt x="1316" y="1187"/>
                    <a:pt x="1316" y="1187"/>
                    <a:pt x="1316" y="1187"/>
                  </a:cubicBezTo>
                  <a:cubicBezTo>
                    <a:pt x="1346" y="1217"/>
                    <a:pt x="1388" y="1230"/>
                    <a:pt x="1428" y="1225"/>
                  </a:cubicBezTo>
                  <a:cubicBezTo>
                    <a:pt x="1441" y="1223"/>
                    <a:pt x="1453" y="1219"/>
                    <a:pt x="1465" y="1213"/>
                  </a:cubicBezTo>
                  <a:cubicBezTo>
                    <a:pt x="1543" y="1175"/>
                    <a:pt x="1630" y="1154"/>
                    <a:pt x="1722" y="1154"/>
                  </a:cubicBezTo>
                  <a:cubicBezTo>
                    <a:pt x="1723" y="1154"/>
                    <a:pt x="1723" y="1154"/>
                    <a:pt x="1723" y="1154"/>
                  </a:cubicBezTo>
                  <a:cubicBezTo>
                    <a:pt x="1816" y="1154"/>
                    <a:pt x="1903" y="1175"/>
                    <a:pt x="1980" y="1213"/>
                  </a:cubicBezTo>
                  <a:cubicBezTo>
                    <a:pt x="1992" y="1219"/>
                    <a:pt x="2005" y="1223"/>
                    <a:pt x="2017" y="1225"/>
                  </a:cubicBezTo>
                  <a:cubicBezTo>
                    <a:pt x="2058" y="1230"/>
                    <a:pt x="2100" y="1217"/>
                    <a:pt x="2129" y="1187"/>
                  </a:cubicBezTo>
                  <a:cubicBezTo>
                    <a:pt x="2129" y="1187"/>
                    <a:pt x="2129" y="1187"/>
                    <a:pt x="2157" y="1158"/>
                  </a:cubicBezTo>
                  <a:cubicBezTo>
                    <a:pt x="2197" y="1118"/>
                    <a:pt x="2205" y="1055"/>
                    <a:pt x="2177" y="1005"/>
                  </a:cubicBezTo>
                  <a:cubicBezTo>
                    <a:pt x="2124" y="908"/>
                    <a:pt x="2093" y="796"/>
                    <a:pt x="2093" y="677"/>
                  </a:cubicBezTo>
                  <a:cubicBezTo>
                    <a:pt x="2093" y="304"/>
                    <a:pt x="2396" y="0"/>
                    <a:pt x="2769" y="0"/>
                  </a:cubicBezTo>
                  <a:cubicBezTo>
                    <a:pt x="3143" y="0"/>
                    <a:pt x="3446" y="304"/>
                    <a:pt x="3446" y="677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9" name="Oval 6"/>
            <p:cNvSpPr>
              <a:spLocks noChangeArrowheads="1"/>
            </p:cNvSpPr>
            <p:nvPr userDrawn="1"/>
          </p:nvSpPr>
          <p:spPr bwMode="auto">
            <a:xfrm>
              <a:off x="549" y="55"/>
              <a:ext cx="1766" cy="176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20" name="Oval 7"/>
            <p:cNvSpPr>
              <a:spLocks noChangeArrowheads="1"/>
            </p:cNvSpPr>
            <p:nvPr userDrawn="1"/>
          </p:nvSpPr>
          <p:spPr bwMode="auto">
            <a:xfrm>
              <a:off x="3447" y="55"/>
              <a:ext cx="1765" cy="17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21" name="Oval 8"/>
            <p:cNvSpPr>
              <a:spLocks noChangeArrowheads="1"/>
            </p:cNvSpPr>
            <p:nvPr userDrawn="1"/>
          </p:nvSpPr>
          <p:spPr bwMode="auto">
            <a:xfrm>
              <a:off x="2121" y="1667"/>
              <a:ext cx="1511" cy="151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</p:grpSp>
      <p:sp>
        <p:nvSpPr>
          <p:cNvPr id="22" name="Text Placeholder 248"/>
          <p:cNvSpPr>
            <a:spLocks noGrp="1"/>
          </p:cNvSpPr>
          <p:nvPr>
            <p:ph type="body" sz="quarter" idx="22" hasCustomPrompt="1"/>
          </p:nvPr>
        </p:nvSpPr>
        <p:spPr>
          <a:xfrm>
            <a:off x="2087979" y="2720688"/>
            <a:ext cx="1879657" cy="1881785"/>
          </a:xfrm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Insert your desired text here</a:t>
            </a:r>
          </a:p>
        </p:txBody>
      </p:sp>
      <p:sp>
        <p:nvSpPr>
          <p:cNvPr id="23" name="Text Placeholder 248"/>
          <p:cNvSpPr>
            <a:spLocks noGrp="1"/>
          </p:cNvSpPr>
          <p:nvPr>
            <p:ph type="body" sz="quarter" idx="24" hasCustomPrompt="1"/>
          </p:nvPr>
        </p:nvSpPr>
        <p:spPr>
          <a:xfrm>
            <a:off x="3770250" y="1275539"/>
            <a:ext cx="1609156" cy="1610219"/>
          </a:xfrm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Insert your text here</a:t>
            </a:r>
          </a:p>
        </p:txBody>
      </p:sp>
      <p:sp>
        <p:nvSpPr>
          <p:cNvPr id="24" name="Text Placeholder 248"/>
          <p:cNvSpPr>
            <a:spLocks noGrp="1"/>
          </p:cNvSpPr>
          <p:nvPr>
            <p:ph type="body" sz="quarter" idx="25" hasCustomPrompt="1"/>
          </p:nvPr>
        </p:nvSpPr>
        <p:spPr>
          <a:xfrm>
            <a:off x="5173170" y="2720688"/>
            <a:ext cx="1880722" cy="1881786"/>
          </a:xfrm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Insert your desired text here</a:t>
            </a:r>
          </a:p>
        </p:txBody>
      </p:sp>
    </p:spTree>
    <p:extLst>
      <p:ext uri="{BB962C8B-B14F-4D97-AF65-F5344CB8AC3E}">
        <p14:creationId xmlns:p14="http://schemas.microsoft.com/office/powerpoint/2010/main" val="187328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ick St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/>
          <p:nvPr userDrawn="1"/>
        </p:nvSpPr>
        <p:spPr>
          <a:xfrm rot="10800000" flipH="1">
            <a:off x="539553" y="1431269"/>
            <a:ext cx="2304256" cy="2484277"/>
          </a:xfrm>
          <a:custGeom>
            <a:avLst/>
            <a:gdLst/>
            <a:ahLst/>
            <a:cxnLst/>
            <a:rect l="l" t="t" r="r" b="b"/>
            <a:pathLst>
              <a:path w="2304256" h="2484277">
                <a:moveTo>
                  <a:pt x="1152128" y="2484277"/>
                </a:moveTo>
                <a:lnTo>
                  <a:pt x="2304256" y="2148520"/>
                </a:lnTo>
                <a:lnTo>
                  <a:pt x="2304256" y="1788480"/>
                </a:lnTo>
                <a:lnTo>
                  <a:pt x="2304256" y="1716472"/>
                </a:lnTo>
                <a:lnTo>
                  <a:pt x="2304256" y="1620181"/>
                </a:lnTo>
                <a:lnTo>
                  <a:pt x="2304256" y="1356432"/>
                </a:lnTo>
                <a:lnTo>
                  <a:pt x="2304256" y="1320427"/>
                </a:lnTo>
                <a:lnTo>
                  <a:pt x="2304256" y="1260141"/>
                </a:lnTo>
                <a:lnTo>
                  <a:pt x="2304256" y="1188133"/>
                </a:lnTo>
                <a:lnTo>
                  <a:pt x="2304256" y="960387"/>
                </a:lnTo>
                <a:lnTo>
                  <a:pt x="2304256" y="888379"/>
                </a:lnTo>
                <a:lnTo>
                  <a:pt x="2304256" y="828093"/>
                </a:lnTo>
                <a:lnTo>
                  <a:pt x="2304256" y="792088"/>
                </a:lnTo>
                <a:lnTo>
                  <a:pt x="2304256" y="528339"/>
                </a:lnTo>
                <a:lnTo>
                  <a:pt x="2304256" y="432048"/>
                </a:lnTo>
                <a:lnTo>
                  <a:pt x="2304256" y="360040"/>
                </a:lnTo>
                <a:lnTo>
                  <a:pt x="2304256" y="0"/>
                </a:lnTo>
                <a:lnTo>
                  <a:pt x="1152128" y="0"/>
                </a:lnTo>
                <a:lnTo>
                  <a:pt x="0" y="0"/>
                </a:lnTo>
                <a:lnTo>
                  <a:pt x="0" y="360040"/>
                </a:lnTo>
                <a:lnTo>
                  <a:pt x="0" y="432048"/>
                </a:lnTo>
                <a:lnTo>
                  <a:pt x="0" y="528339"/>
                </a:lnTo>
                <a:lnTo>
                  <a:pt x="0" y="792088"/>
                </a:lnTo>
                <a:lnTo>
                  <a:pt x="0" y="828093"/>
                </a:lnTo>
                <a:lnTo>
                  <a:pt x="0" y="888379"/>
                </a:lnTo>
                <a:lnTo>
                  <a:pt x="0" y="960387"/>
                </a:lnTo>
                <a:lnTo>
                  <a:pt x="0" y="1188133"/>
                </a:lnTo>
                <a:lnTo>
                  <a:pt x="0" y="1260141"/>
                </a:lnTo>
                <a:lnTo>
                  <a:pt x="0" y="1320427"/>
                </a:lnTo>
                <a:lnTo>
                  <a:pt x="0" y="1356432"/>
                </a:lnTo>
                <a:lnTo>
                  <a:pt x="0" y="1620181"/>
                </a:lnTo>
                <a:lnTo>
                  <a:pt x="0" y="1716472"/>
                </a:lnTo>
                <a:lnTo>
                  <a:pt x="0" y="1788480"/>
                </a:lnTo>
                <a:lnTo>
                  <a:pt x="0" y="21485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dirty="0" smtClean="0"/>
              <a:t>Quick Stats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62CF9AB3-F2B2-44F1-B1C6-9B37F0775898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C939CA1C-DEC7-4112-8616-F0595646E0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59"/>
          <p:cNvSpPr>
            <a:spLocks noGrp="1"/>
          </p:cNvSpPr>
          <p:nvPr>
            <p:ph type="body" sz="quarter" idx="27" hasCustomPrompt="1"/>
          </p:nvPr>
        </p:nvSpPr>
        <p:spPr>
          <a:xfrm>
            <a:off x="618106" y="2283718"/>
            <a:ext cx="2147150" cy="1512168"/>
          </a:xfrm>
        </p:spPr>
        <p:txBody>
          <a:bodyPr anchor="ctr">
            <a:noAutofit/>
          </a:bodyPr>
          <a:lstStyle>
            <a:lvl1pPr marL="0" indent="0" algn="ctr">
              <a:buNone/>
              <a:defRPr sz="2200" b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noProof="0" dirty="0" smtClean="0"/>
              <a:t>of online experiences begin with a search engine.</a:t>
            </a:r>
            <a:endParaRPr lang="en-US" noProof="0" dirty="0"/>
          </a:p>
        </p:txBody>
      </p:sp>
      <p:sp>
        <p:nvSpPr>
          <p:cNvPr id="14" name="Text Placeholder 59"/>
          <p:cNvSpPr>
            <a:spLocks noGrp="1"/>
          </p:cNvSpPr>
          <p:nvPr>
            <p:ph type="body" sz="quarter" idx="28" hasCustomPrompt="1"/>
          </p:nvPr>
        </p:nvSpPr>
        <p:spPr>
          <a:xfrm>
            <a:off x="618106" y="1683897"/>
            <a:ext cx="2147150" cy="576224"/>
          </a:xfrm>
        </p:spPr>
        <p:txBody>
          <a:bodyPr anchor="ctr">
            <a:noAutofit/>
          </a:bodyPr>
          <a:lstStyle>
            <a:lvl1pPr marL="0" indent="0" algn="ctr">
              <a:buNone/>
              <a:defRPr sz="3800" b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noProof="0" dirty="0" smtClean="0"/>
              <a:t>93%</a:t>
            </a:r>
            <a:endParaRPr lang="en-US" noProof="0" dirty="0"/>
          </a:p>
        </p:txBody>
      </p:sp>
      <p:sp>
        <p:nvSpPr>
          <p:cNvPr id="15" name="Rectangle 2"/>
          <p:cNvSpPr/>
          <p:nvPr userDrawn="1"/>
        </p:nvSpPr>
        <p:spPr>
          <a:xfrm rot="10800000" flipH="1">
            <a:off x="3419873" y="1431269"/>
            <a:ext cx="2304256" cy="2484277"/>
          </a:xfrm>
          <a:custGeom>
            <a:avLst/>
            <a:gdLst/>
            <a:ahLst/>
            <a:cxnLst/>
            <a:rect l="l" t="t" r="r" b="b"/>
            <a:pathLst>
              <a:path w="2304256" h="2484277">
                <a:moveTo>
                  <a:pt x="1152128" y="2484277"/>
                </a:moveTo>
                <a:lnTo>
                  <a:pt x="2304256" y="2148520"/>
                </a:lnTo>
                <a:lnTo>
                  <a:pt x="2304256" y="1788480"/>
                </a:lnTo>
                <a:lnTo>
                  <a:pt x="2304256" y="1716472"/>
                </a:lnTo>
                <a:lnTo>
                  <a:pt x="2304256" y="1620181"/>
                </a:lnTo>
                <a:lnTo>
                  <a:pt x="2304256" y="1356432"/>
                </a:lnTo>
                <a:lnTo>
                  <a:pt x="2304256" y="1320427"/>
                </a:lnTo>
                <a:lnTo>
                  <a:pt x="2304256" y="1260141"/>
                </a:lnTo>
                <a:lnTo>
                  <a:pt x="2304256" y="1188133"/>
                </a:lnTo>
                <a:lnTo>
                  <a:pt x="2304256" y="960387"/>
                </a:lnTo>
                <a:lnTo>
                  <a:pt x="2304256" y="888379"/>
                </a:lnTo>
                <a:lnTo>
                  <a:pt x="2304256" y="828093"/>
                </a:lnTo>
                <a:lnTo>
                  <a:pt x="2304256" y="792088"/>
                </a:lnTo>
                <a:lnTo>
                  <a:pt x="2304256" y="528339"/>
                </a:lnTo>
                <a:lnTo>
                  <a:pt x="2304256" y="432048"/>
                </a:lnTo>
                <a:lnTo>
                  <a:pt x="2304256" y="360040"/>
                </a:lnTo>
                <a:lnTo>
                  <a:pt x="2304256" y="0"/>
                </a:lnTo>
                <a:lnTo>
                  <a:pt x="1152128" y="0"/>
                </a:lnTo>
                <a:lnTo>
                  <a:pt x="0" y="0"/>
                </a:lnTo>
                <a:lnTo>
                  <a:pt x="0" y="360040"/>
                </a:lnTo>
                <a:lnTo>
                  <a:pt x="0" y="432048"/>
                </a:lnTo>
                <a:lnTo>
                  <a:pt x="0" y="528339"/>
                </a:lnTo>
                <a:lnTo>
                  <a:pt x="0" y="792088"/>
                </a:lnTo>
                <a:lnTo>
                  <a:pt x="0" y="828093"/>
                </a:lnTo>
                <a:lnTo>
                  <a:pt x="0" y="888379"/>
                </a:lnTo>
                <a:lnTo>
                  <a:pt x="0" y="960387"/>
                </a:lnTo>
                <a:lnTo>
                  <a:pt x="0" y="1188133"/>
                </a:lnTo>
                <a:lnTo>
                  <a:pt x="0" y="1260141"/>
                </a:lnTo>
                <a:lnTo>
                  <a:pt x="0" y="1320427"/>
                </a:lnTo>
                <a:lnTo>
                  <a:pt x="0" y="1356432"/>
                </a:lnTo>
                <a:lnTo>
                  <a:pt x="0" y="1620181"/>
                </a:lnTo>
                <a:lnTo>
                  <a:pt x="0" y="1716472"/>
                </a:lnTo>
                <a:lnTo>
                  <a:pt x="0" y="1788480"/>
                </a:lnTo>
                <a:lnTo>
                  <a:pt x="0" y="214852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16" name="Text Placeholder 59"/>
          <p:cNvSpPr>
            <a:spLocks noGrp="1"/>
          </p:cNvSpPr>
          <p:nvPr>
            <p:ph type="body" sz="quarter" idx="29" hasCustomPrompt="1"/>
          </p:nvPr>
        </p:nvSpPr>
        <p:spPr>
          <a:xfrm>
            <a:off x="3498425" y="2283718"/>
            <a:ext cx="2147150" cy="1512168"/>
          </a:xfrm>
        </p:spPr>
        <p:txBody>
          <a:bodyPr anchor="ctr">
            <a:noAutofit/>
          </a:bodyPr>
          <a:lstStyle>
            <a:lvl1pPr marL="0" indent="0" algn="ctr">
              <a:buNone/>
              <a:defRPr sz="2200" b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noProof="0" dirty="0" smtClean="0"/>
              <a:t>of users never scroll past the first page of search results.</a:t>
            </a:r>
            <a:endParaRPr lang="en-US" noProof="0" dirty="0"/>
          </a:p>
        </p:txBody>
      </p:sp>
      <p:sp>
        <p:nvSpPr>
          <p:cNvPr id="17" name="Text Placeholder 59"/>
          <p:cNvSpPr>
            <a:spLocks noGrp="1"/>
          </p:cNvSpPr>
          <p:nvPr>
            <p:ph type="body" sz="quarter" idx="30" hasCustomPrompt="1"/>
          </p:nvPr>
        </p:nvSpPr>
        <p:spPr>
          <a:xfrm>
            <a:off x="3498425" y="1683897"/>
            <a:ext cx="2147150" cy="576224"/>
          </a:xfrm>
        </p:spPr>
        <p:txBody>
          <a:bodyPr anchor="ctr">
            <a:noAutofit/>
          </a:bodyPr>
          <a:lstStyle>
            <a:lvl1pPr marL="0" indent="0" algn="ctr">
              <a:buNone/>
              <a:defRPr sz="3800" b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noProof="0" dirty="0" smtClean="0"/>
              <a:t>75%</a:t>
            </a:r>
            <a:endParaRPr lang="en-US" noProof="0" dirty="0"/>
          </a:p>
        </p:txBody>
      </p:sp>
      <p:sp>
        <p:nvSpPr>
          <p:cNvPr id="22" name="Rectangle 2"/>
          <p:cNvSpPr/>
          <p:nvPr userDrawn="1"/>
        </p:nvSpPr>
        <p:spPr>
          <a:xfrm rot="10800000" flipH="1">
            <a:off x="6228185" y="1431269"/>
            <a:ext cx="2304256" cy="2484277"/>
          </a:xfrm>
          <a:custGeom>
            <a:avLst/>
            <a:gdLst/>
            <a:ahLst/>
            <a:cxnLst/>
            <a:rect l="l" t="t" r="r" b="b"/>
            <a:pathLst>
              <a:path w="2304256" h="2484277">
                <a:moveTo>
                  <a:pt x="1152128" y="2484277"/>
                </a:moveTo>
                <a:lnTo>
                  <a:pt x="2304256" y="2148520"/>
                </a:lnTo>
                <a:lnTo>
                  <a:pt x="2304256" y="1788480"/>
                </a:lnTo>
                <a:lnTo>
                  <a:pt x="2304256" y="1716472"/>
                </a:lnTo>
                <a:lnTo>
                  <a:pt x="2304256" y="1620181"/>
                </a:lnTo>
                <a:lnTo>
                  <a:pt x="2304256" y="1356432"/>
                </a:lnTo>
                <a:lnTo>
                  <a:pt x="2304256" y="1320427"/>
                </a:lnTo>
                <a:lnTo>
                  <a:pt x="2304256" y="1260141"/>
                </a:lnTo>
                <a:lnTo>
                  <a:pt x="2304256" y="1188133"/>
                </a:lnTo>
                <a:lnTo>
                  <a:pt x="2304256" y="960387"/>
                </a:lnTo>
                <a:lnTo>
                  <a:pt x="2304256" y="888379"/>
                </a:lnTo>
                <a:lnTo>
                  <a:pt x="2304256" y="828093"/>
                </a:lnTo>
                <a:lnTo>
                  <a:pt x="2304256" y="792088"/>
                </a:lnTo>
                <a:lnTo>
                  <a:pt x="2304256" y="528339"/>
                </a:lnTo>
                <a:lnTo>
                  <a:pt x="2304256" y="432048"/>
                </a:lnTo>
                <a:lnTo>
                  <a:pt x="2304256" y="360040"/>
                </a:lnTo>
                <a:lnTo>
                  <a:pt x="2304256" y="0"/>
                </a:lnTo>
                <a:lnTo>
                  <a:pt x="1152128" y="0"/>
                </a:lnTo>
                <a:lnTo>
                  <a:pt x="0" y="0"/>
                </a:lnTo>
                <a:lnTo>
                  <a:pt x="0" y="360040"/>
                </a:lnTo>
                <a:lnTo>
                  <a:pt x="0" y="432048"/>
                </a:lnTo>
                <a:lnTo>
                  <a:pt x="0" y="528339"/>
                </a:lnTo>
                <a:lnTo>
                  <a:pt x="0" y="792088"/>
                </a:lnTo>
                <a:lnTo>
                  <a:pt x="0" y="828093"/>
                </a:lnTo>
                <a:lnTo>
                  <a:pt x="0" y="888379"/>
                </a:lnTo>
                <a:lnTo>
                  <a:pt x="0" y="960387"/>
                </a:lnTo>
                <a:lnTo>
                  <a:pt x="0" y="1188133"/>
                </a:lnTo>
                <a:lnTo>
                  <a:pt x="0" y="1260141"/>
                </a:lnTo>
                <a:lnTo>
                  <a:pt x="0" y="1320427"/>
                </a:lnTo>
                <a:lnTo>
                  <a:pt x="0" y="1356432"/>
                </a:lnTo>
                <a:lnTo>
                  <a:pt x="0" y="1620181"/>
                </a:lnTo>
                <a:lnTo>
                  <a:pt x="0" y="1716472"/>
                </a:lnTo>
                <a:lnTo>
                  <a:pt x="0" y="1788480"/>
                </a:lnTo>
                <a:lnTo>
                  <a:pt x="0" y="21485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23" name="Text Placeholder 59"/>
          <p:cNvSpPr>
            <a:spLocks noGrp="1"/>
          </p:cNvSpPr>
          <p:nvPr>
            <p:ph type="body" sz="quarter" idx="31" hasCustomPrompt="1"/>
          </p:nvPr>
        </p:nvSpPr>
        <p:spPr>
          <a:xfrm>
            <a:off x="6306737" y="2283718"/>
            <a:ext cx="2147150" cy="1512168"/>
          </a:xfrm>
        </p:spPr>
        <p:txBody>
          <a:bodyPr anchor="ctr">
            <a:noAutofit/>
          </a:bodyPr>
          <a:lstStyle>
            <a:lvl1pPr marL="0" indent="0" algn="ctr">
              <a:buNone/>
              <a:defRPr sz="2200" b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noProof="0" dirty="0" smtClean="0"/>
              <a:t>of local mobile searches lead to a sale within one day.</a:t>
            </a:r>
            <a:endParaRPr lang="en-US" noProof="0" dirty="0"/>
          </a:p>
        </p:txBody>
      </p:sp>
      <p:sp>
        <p:nvSpPr>
          <p:cNvPr id="24" name="Text Placeholder 59"/>
          <p:cNvSpPr>
            <a:spLocks noGrp="1"/>
          </p:cNvSpPr>
          <p:nvPr>
            <p:ph type="body" sz="quarter" idx="32" hasCustomPrompt="1"/>
          </p:nvPr>
        </p:nvSpPr>
        <p:spPr>
          <a:xfrm>
            <a:off x="6306737" y="1683897"/>
            <a:ext cx="2147150" cy="576224"/>
          </a:xfrm>
        </p:spPr>
        <p:txBody>
          <a:bodyPr anchor="ctr">
            <a:noAutofit/>
          </a:bodyPr>
          <a:lstStyle>
            <a:lvl1pPr marL="0" indent="0" algn="ctr">
              <a:buNone/>
              <a:defRPr sz="3800" b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noProof="0" dirty="0" smtClean="0"/>
              <a:t>18%</a:t>
            </a:r>
            <a:endParaRPr lang="en-US" noProof="0" dirty="0"/>
          </a:p>
        </p:txBody>
      </p:sp>
      <p:sp>
        <p:nvSpPr>
          <p:cNvPr id="31" name="Text Placeholder 59"/>
          <p:cNvSpPr>
            <a:spLocks noGrp="1"/>
          </p:cNvSpPr>
          <p:nvPr>
            <p:ph type="body" sz="quarter" idx="33" hasCustomPrompt="1"/>
          </p:nvPr>
        </p:nvSpPr>
        <p:spPr>
          <a:xfrm>
            <a:off x="618105" y="3939902"/>
            <a:ext cx="2147150" cy="312387"/>
          </a:xfrm>
        </p:spPr>
        <p:txBody>
          <a:bodyPr anchor="t">
            <a:noAutofit/>
          </a:bodyPr>
          <a:lstStyle>
            <a:lvl1pPr marL="0" indent="0" algn="ctr">
              <a:buNone/>
              <a:defRPr sz="1200" b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noProof="0" dirty="0" smtClean="0"/>
              <a:t>Source: domain.com</a:t>
            </a:r>
            <a:endParaRPr lang="en-US" noProof="0" dirty="0"/>
          </a:p>
        </p:txBody>
      </p:sp>
      <p:sp>
        <p:nvSpPr>
          <p:cNvPr id="32" name="Text Placeholder 59"/>
          <p:cNvSpPr>
            <a:spLocks noGrp="1"/>
          </p:cNvSpPr>
          <p:nvPr>
            <p:ph type="body" sz="quarter" idx="34" hasCustomPrompt="1"/>
          </p:nvPr>
        </p:nvSpPr>
        <p:spPr>
          <a:xfrm>
            <a:off x="3498424" y="3939902"/>
            <a:ext cx="2147150" cy="312387"/>
          </a:xfrm>
        </p:spPr>
        <p:txBody>
          <a:bodyPr anchor="t">
            <a:noAutofit/>
          </a:bodyPr>
          <a:lstStyle>
            <a:lvl1pPr marL="0" indent="0" algn="ctr">
              <a:buNone/>
              <a:defRPr sz="1200" b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noProof="0" dirty="0" smtClean="0"/>
              <a:t>Source: domain.com</a:t>
            </a:r>
            <a:endParaRPr lang="en-US" noProof="0" dirty="0"/>
          </a:p>
        </p:txBody>
      </p:sp>
      <p:sp>
        <p:nvSpPr>
          <p:cNvPr id="33" name="Text Placeholder 59"/>
          <p:cNvSpPr>
            <a:spLocks noGrp="1"/>
          </p:cNvSpPr>
          <p:nvPr>
            <p:ph type="body" sz="quarter" idx="35" hasCustomPrompt="1"/>
          </p:nvPr>
        </p:nvSpPr>
        <p:spPr>
          <a:xfrm>
            <a:off x="6306736" y="3939902"/>
            <a:ext cx="2147150" cy="312387"/>
          </a:xfrm>
        </p:spPr>
        <p:txBody>
          <a:bodyPr anchor="t">
            <a:noAutofit/>
          </a:bodyPr>
          <a:lstStyle>
            <a:lvl1pPr marL="0" indent="0" algn="ctr">
              <a:buNone/>
              <a:defRPr sz="1200" b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noProof="0" dirty="0" smtClean="0"/>
              <a:t>Source: domain.com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4487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tract Flow Ch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dirty="0" smtClean="0"/>
              <a:t>Abstract Flow Chart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62CF9AB3-F2B2-44F1-B1C6-9B37F0775898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C939CA1C-DEC7-4112-8616-F0595646E03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1138518" y="1312412"/>
            <a:ext cx="6532098" cy="3472374"/>
            <a:chOff x="1475656" y="1491630"/>
            <a:chExt cx="5857821" cy="3113937"/>
          </a:xfrm>
        </p:grpSpPr>
        <p:sp>
          <p:nvSpPr>
            <p:cNvPr id="15" name="Freeform 5"/>
            <p:cNvSpPr>
              <a:spLocks/>
            </p:cNvSpPr>
            <p:nvPr userDrawn="1"/>
          </p:nvSpPr>
          <p:spPr bwMode="auto">
            <a:xfrm>
              <a:off x="1475656" y="1491630"/>
              <a:ext cx="5857821" cy="3113937"/>
            </a:xfrm>
            <a:custGeom>
              <a:avLst/>
              <a:gdLst>
                <a:gd name="T0" fmla="*/ 4401 w 5201"/>
                <a:gd name="T1" fmla="*/ 0 h 2764"/>
                <a:gd name="T2" fmla="*/ 3601 w 5201"/>
                <a:gd name="T3" fmla="*/ 800 h 2764"/>
                <a:gd name="T4" fmla="*/ 3701 w 5201"/>
                <a:gd name="T5" fmla="*/ 1188 h 2764"/>
                <a:gd name="T6" fmla="*/ 3677 w 5201"/>
                <a:gd name="T7" fmla="*/ 1369 h 2764"/>
                <a:gd name="T8" fmla="*/ 3644 w 5201"/>
                <a:gd name="T9" fmla="*/ 1403 h 2764"/>
                <a:gd name="T10" fmla="*/ 3468 w 5201"/>
                <a:gd name="T11" fmla="*/ 1434 h 2764"/>
                <a:gd name="T12" fmla="*/ 3164 w 5201"/>
                <a:gd name="T13" fmla="*/ 1364 h 2764"/>
                <a:gd name="T14" fmla="*/ 2802 w 5201"/>
                <a:gd name="T15" fmla="*/ 1465 h 2764"/>
                <a:gd name="T16" fmla="*/ 2625 w 5201"/>
                <a:gd name="T17" fmla="*/ 1451 h 2764"/>
                <a:gd name="T18" fmla="*/ 2582 w 5201"/>
                <a:gd name="T19" fmla="*/ 1415 h 2764"/>
                <a:gd name="T20" fmla="*/ 2537 w 5201"/>
                <a:gd name="T21" fmla="*/ 1245 h 2764"/>
                <a:gd name="T22" fmla="*/ 2577 w 5201"/>
                <a:gd name="T23" fmla="*/ 1019 h 2764"/>
                <a:gd name="T24" fmla="*/ 1927 w 5201"/>
                <a:gd name="T25" fmla="*/ 369 h 2764"/>
                <a:gd name="T26" fmla="*/ 1277 w 5201"/>
                <a:gd name="T27" fmla="*/ 1019 h 2764"/>
                <a:gd name="T28" fmla="*/ 1285 w 5201"/>
                <a:gd name="T29" fmla="*/ 1122 h 2764"/>
                <a:gd name="T30" fmla="*/ 1209 w 5201"/>
                <a:gd name="T31" fmla="*/ 1280 h 2764"/>
                <a:gd name="T32" fmla="*/ 1156 w 5201"/>
                <a:gd name="T33" fmla="*/ 1309 h 2764"/>
                <a:gd name="T34" fmla="*/ 984 w 5201"/>
                <a:gd name="T35" fmla="*/ 1292 h 2764"/>
                <a:gd name="T36" fmla="*/ 600 w 5201"/>
                <a:gd name="T37" fmla="*/ 1153 h 2764"/>
                <a:gd name="T38" fmla="*/ 0 w 5201"/>
                <a:gd name="T39" fmla="*/ 1753 h 2764"/>
                <a:gd name="T40" fmla="*/ 600 w 5201"/>
                <a:gd name="T41" fmla="*/ 2353 h 2764"/>
                <a:gd name="T42" fmla="*/ 1200 w 5201"/>
                <a:gd name="T43" fmla="*/ 1753 h 2764"/>
                <a:gd name="T44" fmla="*/ 1195 w 5201"/>
                <a:gd name="T45" fmla="*/ 1673 h 2764"/>
                <a:gd name="T46" fmla="*/ 1273 w 5201"/>
                <a:gd name="T47" fmla="*/ 1519 h 2764"/>
                <a:gd name="T48" fmla="*/ 1325 w 5201"/>
                <a:gd name="T49" fmla="*/ 1490 h 2764"/>
                <a:gd name="T50" fmla="*/ 1499 w 5201"/>
                <a:gd name="T51" fmla="*/ 1509 h 2764"/>
                <a:gd name="T52" fmla="*/ 1927 w 5201"/>
                <a:gd name="T53" fmla="*/ 1669 h 2764"/>
                <a:gd name="T54" fmla="*/ 2252 w 5201"/>
                <a:gd name="T55" fmla="*/ 1583 h 2764"/>
                <a:gd name="T56" fmla="*/ 2427 w 5201"/>
                <a:gd name="T57" fmla="*/ 1598 h 2764"/>
                <a:gd name="T58" fmla="*/ 2470 w 5201"/>
                <a:gd name="T59" fmla="*/ 1634 h 2764"/>
                <a:gd name="T60" fmla="*/ 2513 w 5201"/>
                <a:gd name="T61" fmla="*/ 1807 h 2764"/>
                <a:gd name="T62" fmla="*/ 2464 w 5201"/>
                <a:gd name="T63" fmla="*/ 2064 h 2764"/>
                <a:gd name="T64" fmla="*/ 3164 w 5201"/>
                <a:gd name="T65" fmla="*/ 2764 h 2764"/>
                <a:gd name="T66" fmla="*/ 3864 w 5201"/>
                <a:gd name="T67" fmla="*/ 2064 h 2764"/>
                <a:gd name="T68" fmla="*/ 3788 w 5201"/>
                <a:gd name="T69" fmla="*/ 1747 h 2764"/>
                <a:gd name="T70" fmla="*/ 3815 w 5201"/>
                <a:gd name="T71" fmla="*/ 1571 h 2764"/>
                <a:gd name="T72" fmla="*/ 3848 w 5201"/>
                <a:gd name="T73" fmla="*/ 1537 h 2764"/>
                <a:gd name="T74" fmla="*/ 4029 w 5201"/>
                <a:gd name="T75" fmla="*/ 1509 h 2764"/>
                <a:gd name="T76" fmla="*/ 4401 w 5201"/>
                <a:gd name="T77" fmla="*/ 1600 h 2764"/>
                <a:gd name="T78" fmla="*/ 5201 w 5201"/>
                <a:gd name="T79" fmla="*/ 800 h 2764"/>
                <a:gd name="T80" fmla="*/ 4401 w 5201"/>
                <a:gd name="T81" fmla="*/ 0 h 2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201" h="2764">
                  <a:moveTo>
                    <a:pt x="4401" y="0"/>
                  </a:moveTo>
                  <a:cubicBezTo>
                    <a:pt x="3959" y="0"/>
                    <a:pt x="3601" y="359"/>
                    <a:pt x="3601" y="800"/>
                  </a:cubicBezTo>
                  <a:cubicBezTo>
                    <a:pt x="3601" y="941"/>
                    <a:pt x="3638" y="1073"/>
                    <a:pt x="3701" y="1188"/>
                  </a:cubicBezTo>
                  <a:cubicBezTo>
                    <a:pt x="3734" y="1247"/>
                    <a:pt x="3724" y="1321"/>
                    <a:pt x="3677" y="1369"/>
                  </a:cubicBezTo>
                  <a:cubicBezTo>
                    <a:pt x="3644" y="1403"/>
                    <a:pt x="3644" y="1403"/>
                    <a:pt x="3644" y="1403"/>
                  </a:cubicBezTo>
                  <a:cubicBezTo>
                    <a:pt x="3598" y="1450"/>
                    <a:pt x="3527" y="1462"/>
                    <a:pt x="3468" y="1434"/>
                  </a:cubicBezTo>
                  <a:cubicBezTo>
                    <a:pt x="3376" y="1389"/>
                    <a:pt x="3273" y="1364"/>
                    <a:pt x="3164" y="1364"/>
                  </a:cubicBezTo>
                  <a:cubicBezTo>
                    <a:pt x="3032" y="1364"/>
                    <a:pt x="2908" y="1401"/>
                    <a:pt x="2802" y="1465"/>
                  </a:cubicBezTo>
                  <a:cubicBezTo>
                    <a:pt x="2746" y="1499"/>
                    <a:pt x="2675" y="1493"/>
                    <a:pt x="2625" y="1451"/>
                  </a:cubicBezTo>
                  <a:cubicBezTo>
                    <a:pt x="2582" y="1415"/>
                    <a:pt x="2582" y="1415"/>
                    <a:pt x="2582" y="1415"/>
                  </a:cubicBezTo>
                  <a:cubicBezTo>
                    <a:pt x="2533" y="1374"/>
                    <a:pt x="2515" y="1306"/>
                    <a:pt x="2537" y="1245"/>
                  </a:cubicBezTo>
                  <a:cubicBezTo>
                    <a:pt x="2563" y="1175"/>
                    <a:pt x="2577" y="1099"/>
                    <a:pt x="2577" y="1019"/>
                  </a:cubicBezTo>
                  <a:cubicBezTo>
                    <a:pt x="2577" y="660"/>
                    <a:pt x="2286" y="369"/>
                    <a:pt x="1927" y="369"/>
                  </a:cubicBezTo>
                  <a:cubicBezTo>
                    <a:pt x="1568" y="369"/>
                    <a:pt x="1277" y="660"/>
                    <a:pt x="1277" y="1019"/>
                  </a:cubicBezTo>
                  <a:cubicBezTo>
                    <a:pt x="1277" y="1054"/>
                    <a:pt x="1280" y="1089"/>
                    <a:pt x="1285" y="1122"/>
                  </a:cubicBezTo>
                  <a:cubicBezTo>
                    <a:pt x="1296" y="1186"/>
                    <a:pt x="1265" y="1249"/>
                    <a:pt x="1209" y="1280"/>
                  </a:cubicBezTo>
                  <a:cubicBezTo>
                    <a:pt x="1156" y="1309"/>
                    <a:pt x="1156" y="1309"/>
                    <a:pt x="1156" y="1309"/>
                  </a:cubicBezTo>
                  <a:cubicBezTo>
                    <a:pt x="1101" y="1339"/>
                    <a:pt x="1033" y="1333"/>
                    <a:pt x="984" y="1292"/>
                  </a:cubicBezTo>
                  <a:cubicBezTo>
                    <a:pt x="880" y="1206"/>
                    <a:pt x="747" y="1153"/>
                    <a:pt x="600" y="1153"/>
                  </a:cubicBezTo>
                  <a:cubicBezTo>
                    <a:pt x="269" y="1153"/>
                    <a:pt x="0" y="1422"/>
                    <a:pt x="0" y="1753"/>
                  </a:cubicBezTo>
                  <a:cubicBezTo>
                    <a:pt x="0" y="2085"/>
                    <a:pt x="269" y="2353"/>
                    <a:pt x="600" y="2353"/>
                  </a:cubicBezTo>
                  <a:cubicBezTo>
                    <a:pt x="932" y="2353"/>
                    <a:pt x="1200" y="2085"/>
                    <a:pt x="1200" y="1753"/>
                  </a:cubicBezTo>
                  <a:cubicBezTo>
                    <a:pt x="1200" y="1726"/>
                    <a:pt x="1199" y="1699"/>
                    <a:pt x="1195" y="1673"/>
                  </a:cubicBezTo>
                  <a:cubicBezTo>
                    <a:pt x="1187" y="1610"/>
                    <a:pt x="1218" y="1549"/>
                    <a:pt x="1273" y="1519"/>
                  </a:cubicBezTo>
                  <a:cubicBezTo>
                    <a:pt x="1325" y="1490"/>
                    <a:pt x="1325" y="1490"/>
                    <a:pt x="1325" y="1490"/>
                  </a:cubicBezTo>
                  <a:cubicBezTo>
                    <a:pt x="1381" y="1459"/>
                    <a:pt x="1451" y="1466"/>
                    <a:pt x="1499" y="1509"/>
                  </a:cubicBezTo>
                  <a:cubicBezTo>
                    <a:pt x="1614" y="1609"/>
                    <a:pt x="1764" y="1669"/>
                    <a:pt x="1927" y="1669"/>
                  </a:cubicBezTo>
                  <a:cubicBezTo>
                    <a:pt x="2046" y="1669"/>
                    <a:pt x="2156" y="1638"/>
                    <a:pt x="2252" y="1583"/>
                  </a:cubicBezTo>
                  <a:cubicBezTo>
                    <a:pt x="2308" y="1551"/>
                    <a:pt x="2378" y="1557"/>
                    <a:pt x="2427" y="1598"/>
                  </a:cubicBezTo>
                  <a:cubicBezTo>
                    <a:pt x="2470" y="1634"/>
                    <a:pt x="2470" y="1634"/>
                    <a:pt x="2470" y="1634"/>
                  </a:cubicBezTo>
                  <a:cubicBezTo>
                    <a:pt x="2520" y="1677"/>
                    <a:pt x="2537" y="1746"/>
                    <a:pt x="2513" y="1807"/>
                  </a:cubicBezTo>
                  <a:cubicBezTo>
                    <a:pt x="2482" y="1887"/>
                    <a:pt x="2464" y="1974"/>
                    <a:pt x="2464" y="2064"/>
                  </a:cubicBezTo>
                  <a:cubicBezTo>
                    <a:pt x="2464" y="2451"/>
                    <a:pt x="2778" y="2764"/>
                    <a:pt x="3164" y="2764"/>
                  </a:cubicBezTo>
                  <a:cubicBezTo>
                    <a:pt x="3551" y="2764"/>
                    <a:pt x="3864" y="2451"/>
                    <a:pt x="3864" y="2064"/>
                  </a:cubicBezTo>
                  <a:cubicBezTo>
                    <a:pt x="3864" y="1950"/>
                    <a:pt x="3837" y="1842"/>
                    <a:pt x="3788" y="1747"/>
                  </a:cubicBezTo>
                  <a:cubicBezTo>
                    <a:pt x="3759" y="1689"/>
                    <a:pt x="3769" y="1618"/>
                    <a:pt x="3815" y="1571"/>
                  </a:cubicBezTo>
                  <a:cubicBezTo>
                    <a:pt x="3848" y="1537"/>
                    <a:pt x="3848" y="1537"/>
                    <a:pt x="3848" y="1537"/>
                  </a:cubicBezTo>
                  <a:cubicBezTo>
                    <a:pt x="3896" y="1488"/>
                    <a:pt x="3969" y="1477"/>
                    <a:pt x="4029" y="1509"/>
                  </a:cubicBezTo>
                  <a:cubicBezTo>
                    <a:pt x="4140" y="1567"/>
                    <a:pt x="4267" y="1600"/>
                    <a:pt x="4401" y="1600"/>
                  </a:cubicBezTo>
                  <a:cubicBezTo>
                    <a:pt x="4843" y="1600"/>
                    <a:pt x="5201" y="1242"/>
                    <a:pt x="5201" y="800"/>
                  </a:cubicBezTo>
                  <a:cubicBezTo>
                    <a:pt x="5201" y="359"/>
                    <a:pt x="4843" y="0"/>
                    <a:pt x="4401" y="0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16" name="Oval 15"/>
            <p:cNvSpPr/>
            <p:nvPr userDrawn="1"/>
          </p:nvSpPr>
          <p:spPr>
            <a:xfrm>
              <a:off x="1536286" y="2848404"/>
              <a:ext cx="1235514" cy="123551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25" name="Oval 24"/>
            <p:cNvSpPr>
              <a:spLocks noChangeAspect="1"/>
            </p:cNvSpPr>
            <p:nvPr userDrawn="1"/>
          </p:nvSpPr>
          <p:spPr>
            <a:xfrm>
              <a:off x="2973600" y="1958351"/>
              <a:ext cx="1350000" cy="1350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26" name="Oval 25"/>
            <p:cNvSpPr>
              <a:spLocks noChangeAspect="1"/>
            </p:cNvSpPr>
            <p:nvPr userDrawn="1"/>
          </p:nvSpPr>
          <p:spPr>
            <a:xfrm>
              <a:off x="4302000" y="3078000"/>
              <a:ext cx="1476000" cy="1476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27" name="Oval 26"/>
            <p:cNvSpPr>
              <a:spLocks noChangeAspect="1"/>
            </p:cNvSpPr>
            <p:nvPr userDrawn="1"/>
          </p:nvSpPr>
          <p:spPr>
            <a:xfrm>
              <a:off x="5590800" y="1548000"/>
              <a:ext cx="1688400" cy="1688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</p:grpSp>
      <p:sp>
        <p:nvSpPr>
          <p:cNvPr id="28" name="Text Placeholder 248"/>
          <p:cNvSpPr>
            <a:spLocks noGrp="1"/>
          </p:cNvSpPr>
          <p:nvPr>
            <p:ph type="body" sz="quarter" idx="22" hasCustomPrompt="1"/>
          </p:nvPr>
        </p:nvSpPr>
        <p:spPr>
          <a:xfrm>
            <a:off x="1248067" y="2825360"/>
            <a:ext cx="1293850" cy="1377731"/>
          </a:xfrm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Insert your text here</a:t>
            </a:r>
          </a:p>
        </p:txBody>
      </p:sp>
      <p:sp>
        <p:nvSpPr>
          <p:cNvPr id="29" name="Text Placeholder 248"/>
          <p:cNvSpPr>
            <a:spLocks noGrp="1"/>
          </p:cNvSpPr>
          <p:nvPr>
            <p:ph type="body" sz="quarter" idx="23" hasCustomPrompt="1"/>
          </p:nvPr>
        </p:nvSpPr>
        <p:spPr>
          <a:xfrm>
            <a:off x="2808886" y="1832856"/>
            <a:ext cx="1505395" cy="1505395"/>
          </a:xfrm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Insert your text here</a:t>
            </a:r>
          </a:p>
        </p:txBody>
      </p:sp>
      <p:sp>
        <p:nvSpPr>
          <p:cNvPr id="30" name="Text Placeholder 248"/>
          <p:cNvSpPr>
            <a:spLocks noGrp="1"/>
          </p:cNvSpPr>
          <p:nvPr>
            <p:ph type="body" sz="quarter" idx="24" hasCustomPrompt="1"/>
          </p:nvPr>
        </p:nvSpPr>
        <p:spPr>
          <a:xfrm>
            <a:off x="4302000" y="3077999"/>
            <a:ext cx="1634092" cy="1649283"/>
          </a:xfrm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Insert your text here</a:t>
            </a:r>
          </a:p>
        </p:txBody>
      </p:sp>
      <p:sp>
        <p:nvSpPr>
          <p:cNvPr id="31" name="Text Placeholder 248"/>
          <p:cNvSpPr>
            <a:spLocks noGrp="1"/>
          </p:cNvSpPr>
          <p:nvPr>
            <p:ph type="body" sz="quarter" idx="25" hasCustomPrompt="1"/>
          </p:nvPr>
        </p:nvSpPr>
        <p:spPr>
          <a:xfrm>
            <a:off x="5727344" y="1375271"/>
            <a:ext cx="1882746" cy="1882747"/>
          </a:xfrm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Insert your desired text here</a:t>
            </a:r>
          </a:p>
        </p:txBody>
      </p:sp>
    </p:spTree>
    <p:extLst>
      <p:ext uri="{BB962C8B-B14F-4D97-AF65-F5344CB8AC3E}">
        <p14:creationId xmlns:p14="http://schemas.microsoft.com/office/powerpoint/2010/main" val="1891659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erarchy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dirty="0" smtClean="0"/>
              <a:t>Hierarchy Diagram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62CF9AB3-F2B2-44F1-B1C6-9B37F0775898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C939CA1C-DEC7-4112-8616-F0595646E0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 Placeholder 68"/>
          <p:cNvSpPr>
            <a:spLocks noGrp="1"/>
          </p:cNvSpPr>
          <p:nvPr>
            <p:ph type="body" sz="quarter" idx="28" hasCustomPrompt="1"/>
          </p:nvPr>
        </p:nvSpPr>
        <p:spPr>
          <a:xfrm>
            <a:off x="3438524" y="1509891"/>
            <a:ext cx="2265363" cy="525829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200" baseline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Your text here</a:t>
            </a:r>
          </a:p>
        </p:txBody>
      </p:sp>
      <p:sp>
        <p:nvSpPr>
          <p:cNvPr id="18" name="Text Placeholder 68"/>
          <p:cNvSpPr>
            <a:spLocks noGrp="1"/>
          </p:cNvSpPr>
          <p:nvPr>
            <p:ph type="body" sz="quarter" idx="29" hasCustomPrompt="1"/>
          </p:nvPr>
        </p:nvSpPr>
        <p:spPr>
          <a:xfrm>
            <a:off x="2251075" y="2305594"/>
            <a:ext cx="2265363" cy="525829"/>
          </a:xfrm>
          <a:solidFill>
            <a:schemeClr val="accent5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200" baseline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Your text here</a:t>
            </a:r>
          </a:p>
        </p:txBody>
      </p:sp>
      <p:sp>
        <p:nvSpPr>
          <p:cNvPr id="19" name="Text Placeholder 68"/>
          <p:cNvSpPr>
            <a:spLocks noGrp="1"/>
          </p:cNvSpPr>
          <p:nvPr>
            <p:ph type="body" sz="quarter" idx="30" hasCustomPrompt="1"/>
          </p:nvPr>
        </p:nvSpPr>
        <p:spPr>
          <a:xfrm>
            <a:off x="4616648" y="2305594"/>
            <a:ext cx="2265363" cy="525829"/>
          </a:xfrm>
          <a:solidFill>
            <a:schemeClr val="accent4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200" baseline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Your text here</a:t>
            </a:r>
          </a:p>
        </p:txBody>
      </p:sp>
      <p:sp>
        <p:nvSpPr>
          <p:cNvPr id="20" name="Text Placeholder 68"/>
          <p:cNvSpPr>
            <a:spLocks noGrp="1"/>
          </p:cNvSpPr>
          <p:nvPr>
            <p:ph type="body" sz="quarter" idx="31" hasCustomPrompt="1"/>
          </p:nvPr>
        </p:nvSpPr>
        <p:spPr>
          <a:xfrm>
            <a:off x="5831829" y="3108870"/>
            <a:ext cx="2265363" cy="525829"/>
          </a:xfrm>
          <a:solidFill>
            <a:schemeClr val="accent4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200" baseline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Your text here</a:t>
            </a:r>
          </a:p>
        </p:txBody>
      </p:sp>
      <p:sp>
        <p:nvSpPr>
          <p:cNvPr id="21" name="Text Placeholder 68"/>
          <p:cNvSpPr>
            <a:spLocks noGrp="1"/>
          </p:cNvSpPr>
          <p:nvPr>
            <p:ph type="body" sz="quarter" idx="32" hasCustomPrompt="1"/>
          </p:nvPr>
        </p:nvSpPr>
        <p:spPr>
          <a:xfrm>
            <a:off x="3438524" y="3108870"/>
            <a:ext cx="2265363" cy="525829"/>
          </a:xfrm>
          <a:solidFill>
            <a:schemeClr val="accent4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200" baseline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Your text here</a:t>
            </a:r>
          </a:p>
        </p:txBody>
      </p:sp>
      <p:sp>
        <p:nvSpPr>
          <p:cNvPr id="22" name="Text Placeholder 68"/>
          <p:cNvSpPr>
            <a:spLocks noGrp="1"/>
          </p:cNvSpPr>
          <p:nvPr>
            <p:ph type="body" sz="quarter" idx="33" hasCustomPrompt="1"/>
          </p:nvPr>
        </p:nvSpPr>
        <p:spPr>
          <a:xfrm>
            <a:off x="1043608" y="3108870"/>
            <a:ext cx="2265363" cy="525829"/>
          </a:xfrm>
          <a:solidFill>
            <a:schemeClr val="accent5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200" baseline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Your text here</a:t>
            </a:r>
          </a:p>
        </p:txBody>
      </p:sp>
      <p:sp>
        <p:nvSpPr>
          <p:cNvPr id="23" name="Text Placeholder 68"/>
          <p:cNvSpPr>
            <a:spLocks noGrp="1"/>
          </p:cNvSpPr>
          <p:nvPr>
            <p:ph type="body" sz="quarter" idx="34" hasCustomPrompt="1"/>
          </p:nvPr>
        </p:nvSpPr>
        <p:spPr>
          <a:xfrm>
            <a:off x="5831829" y="3912144"/>
            <a:ext cx="2265363" cy="525829"/>
          </a:xfrm>
          <a:solidFill>
            <a:schemeClr val="accent4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200" baseline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Your text here</a:t>
            </a:r>
          </a:p>
        </p:txBody>
      </p:sp>
      <p:sp>
        <p:nvSpPr>
          <p:cNvPr id="24" name="Text Placeholder 68"/>
          <p:cNvSpPr>
            <a:spLocks noGrp="1"/>
          </p:cNvSpPr>
          <p:nvPr>
            <p:ph type="body" sz="quarter" idx="35" hasCustomPrompt="1"/>
          </p:nvPr>
        </p:nvSpPr>
        <p:spPr>
          <a:xfrm>
            <a:off x="3438524" y="3912144"/>
            <a:ext cx="2265363" cy="525829"/>
          </a:xfrm>
          <a:solidFill>
            <a:schemeClr val="accent4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200" baseline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Your text here</a:t>
            </a:r>
          </a:p>
        </p:txBody>
      </p:sp>
      <p:sp>
        <p:nvSpPr>
          <p:cNvPr id="32" name="Text Placeholder 68"/>
          <p:cNvSpPr>
            <a:spLocks noGrp="1"/>
          </p:cNvSpPr>
          <p:nvPr>
            <p:ph type="body" sz="quarter" idx="36" hasCustomPrompt="1"/>
          </p:nvPr>
        </p:nvSpPr>
        <p:spPr>
          <a:xfrm>
            <a:off x="1043608" y="3912144"/>
            <a:ext cx="2265363" cy="525829"/>
          </a:xfrm>
          <a:solidFill>
            <a:schemeClr val="accent5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200" baseline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Your text here</a:t>
            </a:r>
          </a:p>
        </p:txBody>
      </p:sp>
      <p:cxnSp>
        <p:nvCxnSpPr>
          <p:cNvPr id="33" name="Elbow Connector 32"/>
          <p:cNvCxnSpPr>
            <a:stCxn id="17" idx="2"/>
            <a:endCxn id="18" idx="0"/>
          </p:cNvCxnSpPr>
          <p:nvPr userDrawn="1"/>
        </p:nvCxnSpPr>
        <p:spPr>
          <a:xfrm rot="5400000">
            <a:off x="3842545" y="1576933"/>
            <a:ext cx="269874" cy="1187449"/>
          </a:xfrm>
          <a:prstGeom prst="bentConnector3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17" idx="2"/>
            <a:endCxn id="19" idx="0"/>
          </p:cNvCxnSpPr>
          <p:nvPr userDrawn="1"/>
        </p:nvCxnSpPr>
        <p:spPr>
          <a:xfrm rot="16200000" flipH="1">
            <a:off x="5025331" y="1581595"/>
            <a:ext cx="269874" cy="1178124"/>
          </a:xfrm>
          <a:prstGeom prst="bentConnector3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18" idx="2"/>
            <a:endCxn id="22" idx="0"/>
          </p:cNvCxnSpPr>
          <p:nvPr userDrawn="1"/>
        </p:nvCxnSpPr>
        <p:spPr>
          <a:xfrm rot="5400000">
            <a:off x="2641301" y="2366413"/>
            <a:ext cx="277447" cy="1207467"/>
          </a:xfrm>
          <a:prstGeom prst="bentConnector3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19" idx="2"/>
            <a:endCxn id="21" idx="0"/>
          </p:cNvCxnSpPr>
          <p:nvPr userDrawn="1"/>
        </p:nvCxnSpPr>
        <p:spPr>
          <a:xfrm rot="5400000">
            <a:off x="5021545" y="2381084"/>
            <a:ext cx="277447" cy="1178124"/>
          </a:xfrm>
          <a:prstGeom prst="bentConnector3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19" idx="2"/>
            <a:endCxn id="20" idx="0"/>
          </p:cNvCxnSpPr>
          <p:nvPr userDrawn="1"/>
        </p:nvCxnSpPr>
        <p:spPr>
          <a:xfrm rot="16200000" flipH="1">
            <a:off x="6218197" y="2362555"/>
            <a:ext cx="277447" cy="1215181"/>
          </a:xfrm>
          <a:prstGeom prst="bentConnector3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2" idx="2"/>
            <a:endCxn id="32" idx="0"/>
          </p:cNvCxnSpPr>
          <p:nvPr userDrawn="1"/>
        </p:nvCxnSpPr>
        <p:spPr>
          <a:xfrm>
            <a:off x="2176290" y="3634699"/>
            <a:ext cx="0" cy="277445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 userDrawn="1"/>
        </p:nvCxnSpPr>
        <p:spPr>
          <a:xfrm>
            <a:off x="4575797" y="3634699"/>
            <a:ext cx="0" cy="277445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 userDrawn="1"/>
        </p:nvCxnSpPr>
        <p:spPr>
          <a:xfrm>
            <a:off x="6964511" y="3634699"/>
            <a:ext cx="0" cy="277445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5584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347864" y="205978"/>
            <a:ext cx="5338936" cy="857250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dirty="0" smtClean="0"/>
              <a:t>Bar Chart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62CF9AB3-F2B2-44F1-B1C6-9B37F0775898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C939CA1C-DEC7-4112-8616-F0595646E0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4"/>
          <p:cNvSpPr/>
          <p:nvPr userDrawn="1"/>
        </p:nvSpPr>
        <p:spPr>
          <a:xfrm>
            <a:off x="0" y="0"/>
            <a:ext cx="3059832" cy="51640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graphicFrame>
        <p:nvGraphicFramePr>
          <p:cNvPr id="26" name="Chart 25"/>
          <p:cNvGraphicFramePr/>
          <p:nvPr userDrawn="1">
            <p:extLst>
              <p:ext uri="{D42A27DB-BD31-4B8C-83A1-F6EECF244321}">
                <p14:modId xmlns:p14="http://schemas.microsoft.com/office/powerpoint/2010/main" val="3459946396"/>
              </p:ext>
            </p:extLst>
          </p:nvPr>
        </p:nvGraphicFramePr>
        <p:xfrm>
          <a:off x="3275856" y="1203598"/>
          <a:ext cx="5328592" cy="2983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Text Placeholder 42"/>
          <p:cNvSpPr>
            <a:spLocks noGrp="1"/>
          </p:cNvSpPr>
          <p:nvPr>
            <p:ph type="body" sz="quarter" idx="19" hasCustomPrompt="1"/>
          </p:nvPr>
        </p:nvSpPr>
        <p:spPr>
          <a:xfrm>
            <a:off x="380625" y="1183541"/>
            <a:ext cx="1185470" cy="524113"/>
          </a:xfrm>
        </p:spPr>
        <p:txBody>
          <a:bodyPr anchor="ctr">
            <a:noAutofit/>
          </a:bodyPr>
          <a:lstStyle>
            <a:lvl1pPr marL="0" indent="0" algn="l">
              <a:buNone/>
              <a:defRPr sz="3200" baseline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noProof="0" dirty="0" smtClean="0"/>
              <a:t>81%</a:t>
            </a:r>
            <a:endParaRPr lang="en-US" noProof="0" dirty="0"/>
          </a:p>
        </p:txBody>
      </p:sp>
      <p:sp>
        <p:nvSpPr>
          <p:cNvPr id="28" name="Text Placeholder 42"/>
          <p:cNvSpPr>
            <a:spLocks noGrp="1"/>
          </p:cNvSpPr>
          <p:nvPr>
            <p:ph type="body" sz="quarter" idx="20" hasCustomPrompt="1"/>
          </p:nvPr>
        </p:nvSpPr>
        <p:spPr>
          <a:xfrm>
            <a:off x="395536" y="1635646"/>
            <a:ext cx="2592288" cy="370767"/>
          </a:xfrm>
        </p:spPr>
        <p:txBody>
          <a:bodyPr>
            <a:no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noProof="0" dirty="0" smtClean="0"/>
              <a:t>This is a sample text.</a:t>
            </a:r>
            <a:endParaRPr lang="en-US" noProof="0" dirty="0"/>
          </a:p>
        </p:txBody>
      </p:sp>
      <p:sp>
        <p:nvSpPr>
          <p:cNvPr id="29" name="Text Placeholder 42"/>
          <p:cNvSpPr>
            <a:spLocks noGrp="1"/>
          </p:cNvSpPr>
          <p:nvPr>
            <p:ph type="body" sz="quarter" idx="21" hasCustomPrompt="1"/>
          </p:nvPr>
        </p:nvSpPr>
        <p:spPr>
          <a:xfrm>
            <a:off x="380625" y="2335669"/>
            <a:ext cx="1185470" cy="524113"/>
          </a:xfrm>
        </p:spPr>
        <p:txBody>
          <a:bodyPr anchor="ctr">
            <a:noAutofit/>
          </a:bodyPr>
          <a:lstStyle>
            <a:lvl1pPr marL="0" indent="0" algn="l">
              <a:buNone/>
              <a:defRPr sz="3200" baseline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noProof="0" dirty="0" smtClean="0"/>
              <a:t>46%</a:t>
            </a:r>
            <a:endParaRPr lang="en-US" noProof="0" dirty="0"/>
          </a:p>
        </p:txBody>
      </p:sp>
      <p:sp>
        <p:nvSpPr>
          <p:cNvPr id="30" name="Text Placeholder 42"/>
          <p:cNvSpPr>
            <a:spLocks noGrp="1"/>
          </p:cNvSpPr>
          <p:nvPr>
            <p:ph type="body" sz="quarter" idx="22" hasCustomPrompt="1"/>
          </p:nvPr>
        </p:nvSpPr>
        <p:spPr>
          <a:xfrm>
            <a:off x="395536" y="2787774"/>
            <a:ext cx="2592288" cy="370767"/>
          </a:xfrm>
        </p:spPr>
        <p:txBody>
          <a:bodyPr>
            <a:no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noProof="0" dirty="0" smtClean="0"/>
              <a:t>This is a sample text.</a:t>
            </a:r>
            <a:endParaRPr lang="en-US" noProof="0" dirty="0"/>
          </a:p>
        </p:txBody>
      </p:sp>
      <p:sp>
        <p:nvSpPr>
          <p:cNvPr id="31" name="Text Placeholder 42"/>
          <p:cNvSpPr>
            <a:spLocks noGrp="1"/>
          </p:cNvSpPr>
          <p:nvPr>
            <p:ph type="body" sz="quarter" idx="23" hasCustomPrompt="1"/>
          </p:nvPr>
        </p:nvSpPr>
        <p:spPr>
          <a:xfrm>
            <a:off x="380625" y="3487797"/>
            <a:ext cx="1185470" cy="524113"/>
          </a:xfrm>
        </p:spPr>
        <p:txBody>
          <a:bodyPr anchor="ctr">
            <a:noAutofit/>
          </a:bodyPr>
          <a:lstStyle>
            <a:lvl1pPr marL="0" indent="0" algn="l">
              <a:buNone/>
              <a:defRPr sz="3200" baseline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noProof="0" dirty="0" smtClean="0"/>
              <a:t>9%</a:t>
            </a:r>
            <a:endParaRPr lang="en-US" noProof="0" dirty="0"/>
          </a:p>
        </p:txBody>
      </p:sp>
      <p:sp>
        <p:nvSpPr>
          <p:cNvPr id="41" name="Text Placeholder 42"/>
          <p:cNvSpPr>
            <a:spLocks noGrp="1"/>
          </p:cNvSpPr>
          <p:nvPr>
            <p:ph type="body" sz="quarter" idx="24" hasCustomPrompt="1"/>
          </p:nvPr>
        </p:nvSpPr>
        <p:spPr>
          <a:xfrm>
            <a:off x="395536" y="3939902"/>
            <a:ext cx="2592288" cy="370767"/>
          </a:xfrm>
        </p:spPr>
        <p:txBody>
          <a:bodyPr>
            <a:no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noProof="0" dirty="0" smtClean="0"/>
              <a:t>This is a sample text.</a:t>
            </a:r>
            <a:endParaRPr lang="en-US" noProof="0" dirty="0"/>
          </a:p>
        </p:txBody>
      </p:sp>
      <p:sp>
        <p:nvSpPr>
          <p:cNvPr id="42" name="Isosceles Triangle 41"/>
          <p:cNvSpPr/>
          <p:nvPr userDrawn="1"/>
        </p:nvSpPr>
        <p:spPr>
          <a:xfrm>
            <a:off x="285964" y="1378321"/>
            <a:ext cx="113900" cy="101544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43" name="Isosceles Triangle 42"/>
          <p:cNvSpPr/>
          <p:nvPr userDrawn="1"/>
        </p:nvSpPr>
        <p:spPr>
          <a:xfrm>
            <a:off x="285964" y="2520978"/>
            <a:ext cx="113900" cy="101544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44" name="Isosceles Triangle 43"/>
          <p:cNvSpPr/>
          <p:nvPr userDrawn="1"/>
        </p:nvSpPr>
        <p:spPr>
          <a:xfrm rot="10800000">
            <a:off x="285964" y="3682577"/>
            <a:ext cx="113900" cy="101544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904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ghnuts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 userDrawn="1"/>
        </p:nvSpPr>
        <p:spPr>
          <a:xfrm>
            <a:off x="0" y="3343300"/>
            <a:ext cx="9144000" cy="1800200"/>
          </a:xfrm>
          <a:custGeom>
            <a:avLst/>
            <a:gdLst/>
            <a:ahLst/>
            <a:cxnLst/>
            <a:rect l="l" t="t" r="r" b="b"/>
            <a:pathLst>
              <a:path w="9144000" h="1800200">
                <a:moveTo>
                  <a:pt x="0" y="0"/>
                </a:moveTo>
                <a:lnTo>
                  <a:pt x="1743611" y="0"/>
                </a:lnTo>
                <a:lnTo>
                  <a:pt x="1908423" y="164813"/>
                </a:lnTo>
                <a:lnTo>
                  <a:pt x="2073236" y="0"/>
                </a:lnTo>
                <a:lnTo>
                  <a:pt x="4407908" y="0"/>
                </a:lnTo>
                <a:lnTo>
                  <a:pt x="4407907" y="1"/>
                </a:lnTo>
                <a:lnTo>
                  <a:pt x="4572719" y="164814"/>
                </a:lnTo>
                <a:lnTo>
                  <a:pt x="4737532" y="1"/>
                </a:lnTo>
                <a:lnTo>
                  <a:pt x="4737531" y="0"/>
                </a:lnTo>
                <a:lnTo>
                  <a:pt x="7000196" y="0"/>
                </a:lnTo>
                <a:lnTo>
                  <a:pt x="7000195" y="1"/>
                </a:lnTo>
                <a:lnTo>
                  <a:pt x="7165007" y="164814"/>
                </a:lnTo>
                <a:lnTo>
                  <a:pt x="7329820" y="1"/>
                </a:lnTo>
                <a:lnTo>
                  <a:pt x="7329819" y="0"/>
                </a:lnTo>
                <a:lnTo>
                  <a:pt x="9144000" y="0"/>
                </a:lnTo>
                <a:lnTo>
                  <a:pt x="9144000" y="1800200"/>
                </a:lnTo>
                <a:lnTo>
                  <a:pt x="0" y="18002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62CF9AB3-F2B2-44F1-B1C6-9B37F0775898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C939CA1C-DEC7-4112-8616-F0595646E036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18" name="Chart 17"/>
          <p:cNvGraphicFramePr/>
          <p:nvPr userDrawn="1">
            <p:extLst>
              <p:ext uri="{D42A27DB-BD31-4B8C-83A1-F6EECF244321}">
                <p14:modId xmlns:p14="http://schemas.microsoft.com/office/powerpoint/2010/main" val="3553144238"/>
              </p:ext>
            </p:extLst>
          </p:nvPr>
        </p:nvGraphicFramePr>
        <p:xfrm>
          <a:off x="3347864" y="644598"/>
          <a:ext cx="2449710" cy="2547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Chart 18"/>
          <p:cNvGraphicFramePr/>
          <p:nvPr userDrawn="1">
            <p:extLst>
              <p:ext uri="{D42A27DB-BD31-4B8C-83A1-F6EECF244321}">
                <p14:modId xmlns:p14="http://schemas.microsoft.com/office/powerpoint/2010/main" val="903324589"/>
              </p:ext>
            </p:extLst>
          </p:nvPr>
        </p:nvGraphicFramePr>
        <p:xfrm>
          <a:off x="683568" y="644598"/>
          <a:ext cx="2449710" cy="2547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hart 19"/>
          <p:cNvGraphicFramePr/>
          <p:nvPr userDrawn="1">
            <p:extLst>
              <p:ext uri="{D42A27DB-BD31-4B8C-83A1-F6EECF244321}">
                <p14:modId xmlns:p14="http://schemas.microsoft.com/office/powerpoint/2010/main" val="3391409312"/>
              </p:ext>
            </p:extLst>
          </p:nvPr>
        </p:nvGraphicFramePr>
        <p:xfrm>
          <a:off x="5940152" y="672070"/>
          <a:ext cx="2449710" cy="2547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Text Placeholder 68"/>
          <p:cNvSpPr>
            <a:spLocks noGrp="1"/>
          </p:cNvSpPr>
          <p:nvPr>
            <p:ph type="body" sz="quarter" idx="18" hasCustomPrompt="1"/>
          </p:nvPr>
        </p:nvSpPr>
        <p:spPr>
          <a:xfrm>
            <a:off x="791914" y="3579862"/>
            <a:ext cx="2233018" cy="335962"/>
          </a:xfrm>
        </p:spPr>
        <p:txBody>
          <a:bodyPr>
            <a:noAutofit/>
          </a:bodyPr>
          <a:lstStyle>
            <a:lvl1pPr marL="0" indent="0" algn="ctr">
              <a:buNone/>
              <a:defRPr sz="2200" b="0" baseline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noProof="0" dirty="0" smtClean="0"/>
              <a:t>Your text here</a:t>
            </a:r>
            <a:endParaRPr lang="en-US" noProof="0" dirty="0"/>
          </a:p>
        </p:txBody>
      </p:sp>
      <p:sp>
        <p:nvSpPr>
          <p:cNvPr id="22" name="Text Placeholder 68"/>
          <p:cNvSpPr>
            <a:spLocks noGrp="1"/>
          </p:cNvSpPr>
          <p:nvPr>
            <p:ph type="body" sz="quarter" idx="19" hasCustomPrompt="1"/>
          </p:nvPr>
        </p:nvSpPr>
        <p:spPr>
          <a:xfrm>
            <a:off x="791914" y="3977994"/>
            <a:ext cx="2233018" cy="826004"/>
          </a:xfrm>
        </p:spPr>
        <p:txBody>
          <a:bodyPr>
            <a:no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noProof="0" dirty="0" smtClean="0"/>
              <a:t>Insert your desired text here.</a:t>
            </a:r>
            <a:endParaRPr lang="en-US" noProof="0" dirty="0"/>
          </a:p>
        </p:txBody>
      </p:sp>
      <p:sp>
        <p:nvSpPr>
          <p:cNvPr id="23" name="Text Placeholder 68"/>
          <p:cNvSpPr>
            <a:spLocks noGrp="1"/>
          </p:cNvSpPr>
          <p:nvPr>
            <p:ph type="body" sz="quarter" idx="20" hasCustomPrompt="1"/>
          </p:nvPr>
        </p:nvSpPr>
        <p:spPr>
          <a:xfrm>
            <a:off x="3456210" y="3579862"/>
            <a:ext cx="2233018" cy="335962"/>
          </a:xfrm>
        </p:spPr>
        <p:txBody>
          <a:bodyPr>
            <a:noAutofit/>
          </a:bodyPr>
          <a:lstStyle>
            <a:lvl1pPr marL="0" indent="0" algn="ctr">
              <a:buNone/>
              <a:defRPr sz="2200" b="0" baseline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noProof="0" dirty="0" smtClean="0"/>
              <a:t>Your text here</a:t>
            </a:r>
            <a:endParaRPr lang="en-US" noProof="0" dirty="0"/>
          </a:p>
        </p:txBody>
      </p:sp>
      <p:sp>
        <p:nvSpPr>
          <p:cNvPr id="24" name="Text Placeholder 68"/>
          <p:cNvSpPr>
            <a:spLocks noGrp="1"/>
          </p:cNvSpPr>
          <p:nvPr>
            <p:ph type="body" sz="quarter" idx="21" hasCustomPrompt="1"/>
          </p:nvPr>
        </p:nvSpPr>
        <p:spPr>
          <a:xfrm>
            <a:off x="3456210" y="3977994"/>
            <a:ext cx="2233018" cy="826004"/>
          </a:xfrm>
        </p:spPr>
        <p:txBody>
          <a:bodyPr>
            <a:no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noProof="0" dirty="0" smtClean="0"/>
              <a:t>Insert your desired text here.</a:t>
            </a:r>
            <a:endParaRPr lang="en-US" noProof="0" dirty="0"/>
          </a:p>
        </p:txBody>
      </p:sp>
      <p:sp>
        <p:nvSpPr>
          <p:cNvPr id="32" name="Text Placeholder 68"/>
          <p:cNvSpPr>
            <a:spLocks noGrp="1"/>
          </p:cNvSpPr>
          <p:nvPr>
            <p:ph type="body" sz="quarter" idx="22" hasCustomPrompt="1"/>
          </p:nvPr>
        </p:nvSpPr>
        <p:spPr>
          <a:xfrm>
            <a:off x="6048498" y="3579862"/>
            <a:ext cx="2233018" cy="335962"/>
          </a:xfrm>
        </p:spPr>
        <p:txBody>
          <a:bodyPr>
            <a:noAutofit/>
          </a:bodyPr>
          <a:lstStyle>
            <a:lvl1pPr marL="0" indent="0" algn="ctr">
              <a:buNone/>
              <a:defRPr sz="2200" b="0" baseline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noProof="0" dirty="0" smtClean="0"/>
              <a:t>Your text here</a:t>
            </a:r>
            <a:endParaRPr lang="en-US" noProof="0" dirty="0"/>
          </a:p>
        </p:txBody>
      </p:sp>
      <p:sp>
        <p:nvSpPr>
          <p:cNvPr id="33" name="Text Placeholder 68"/>
          <p:cNvSpPr>
            <a:spLocks noGrp="1"/>
          </p:cNvSpPr>
          <p:nvPr>
            <p:ph type="body" sz="quarter" idx="23" hasCustomPrompt="1"/>
          </p:nvPr>
        </p:nvSpPr>
        <p:spPr>
          <a:xfrm>
            <a:off x="6048498" y="3977994"/>
            <a:ext cx="2233018" cy="826004"/>
          </a:xfrm>
        </p:spPr>
        <p:txBody>
          <a:bodyPr>
            <a:no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noProof="0" dirty="0" smtClean="0"/>
              <a:t>Insert your desired text here.</a:t>
            </a:r>
            <a:endParaRPr lang="en-US" noProof="0" dirty="0"/>
          </a:p>
        </p:txBody>
      </p:sp>
      <p:sp>
        <p:nvSpPr>
          <p:cNvPr id="3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dirty="0" smtClean="0"/>
              <a:t>Doughnuts Charts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355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s Port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 userDrawn="1"/>
        </p:nvSpPr>
        <p:spPr>
          <a:xfrm>
            <a:off x="6083420" y="1582257"/>
            <a:ext cx="2824790" cy="19046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264788" y="1582257"/>
            <a:ext cx="2824790" cy="19046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dirty="0" smtClean="0"/>
              <a:t>3 Pictures Portfolio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62CF9AB3-F2B2-44F1-B1C6-9B37F0775898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C939CA1C-DEC7-4112-8616-F0595646E0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Rectangle 27"/>
          <p:cNvSpPr/>
          <p:nvPr userDrawn="1"/>
        </p:nvSpPr>
        <p:spPr>
          <a:xfrm>
            <a:off x="3174104" y="1582257"/>
            <a:ext cx="2824790" cy="190462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30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264789" y="3486878"/>
            <a:ext cx="2824790" cy="896216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Insert your desired text here.</a:t>
            </a:r>
          </a:p>
        </p:txBody>
      </p:sp>
      <p:sp>
        <p:nvSpPr>
          <p:cNvPr id="31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3174105" y="3486878"/>
            <a:ext cx="2824790" cy="896216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Insert your desired text here.</a:t>
            </a:r>
          </a:p>
        </p:txBody>
      </p:sp>
      <p:sp>
        <p:nvSpPr>
          <p:cNvPr id="32" name="Text Placeholder 7"/>
          <p:cNvSpPr>
            <a:spLocks noGrp="1"/>
          </p:cNvSpPr>
          <p:nvPr>
            <p:ph type="body" sz="quarter" idx="34" hasCustomPrompt="1"/>
          </p:nvPr>
        </p:nvSpPr>
        <p:spPr>
          <a:xfrm>
            <a:off x="6083421" y="3486878"/>
            <a:ext cx="2824790" cy="896216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Insert your desired text here.</a:t>
            </a:r>
          </a:p>
        </p:txBody>
      </p:sp>
      <p:sp>
        <p:nvSpPr>
          <p:cNvPr id="33" name="Freeform 9"/>
          <p:cNvSpPr>
            <a:spLocks/>
          </p:cNvSpPr>
          <p:nvPr userDrawn="1"/>
        </p:nvSpPr>
        <p:spPr bwMode="auto">
          <a:xfrm>
            <a:off x="1450804" y="2379408"/>
            <a:ext cx="452758" cy="310318"/>
          </a:xfrm>
          <a:custGeom>
            <a:avLst/>
            <a:gdLst/>
            <a:ahLst/>
            <a:cxnLst/>
            <a:rect l="l" t="t" r="r" b="b"/>
            <a:pathLst>
              <a:path w="2401887" h="1646238">
                <a:moveTo>
                  <a:pt x="1349375" y="506413"/>
                </a:moveTo>
                <a:cubicBezTo>
                  <a:pt x="1586796" y="506413"/>
                  <a:pt x="1782762" y="698831"/>
                  <a:pt x="1782762" y="940296"/>
                </a:cubicBezTo>
                <a:cubicBezTo>
                  <a:pt x="1782762" y="1181761"/>
                  <a:pt x="1586796" y="1377951"/>
                  <a:pt x="1349375" y="1377951"/>
                </a:cubicBezTo>
                <a:cubicBezTo>
                  <a:pt x="1349375" y="506413"/>
                  <a:pt x="1349375" y="506413"/>
                  <a:pt x="1349375" y="506413"/>
                </a:cubicBezTo>
                <a:close/>
                <a:moveTo>
                  <a:pt x="1349374" y="506413"/>
                </a:moveTo>
                <a:cubicBezTo>
                  <a:pt x="1349374" y="1377951"/>
                  <a:pt x="1349374" y="1377951"/>
                  <a:pt x="1349374" y="1377951"/>
                </a:cubicBezTo>
                <a:cubicBezTo>
                  <a:pt x="1108512" y="1377951"/>
                  <a:pt x="912812" y="1181761"/>
                  <a:pt x="912812" y="940296"/>
                </a:cubicBezTo>
                <a:cubicBezTo>
                  <a:pt x="912812" y="698831"/>
                  <a:pt x="1108512" y="506413"/>
                  <a:pt x="1349374" y="506413"/>
                </a:cubicBezTo>
                <a:close/>
                <a:moveTo>
                  <a:pt x="1349375" y="381353"/>
                </a:moveTo>
                <a:cubicBezTo>
                  <a:pt x="1040300" y="381353"/>
                  <a:pt x="791533" y="630555"/>
                  <a:pt x="791533" y="940168"/>
                </a:cubicBezTo>
                <a:cubicBezTo>
                  <a:pt x="791533" y="1249782"/>
                  <a:pt x="1040300" y="1498983"/>
                  <a:pt x="1349375" y="1498983"/>
                </a:cubicBezTo>
                <a:cubicBezTo>
                  <a:pt x="1654943" y="1498983"/>
                  <a:pt x="1907697" y="1249782"/>
                  <a:pt x="1907697" y="940168"/>
                </a:cubicBezTo>
                <a:cubicBezTo>
                  <a:pt x="1907697" y="630555"/>
                  <a:pt x="1654943" y="381353"/>
                  <a:pt x="1349375" y="381353"/>
                </a:cubicBezTo>
                <a:close/>
                <a:moveTo>
                  <a:pt x="1179761" y="0"/>
                </a:moveTo>
                <a:cubicBezTo>
                  <a:pt x="1348398" y="0"/>
                  <a:pt x="1349369" y="0"/>
                  <a:pt x="1349375" y="0"/>
                </a:cubicBezTo>
                <a:cubicBezTo>
                  <a:pt x="1515363" y="0"/>
                  <a:pt x="1515363" y="0"/>
                  <a:pt x="1515363" y="0"/>
                </a:cubicBezTo>
                <a:cubicBezTo>
                  <a:pt x="1651171" y="0"/>
                  <a:pt x="1730392" y="113273"/>
                  <a:pt x="1764344" y="192564"/>
                </a:cubicBezTo>
                <a:cubicBezTo>
                  <a:pt x="1775661" y="218995"/>
                  <a:pt x="1805841" y="234098"/>
                  <a:pt x="1832248" y="234098"/>
                </a:cubicBezTo>
                <a:cubicBezTo>
                  <a:pt x="2209492" y="234098"/>
                  <a:pt x="2209492" y="234098"/>
                  <a:pt x="2209492" y="234098"/>
                </a:cubicBezTo>
                <a:cubicBezTo>
                  <a:pt x="2315121" y="234098"/>
                  <a:pt x="2401887" y="320941"/>
                  <a:pt x="2401887" y="430438"/>
                </a:cubicBezTo>
                <a:cubicBezTo>
                  <a:pt x="2401887" y="1453674"/>
                  <a:pt x="2401887" y="1453674"/>
                  <a:pt x="2401887" y="1453674"/>
                </a:cubicBezTo>
                <a:cubicBezTo>
                  <a:pt x="2401887" y="1559395"/>
                  <a:pt x="2315121" y="1646238"/>
                  <a:pt x="2209492" y="1646238"/>
                </a:cubicBezTo>
                <a:cubicBezTo>
                  <a:pt x="1349375" y="1646238"/>
                  <a:pt x="1349375" y="1646238"/>
                  <a:pt x="1349375" y="1646238"/>
                </a:cubicBezTo>
                <a:cubicBezTo>
                  <a:pt x="192229" y="1646238"/>
                  <a:pt x="192229" y="1646238"/>
                  <a:pt x="192229" y="1646238"/>
                </a:cubicBezTo>
                <a:cubicBezTo>
                  <a:pt x="86692" y="1646238"/>
                  <a:pt x="0" y="1559395"/>
                  <a:pt x="0" y="1453674"/>
                </a:cubicBezTo>
                <a:cubicBezTo>
                  <a:pt x="0" y="430438"/>
                  <a:pt x="0" y="430438"/>
                  <a:pt x="0" y="430438"/>
                </a:cubicBezTo>
                <a:cubicBezTo>
                  <a:pt x="0" y="320941"/>
                  <a:pt x="86692" y="234098"/>
                  <a:pt x="192229" y="234098"/>
                </a:cubicBezTo>
                <a:lnTo>
                  <a:pt x="288819" y="234098"/>
                </a:lnTo>
                <a:cubicBezTo>
                  <a:pt x="287530" y="231874"/>
                  <a:pt x="287337" y="229459"/>
                  <a:pt x="287337" y="227012"/>
                </a:cubicBezTo>
                <a:cubicBezTo>
                  <a:pt x="287337" y="200513"/>
                  <a:pt x="309959" y="177800"/>
                  <a:pt x="336351" y="177800"/>
                </a:cubicBezTo>
                <a:cubicBezTo>
                  <a:pt x="336363" y="177800"/>
                  <a:pt x="338038" y="177800"/>
                  <a:pt x="573880" y="177800"/>
                </a:cubicBezTo>
                <a:cubicBezTo>
                  <a:pt x="600272" y="177800"/>
                  <a:pt x="619124" y="200513"/>
                  <a:pt x="619124" y="227012"/>
                </a:cubicBezTo>
                <a:lnTo>
                  <a:pt x="616514" y="234098"/>
                </a:lnTo>
                <a:cubicBezTo>
                  <a:pt x="863148" y="234098"/>
                  <a:pt x="863148" y="234098"/>
                  <a:pt x="863148" y="234098"/>
                </a:cubicBezTo>
                <a:cubicBezTo>
                  <a:pt x="893301" y="234098"/>
                  <a:pt x="919686" y="218995"/>
                  <a:pt x="930993" y="192564"/>
                </a:cubicBezTo>
                <a:cubicBezTo>
                  <a:pt x="968685" y="113273"/>
                  <a:pt x="1044069" y="0"/>
                  <a:pt x="117976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34" name="Freeform 9"/>
          <p:cNvSpPr>
            <a:spLocks/>
          </p:cNvSpPr>
          <p:nvPr userDrawn="1"/>
        </p:nvSpPr>
        <p:spPr bwMode="auto">
          <a:xfrm>
            <a:off x="4360120" y="2379408"/>
            <a:ext cx="452758" cy="310318"/>
          </a:xfrm>
          <a:custGeom>
            <a:avLst/>
            <a:gdLst/>
            <a:ahLst/>
            <a:cxnLst/>
            <a:rect l="l" t="t" r="r" b="b"/>
            <a:pathLst>
              <a:path w="2401887" h="1646238">
                <a:moveTo>
                  <a:pt x="1349375" y="506413"/>
                </a:moveTo>
                <a:cubicBezTo>
                  <a:pt x="1586796" y="506413"/>
                  <a:pt x="1782762" y="698831"/>
                  <a:pt x="1782762" y="940296"/>
                </a:cubicBezTo>
                <a:cubicBezTo>
                  <a:pt x="1782762" y="1181761"/>
                  <a:pt x="1586796" y="1377951"/>
                  <a:pt x="1349375" y="1377951"/>
                </a:cubicBezTo>
                <a:cubicBezTo>
                  <a:pt x="1349375" y="506413"/>
                  <a:pt x="1349375" y="506413"/>
                  <a:pt x="1349375" y="506413"/>
                </a:cubicBezTo>
                <a:close/>
                <a:moveTo>
                  <a:pt x="1349374" y="506413"/>
                </a:moveTo>
                <a:cubicBezTo>
                  <a:pt x="1349374" y="1377951"/>
                  <a:pt x="1349374" y="1377951"/>
                  <a:pt x="1349374" y="1377951"/>
                </a:cubicBezTo>
                <a:cubicBezTo>
                  <a:pt x="1108512" y="1377951"/>
                  <a:pt x="912812" y="1181761"/>
                  <a:pt x="912812" y="940296"/>
                </a:cubicBezTo>
                <a:cubicBezTo>
                  <a:pt x="912812" y="698831"/>
                  <a:pt x="1108512" y="506413"/>
                  <a:pt x="1349374" y="506413"/>
                </a:cubicBezTo>
                <a:close/>
                <a:moveTo>
                  <a:pt x="1349375" y="381353"/>
                </a:moveTo>
                <a:cubicBezTo>
                  <a:pt x="1040300" y="381353"/>
                  <a:pt x="791533" y="630555"/>
                  <a:pt x="791533" y="940168"/>
                </a:cubicBezTo>
                <a:cubicBezTo>
                  <a:pt x="791533" y="1249782"/>
                  <a:pt x="1040300" y="1498983"/>
                  <a:pt x="1349375" y="1498983"/>
                </a:cubicBezTo>
                <a:cubicBezTo>
                  <a:pt x="1654943" y="1498983"/>
                  <a:pt x="1907697" y="1249782"/>
                  <a:pt x="1907697" y="940168"/>
                </a:cubicBezTo>
                <a:cubicBezTo>
                  <a:pt x="1907697" y="630555"/>
                  <a:pt x="1654943" y="381353"/>
                  <a:pt x="1349375" y="381353"/>
                </a:cubicBezTo>
                <a:close/>
                <a:moveTo>
                  <a:pt x="1179761" y="0"/>
                </a:moveTo>
                <a:cubicBezTo>
                  <a:pt x="1348398" y="0"/>
                  <a:pt x="1349369" y="0"/>
                  <a:pt x="1349375" y="0"/>
                </a:cubicBezTo>
                <a:cubicBezTo>
                  <a:pt x="1515363" y="0"/>
                  <a:pt x="1515363" y="0"/>
                  <a:pt x="1515363" y="0"/>
                </a:cubicBezTo>
                <a:cubicBezTo>
                  <a:pt x="1651171" y="0"/>
                  <a:pt x="1730392" y="113273"/>
                  <a:pt x="1764344" y="192564"/>
                </a:cubicBezTo>
                <a:cubicBezTo>
                  <a:pt x="1775661" y="218995"/>
                  <a:pt x="1805841" y="234098"/>
                  <a:pt x="1832248" y="234098"/>
                </a:cubicBezTo>
                <a:cubicBezTo>
                  <a:pt x="2209492" y="234098"/>
                  <a:pt x="2209492" y="234098"/>
                  <a:pt x="2209492" y="234098"/>
                </a:cubicBezTo>
                <a:cubicBezTo>
                  <a:pt x="2315121" y="234098"/>
                  <a:pt x="2401887" y="320941"/>
                  <a:pt x="2401887" y="430438"/>
                </a:cubicBezTo>
                <a:cubicBezTo>
                  <a:pt x="2401887" y="1453674"/>
                  <a:pt x="2401887" y="1453674"/>
                  <a:pt x="2401887" y="1453674"/>
                </a:cubicBezTo>
                <a:cubicBezTo>
                  <a:pt x="2401887" y="1559395"/>
                  <a:pt x="2315121" y="1646238"/>
                  <a:pt x="2209492" y="1646238"/>
                </a:cubicBezTo>
                <a:cubicBezTo>
                  <a:pt x="1349375" y="1646238"/>
                  <a:pt x="1349375" y="1646238"/>
                  <a:pt x="1349375" y="1646238"/>
                </a:cubicBezTo>
                <a:cubicBezTo>
                  <a:pt x="192229" y="1646238"/>
                  <a:pt x="192229" y="1646238"/>
                  <a:pt x="192229" y="1646238"/>
                </a:cubicBezTo>
                <a:cubicBezTo>
                  <a:pt x="86692" y="1646238"/>
                  <a:pt x="0" y="1559395"/>
                  <a:pt x="0" y="1453674"/>
                </a:cubicBezTo>
                <a:cubicBezTo>
                  <a:pt x="0" y="430438"/>
                  <a:pt x="0" y="430438"/>
                  <a:pt x="0" y="430438"/>
                </a:cubicBezTo>
                <a:cubicBezTo>
                  <a:pt x="0" y="320941"/>
                  <a:pt x="86692" y="234098"/>
                  <a:pt x="192229" y="234098"/>
                </a:cubicBezTo>
                <a:lnTo>
                  <a:pt x="288819" y="234098"/>
                </a:lnTo>
                <a:cubicBezTo>
                  <a:pt x="287530" y="231874"/>
                  <a:pt x="287337" y="229459"/>
                  <a:pt x="287337" y="227012"/>
                </a:cubicBezTo>
                <a:cubicBezTo>
                  <a:pt x="287337" y="200513"/>
                  <a:pt x="309959" y="177800"/>
                  <a:pt x="336351" y="177800"/>
                </a:cubicBezTo>
                <a:cubicBezTo>
                  <a:pt x="336363" y="177800"/>
                  <a:pt x="338038" y="177800"/>
                  <a:pt x="573880" y="177800"/>
                </a:cubicBezTo>
                <a:cubicBezTo>
                  <a:pt x="600272" y="177800"/>
                  <a:pt x="619124" y="200513"/>
                  <a:pt x="619124" y="227012"/>
                </a:cubicBezTo>
                <a:lnTo>
                  <a:pt x="616514" y="234098"/>
                </a:lnTo>
                <a:cubicBezTo>
                  <a:pt x="863148" y="234098"/>
                  <a:pt x="863148" y="234098"/>
                  <a:pt x="863148" y="234098"/>
                </a:cubicBezTo>
                <a:cubicBezTo>
                  <a:pt x="893301" y="234098"/>
                  <a:pt x="919686" y="218995"/>
                  <a:pt x="930993" y="192564"/>
                </a:cubicBezTo>
                <a:cubicBezTo>
                  <a:pt x="968685" y="113273"/>
                  <a:pt x="1044069" y="0"/>
                  <a:pt x="117976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35" name="Freeform 9"/>
          <p:cNvSpPr>
            <a:spLocks/>
          </p:cNvSpPr>
          <p:nvPr userDrawn="1"/>
        </p:nvSpPr>
        <p:spPr bwMode="auto">
          <a:xfrm>
            <a:off x="7269436" y="2379408"/>
            <a:ext cx="452758" cy="310318"/>
          </a:xfrm>
          <a:custGeom>
            <a:avLst/>
            <a:gdLst/>
            <a:ahLst/>
            <a:cxnLst/>
            <a:rect l="l" t="t" r="r" b="b"/>
            <a:pathLst>
              <a:path w="2401887" h="1646238">
                <a:moveTo>
                  <a:pt x="1349375" y="506413"/>
                </a:moveTo>
                <a:cubicBezTo>
                  <a:pt x="1586796" y="506413"/>
                  <a:pt x="1782762" y="698831"/>
                  <a:pt x="1782762" y="940296"/>
                </a:cubicBezTo>
                <a:cubicBezTo>
                  <a:pt x="1782762" y="1181761"/>
                  <a:pt x="1586796" y="1377951"/>
                  <a:pt x="1349375" y="1377951"/>
                </a:cubicBezTo>
                <a:cubicBezTo>
                  <a:pt x="1349375" y="506413"/>
                  <a:pt x="1349375" y="506413"/>
                  <a:pt x="1349375" y="506413"/>
                </a:cubicBezTo>
                <a:close/>
                <a:moveTo>
                  <a:pt x="1349374" y="506413"/>
                </a:moveTo>
                <a:cubicBezTo>
                  <a:pt x="1349374" y="1377951"/>
                  <a:pt x="1349374" y="1377951"/>
                  <a:pt x="1349374" y="1377951"/>
                </a:cubicBezTo>
                <a:cubicBezTo>
                  <a:pt x="1108512" y="1377951"/>
                  <a:pt x="912812" y="1181761"/>
                  <a:pt x="912812" y="940296"/>
                </a:cubicBezTo>
                <a:cubicBezTo>
                  <a:pt x="912812" y="698831"/>
                  <a:pt x="1108512" y="506413"/>
                  <a:pt x="1349374" y="506413"/>
                </a:cubicBezTo>
                <a:close/>
                <a:moveTo>
                  <a:pt x="1349375" y="381353"/>
                </a:moveTo>
                <a:cubicBezTo>
                  <a:pt x="1040300" y="381353"/>
                  <a:pt x="791533" y="630555"/>
                  <a:pt x="791533" y="940168"/>
                </a:cubicBezTo>
                <a:cubicBezTo>
                  <a:pt x="791533" y="1249782"/>
                  <a:pt x="1040300" y="1498983"/>
                  <a:pt x="1349375" y="1498983"/>
                </a:cubicBezTo>
                <a:cubicBezTo>
                  <a:pt x="1654943" y="1498983"/>
                  <a:pt x="1907697" y="1249782"/>
                  <a:pt x="1907697" y="940168"/>
                </a:cubicBezTo>
                <a:cubicBezTo>
                  <a:pt x="1907697" y="630555"/>
                  <a:pt x="1654943" y="381353"/>
                  <a:pt x="1349375" y="381353"/>
                </a:cubicBezTo>
                <a:close/>
                <a:moveTo>
                  <a:pt x="1179761" y="0"/>
                </a:moveTo>
                <a:cubicBezTo>
                  <a:pt x="1348398" y="0"/>
                  <a:pt x="1349369" y="0"/>
                  <a:pt x="1349375" y="0"/>
                </a:cubicBezTo>
                <a:cubicBezTo>
                  <a:pt x="1515363" y="0"/>
                  <a:pt x="1515363" y="0"/>
                  <a:pt x="1515363" y="0"/>
                </a:cubicBezTo>
                <a:cubicBezTo>
                  <a:pt x="1651171" y="0"/>
                  <a:pt x="1730392" y="113273"/>
                  <a:pt x="1764344" y="192564"/>
                </a:cubicBezTo>
                <a:cubicBezTo>
                  <a:pt x="1775661" y="218995"/>
                  <a:pt x="1805841" y="234098"/>
                  <a:pt x="1832248" y="234098"/>
                </a:cubicBezTo>
                <a:cubicBezTo>
                  <a:pt x="2209492" y="234098"/>
                  <a:pt x="2209492" y="234098"/>
                  <a:pt x="2209492" y="234098"/>
                </a:cubicBezTo>
                <a:cubicBezTo>
                  <a:pt x="2315121" y="234098"/>
                  <a:pt x="2401887" y="320941"/>
                  <a:pt x="2401887" y="430438"/>
                </a:cubicBezTo>
                <a:cubicBezTo>
                  <a:pt x="2401887" y="1453674"/>
                  <a:pt x="2401887" y="1453674"/>
                  <a:pt x="2401887" y="1453674"/>
                </a:cubicBezTo>
                <a:cubicBezTo>
                  <a:pt x="2401887" y="1559395"/>
                  <a:pt x="2315121" y="1646238"/>
                  <a:pt x="2209492" y="1646238"/>
                </a:cubicBezTo>
                <a:cubicBezTo>
                  <a:pt x="1349375" y="1646238"/>
                  <a:pt x="1349375" y="1646238"/>
                  <a:pt x="1349375" y="1646238"/>
                </a:cubicBezTo>
                <a:cubicBezTo>
                  <a:pt x="192229" y="1646238"/>
                  <a:pt x="192229" y="1646238"/>
                  <a:pt x="192229" y="1646238"/>
                </a:cubicBezTo>
                <a:cubicBezTo>
                  <a:pt x="86692" y="1646238"/>
                  <a:pt x="0" y="1559395"/>
                  <a:pt x="0" y="1453674"/>
                </a:cubicBezTo>
                <a:cubicBezTo>
                  <a:pt x="0" y="430438"/>
                  <a:pt x="0" y="430438"/>
                  <a:pt x="0" y="430438"/>
                </a:cubicBezTo>
                <a:cubicBezTo>
                  <a:pt x="0" y="320941"/>
                  <a:pt x="86692" y="234098"/>
                  <a:pt x="192229" y="234098"/>
                </a:cubicBezTo>
                <a:lnTo>
                  <a:pt x="288819" y="234098"/>
                </a:lnTo>
                <a:cubicBezTo>
                  <a:pt x="287530" y="231874"/>
                  <a:pt x="287337" y="229459"/>
                  <a:pt x="287337" y="227012"/>
                </a:cubicBezTo>
                <a:cubicBezTo>
                  <a:pt x="287337" y="200513"/>
                  <a:pt x="309959" y="177800"/>
                  <a:pt x="336351" y="177800"/>
                </a:cubicBezTo>
                <a:cubicBezTo>
                  <a:pt x="336363" y="177800"/>
                  <a:pt x="338038" y="177800"/>
                  <a:pt x="573880" y="177800"/>
                </a:cubicBezTo>
                <a:cubicBezTo>
                  <a:pt x="600272" y="177800"/>
                  <a:pt x="619124" y="200513"/>
                  <a:pt x="619124" y="227012"/>
                </a:cubicBezTo>
                <a:lnTo>
                  <a:pt x="616514" y="234098"/>
                </a:lnTo>
                <a:cubicBezTo>
                  <a:pt x="863148" y="234098"/>
                  <a:pt x="863148" y="234098"/>
                  <a:pt x="863148" y="234098"/>
                </a:cubicBezTo>
                <a:cubicBezTo>
                  <a:pt x="893301" y="234098"/>
                  <a:pt x="919686" y="218995"/>
                  <a:pt x="930993" y="192564"/>
                </a:cubicBezTo>
                <a:cubicBezTo>
                  <a:pt x="968685" y="113273"/>
                  <a:pt x="1044069" y="0"/>
                  <a:pt x="117976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37" name="Picture Placeholder 14"/>
          <p:cNvSpPr>
            <a:spLocks noGrp="1"/>
          </p:cNvSpPr>
          <p:nvPr>
            <p:ph type="pic" sz="quarter" idx="33"/>
          </p:nvPr>
        </p:nvSpPr>
        <p:spPr>
          <a:xfrm>
            <a:off x="3174104" y="1582257"/>
            <a:ext cx="2824790" cy="1904620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6" name="Picture Placeholder 14"/>
          <p:cNvSpPr>
            <a:spLocks noGrp="1"/>
          </p:cNvSpPr>
          <p:nvPr>
            <p:ph type="pic" sz="quarter" idx="31"/>
          </p:nvPr>
        </p:nvSpPr>
        <p:spPr>
          <a:xfrm>
            <a:off x="264788" y="1582257"/>
            <a:ext cx="2824790" cy="1904620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8" name="Picture Placeholder 14"/>
          <p:cNvSpPr>
            <a:spLocks noGrp="1"/>
          </p:cNvSpPr>
          <p:nvPr>
            <p:ph type="pic" sz="quarter" idx="35"/>
          </p:nvPr>
        </p:nvSpPr>
        <p:spPr>
          <a:xfrm>
            <a:off x="6083420" y="1582257"/>
            <a:ext cx="2824790" cy="1904620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953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onry Pictures 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6228184" y="1275606"/>
            <a:ext cx="2448272" cy="34563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3059832" y="3075806"/>
            <a:ext cx="3024336" cy="16561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3059832" y="1282576"/>
            <a:ext cx="3024336" cy="16492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467544" y="1275606"/>
            <a:ext cx="2448272" cy="34563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dirty="0" smtClean="0"/>
              <a:t>Masonry Pictures Gallery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62CF9AB3-F2B2-44F1-B1C6-9B37F0775898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C939CA1C-DEC7-4112-8616-F0595646E0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Freeform 9"/>
          <p:cNvSpPr>
            <a:spLocks/>
          </p:cNvSpPr>
          <p:nvPr userDrawn="1"/>
        </p:nvSpPr>
        <p:spPr bwMode="auto">
          <a:xfrm>
            <a:off x="1487182" y="2830936"/>
            <a:ext cx="408996" cy="280324"/>
          </a:xfrm>
          <a:custGeom>
            <a:avLst/>
            <a:gdLst/>
            <a:ahLst/>
            <a:cxnLst/>
            <a:rect l="l" t="t" r="r" b="b"/>
            <a:pathLst>
              <a:path w="2401887" h="1646238">
                <a:moveTo>
                  <a:pt x="1349375" y="506413"/>
                </a:moveTo>
                <a:cubicBezTo>
                  <a:pt x="1586796" y="506413"/>
                  <a:pt x="1782762" y="698831"/>
                  <a:pt x="1782762" y="940296"/>
                </a:cubicBezTo>
                <a:cubicBezTo>
                  <a:pt x="1782762" y="1181761"/>
                  <a:pt x="1586796" y="1377951"/>
                  <a:pt x="1349375" y="1377951"/>
                </a:cubicBezTo>
                <a:cubicBezTo>
                  <a:pt x="1349375" y="506413"/>
                  <a:pt x="1349375" y="506413"/>
                  <a:pt x="1349375" y="506413"/>
                </a:cubicBezTo>
                <a:close/>
                <a:moveTo>
                  <a:pt x="1349374" y="506413"/>
                </a:moveTo>
                <a:cubicBezTo>
                  <a:pt x="1349374" y="1377951"/>
                  <a:pt x="1349374" y="1377951"/>
                  <a:pt x="1349374" y="1377951"/>
                </a:cubicBezTo>
                <a:cubicBezTo>
                  <a:pt x="1108512" y="1377951"/>
                  <a:pt x="912812" y="1181761"/>
                  <a:pt x="912812" y="940296"/>
                </a:cubicBezTo>
                <a:cubicBezTo>
                  <a:pt x="912812" y="698831"/>
                  <a:pt x="1108512" y="506413"/>
                  <a:pt x="1349374" y="506413"/>
                </a:cubicBezTo>
                <a:close/>
                <a:moveTo>
                  <a:pt x="1349375" y="381353"/>
                </a:moveTo>
                <a:cubicBezTo>
                  <a:pt x="1040300" y="381353"/>
                  <a:pt x="791533" y="630555"/>
                  <a:pt x="791533" y="940168"/>
                </a:cubicBezTo>
                <a:cubicBezTo>
                  <a:pt x="791533" y="1249782"/>
                  <a:pt x="1040300" y="1498983"/>
                  <a:pt x="1349375" y="1498983"/>
                </a:cubicBezTo>
                <a:cubicBezTo>
                  <a:pt x="1654943" y="1498983"/>
                  <a:pt x="1907697" y="1249782"/>
                  <a:pt x="1907697" y="940168"/>
                </a:cubicBezTo>
                <a:cubicBezTo>
                  <a:pt x="1907697" y="630555"/>
                  <a:pt x="1654943" y="381353"/>
                  <a:pt x="1349375" y="381353"/>
                </a:cubicBezTo>
                <a:close/>
                <a:moveTo>
                  <a:pt x="1179761" y="0"/>
                </a:moveTo>
                <a:cubicBezTo>
                  <a:pt x="1348398" y="0"/>
                  <a:pt x="1349369" y="0"/>
                  <a:pt x="1349375" y="0"/>
                </a:cubicBezTo>
                <a:cubicBezTo>
                  <a:pt x="1515363" y="0"/>
                  <a:pt x="1515363" y="0"/>
                  <a:pt x="1515363" y="0"/>
                </a:cubicBezTo>
                <a:cubicBezTo>
                  <a:pt x="1651171" y="0"/>
                  <a:pt x="1730392" y="113273"/>
                  <a:pt x="1764344" y="192564"/>
                </a:cubicBezTo>
                <a:cubicBezTo>
                  <a:pt x="1775661" y="218995"/>
                  <a:pt x="1805841" y="234098"/>
                  <a:pt x="1832248" y="234098"/>
                </a:cubicBezTo>
                <a:cubicBezTo>
                  <a:pt x="2209492" y="234098"/>
                  <a:pt x="2209492" y="234098"/>
                  <a:pt x="2209492" y="234098"/>
                </a:cubicBezTo>
                <a:cubicBezTo>
                  <a:pt x="2315121" y="234098"/>
                  <a:pt x="2401887" y="320941"/>
                  <a:pt x="2401887" y="430438"/>
                </a:cubicBezTo>
                <a:cubicBezTo>
                  <a:pt x="2401887" y="1453674"/>
                  <a:pt x="2401887" y="1453674"/>
                  <a:pt x="2401887" y="1453674"/>
                </a:cubicBezTo>
                <a:cubicBezTo>
                  <a:pt x="2401887" y="1559395"/>
                  <a:pt x="2315121" y="1646238"/>
                  <a:pt x="2209492" y="1646238"/>
                </a:cubicBezTo>
                <a:cubicBezTo>
                  <a:pt x="1349375" y="1646238"/>
                  <a:pt x="1349375" y="1646238"/>
                  <a:pt x="1349375" y="1646238"/>
                </a:cubicBezTo>
                <a:cubicBezTo>
                  <a:pt x="192229" y="1646238"/>
                  <a:pt x="192229" y="1646238"/>
                  <a:pt x="192229" y="1646238"/>
                </a:cubicBezTo>
                <a:cubicBezTo>
                  <a:pt x="86692" y="1646238"/>
                  <a:pt x="0" y="1559395"/>
                  <a:pt x="0" y="1453674"/>
                </a:cubicBezTo>
                <a:cubicBezTo>
                  <a:pt x="0" y="430438"/>
                  <a:pt x="0" y="430438"/>
                  <a:pt x="0" y="430438"/>
                </a:cubicBezTo>
                <a:cubicBezTo>
                  <a:pt x="0" y="320941"/>
                  <a:pt x="86692" y="234098"/>
                  <a:pt x="192229" y="234098"/>
                </a:cubicBezTo>
                <a:lnTo>
                  <a:pt x="288819" y="234098"/>
                </a:lnTo>
                <a:cubicBezTo>
                  <a:pt x="287530" y="231874"/>
                  <a:pt x="287337" y="229459"/>
                  <a:pt x="287337" y="227012"/>
                </a:cubicBezTo>
                <a:cubicBezTo>
                  <a:pt x="287337" y="200513"/>
                  <a:pt x="309959" y="177800"/>
                  <a:pt x="336351" y="177800"/>
                </a:cubicBezTo>
                <a:cubicBezTo>
                  <a:pt x="336363" y="177800"/>
                  <a:pt x="338038" y="177800"/>
                  <a:pt x="573880" y="177800"/>
                </a:cubicBezTo>
                <a:cubicBezTo>
                  <a:pt x="600272" y="177800"/>
                  <a:pt x="619124" y="200513"/>
                  <a:pt x="619124" y="227012"/>
                </a:cubicBezTo>
                <a:lnTo>
                  <a:pt x="616514" y="234098"/>
                </a:lnTo>
                <a:cubicBezTo>
                  <a:pt x="863148" y="234098"/>
                  <a:pt x="863148" y="234098"/>
                  <a:pt x="863148" y="234098"/>
                </a:cubicBezTo>
                <a:cubicBezTo>
                  <a:pt x="893301" y="234098"/>
                  <a:pt x="919686" y="218995"/>
                  <a:pt x="930993" y="192564"/>
                </a:cubicBezTo>
                <a:cubicBezTo>
                  <a:pt x="968685" y="113273"/>
                  <a:pt x="1044069" y="0"/>
                  <a:pt x="117976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23" name="Freeform 9"/>
          <p:cNvSpPr>
            <a:spLocks/>
          </p:cNvSpPr>
          <p:nvPr userDrawn="1"/>
        </p:nvSpPr>
        <p:spPr bwMode="auto">
          <a:xfrm>
            <a:off x="7229182" y="2830936"/>
            <a:ext cx="408996" cy="280324"/>
          </a:xfrm>
          <a:custGeom>
            <a:avLst/>
            <a:gdLst/>
            <a:ahLst/>
            <a:cxnLst/>
            <a:rect l="l" t="t" r="r" b="b"/>
            <a:pathLst>
              <a:path w="2401887" h="1646238">
                <a:moveTo>
                  <a:pt x="1349375" y="506413"/>
                </a:moveTo>
                <a:cubicBezTo>
                  <a:pt x="1586796" y="506413"/>
                  <a:pt x="1782762" y="698831"/>
                  <a:pt x="1782762" y="940296"/>
                </a:cubicBezTo>
                <a:cubicBezTo>
                  <a:pt x="1782762" y="1181761"/>
                  <a:pt x="1586796" y="1377951"/>
                  <a:pt x="1349375" y="1377951"/>
                </a:cubicBezTo>
                <a:cubicBezTo>
                  <a:pt x="1349375" y="506413"/>
                  <a:pt x="1349375" y="506413"/>
                  <a:pt x="1349375" y="506413"/>
                </a:cubicBezTo>
                <a:close/>
                <a:moveTo>
                  <a:pt x="1349374" y="506413"/>
                </a:moveTo>
                <a:cubicBezTo>
                  <a:pt x="1349374" y="1377951"/>
                  <a:pt x="1349374" y="1377951"/>
                  <a:pt x="1349374" y="1377951"/>
                </a:cubicBezTo>
                <a:cubicBezTo>
                  <a:pt x="1108512" y="1377951"/>
                  <a:pt x="912812" y="1181761"/>
                  <a:pt x="912812" y="940296"/>
                </a:cubicBezTo>
                <a:cubicBezTo>
                  <a:pt x="912812" y="698831"/>
                  <a:pt x="1108512" y="506413"/>
                  <a:pt x="1349374" y="506413"/>
                </a:cubicBezTo>
                <a:close/>
                <a:moveTo>
                  <a:pt x="1349375" y="381353"/>
                </a:moveTo>
                <a:cubicBezTo>
                  <a:pt x="1040300" y="381353"/>
                  <a:pt x="791533" y="630555"/>
                  <a:pt x="791533" y="940168"/>
                </a:cubicBezTo>
                <a:cubicBezTo>
                  <a:pt x="791533" y="1249782"/>
                  <a:pt x="1040300" y="1498983"/>
                  <a:pt x="1349375" y="1498983"/>
                </a:cubicBezTo>
                <a:cubicBezTo>
                  <a:pt x="1654943" y="1498983"/>
                  <a:pt x="1907697" y="1249782"/>
                  <a:pt x="1907697" y="940168"/>
                </a:cubicBezTo>
                <a:cubicBezTo>
                  <a:pt x="1907697" y="630555"/>
                  <a:pt x="1654943" y="381353"/>
                  <a:pt x="1349375" y="381353"/>
                </a:cubicBezTo>
                <a:close/>
                <a:moveTo>
                  <a:pt x="1179761" y="0"/>
                </a:moveTo>
                <a:cubicBezTo>
                  <a:pt x="1348398" y="0"/>
                  <a:pt x="1349369" y="0"/>
                  <a:pt x="1349375" y="0"/>
                </a:cubicBezTo>
                <a:cubicBezTo>
                  <a:pt x="1515363" y="0"/>
                  <a:pt x="1515363" y="0"/>
                  <a:pt x="1515363" y="0"/>
                </a:cubicBezTo>
                <a:cubicBezTo>
                  <a:pt x="1651171" y="0"/>
                  <a:pt x="1730392" y="113273"/>
                  <a:pt x="1764344" y="192564"/>
                </a:cubicBezTo>
                <a:cubicBezTo>
                  <a:pt x="1775661" y="218995"/>
                  <a:pt x="1805841" y="234098"/>
                  <a:pt x="1832248" y="234098"/>
                </a:cubicBezTo>
                <a:cubicBezTo>
                  <a:pt x="2209492" y="234098"/>
                  <a:pt x="2209492" y="234098"/>
                  <a:pt x="2209492" y="234098"/>
                </a:cubicBezTo>
                <a:cubicBezTo>
                  <a:pt x="2315121" y="234098"/>
                  <a:pt x="2401887" y="320941"/>
                  <a:pt x="2401887" y="430438"/>
                </a:cubicBezTo>
                <a:cubicBezTo>
                  <a:pt x="2401887" y="1453674"/>
                  <a:pt x="2401887" y="1453674"/>
                  <a:pt x="2401887" y="1453674"/>
                </a:cubicBezTo>
                <a:cubicBezTo>
                  <a:pt x="2401887" y="1559395"/>
                  <a:pt x="2315121" y="1646238"/>
                  <a:pt x="2209492" y="1646238"/>
                </a:cubicBezTo>
                <a:cubicBezTo>
                  <a:pt x="1349375" y="1646238"/>
                  <a:pt x="1349375" y="1646238"/>
                  <a:pt x="1349375" y="1646238"/>
                </a:cubicBezTo>
                <a:cubicBezTo>
                  <a:pt x="192229" y="1646238"/>
                  <a:pt x="192229" y="1646238"/>
                  <a:pt x="192229" y="1646238"/>
                </a:cubicBezTo>
                <a:cubicBezTo>
                  <a:pt x="86692" y="1646238"/>
                  <a:pt x="0" y="1559395"/>
                  <a:pt x="0" y="1453674"/>
                </a:cubicBezTo>
                <a:cubicBezTo>
                  <a:pt x="0" y="430438"/>
                  <a:pt x="0" y="430438"/>
                  <a:pt x="0" y="430438"/>
                </a:cubicBezTo>
                <a:cubicBezTo>
                  <a:pt x="0" y="320941"/>
                  <a:pt x="86692" y="234098"/>
                  <a:pt x="192229" y="234098"/>
                </a:cubicBezTo>
                <a:lnTo>
                  <a:pt x="288819" y="234098"/>
                </a:lnTo>
                <a:cubicBezTo>
                  <a:pt x="287530" y="231874"/>
                  <a:pt x="287337" y="229459"/>
                  <a:pt x="287337" y="227012"/>
                </a:cubicBezTo>
                <a:cubicBezTo>
                  <a:pt x="287337" y="200513"/>
                  <a:pt x="309959" y="177800"/>
                  <a:pt x="336351" y="177800"/>
                </a:cubicBezTo>
                <a:cubicBezTo>
                  <a:pt x="336363" y="177800"/>
                  <a:pt x="338038" y="177800"/>
                  <a:pt x="573880" y="177800"/>
                </a:cubicBezTo>
                <a:cubicBezTo>
                  <a:pt x="600272" y="177800"/>
                  <a:pt x="619124" y="200513"/>
                  <a:pt x="619124" y="227012"/>
                </a:cubicBezTo>
                <a:lnTo>
                  <a:pt x="616514" y="234098"/>
                </a:lnTo>
                <a:cubicBezTo>
                  <a:pt x="863148" y="234098"/>
                  <a:pt x="863148" y="234098"/>
                  <a:pt x="863148" y="234098"/>
                </a:cubicBezTo>
                <a:cubicBezTo>
                  <a:pt x="893301" y="234098"/>
                  <a:pt x="919686" y="218995"/>
                  <a:pt x="930993" y="192564"/>
                </a:cubicBezTo>
                <a:cubicBezTo>
                  <a:pt x="968685" y="113273"/>
                  <a:pt x="1044069" y="0"/>
                  <a:pt x="117976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24" name="Freeform 9"/>
          <p:cNvSpPr>
            <a:spLocks/>
          </p:cNvSpPr>
          <p:nvPr userDrawn="1"/>
        </p:nvSpPr>
        <p:spPr bwMode="auto">
          <a:xfrm>
            <a:off x="4367502" y="1967021"/>
            <a:ext cx="408996" cy="280324"/>
          </a:xfrm>
          <a:custGeom>
            <a:avLst/>
            <a:gdLst/>
            <a:ahLst/>
            <a:cxnLst/>
            <a:rect l="l" t="t" r="r" b="b"/>
            <a:pathLst>
              <a:path w="2401887" h="1646238">
                <a:moveTo>
                  <a:pt x="1349375" y="506413"/>
                </a:moveTo>
                <a:cubicBezTo>
                  <a:pt x="1586796" y="506413"/>
                  <a:pt x="1782762" y="698831"/>
                  <a:pt x="1782762" y="940296"/>
                </a:cubicBezTo>
                <a:cubicBezTo>
                  <a:pt x="1782762" y="1181761"/>
                  <a:pt x="1586796" y="1377951"/>
                  <a:pt x="1349375" y="1377951"/>
                </a:cubicBezTo>
                <a:cubicBezTo>
                  <a:pt x="1349375" y="506413"/>
                  <a:pt x="1349375" y="506413"/>
                  <a:pt x="1349375" y="506413"/>
                </a:cubicBezTo>
                <a:close/>
                <a:moveTo>
                  <a:pt x="1349374" y="506413"/>
                </a:moveTo>
                <a:cubicBezTo>
                  <a:pt x="1349374" y="1377951"/>
                  <a:pt x="1349374" y="1377951"/>
                  <a:pt x="1349374" y="1377951"/>
                </a:cubicBezTo>
                <a:cubicBezTo>
                  <a:pt x="1108512" y="1377951"/>
                  <a:pt x="912812" y="1181761"/>
                  <a:pt x="912812" y="940296"/>
                </a:cubicBezTo>
                <a:cubicBezTo>
                  <a:pt x="912812" y="698831"/>
                  <a:pt x="1108512" y="506413"/>
                  <a:pt x="1349374" y="506413"/>
                </a:cubicBezTo>
                <a:close/>
                <a:moveTo>
                  <a:pt x="1349375" y="381353"/>
                </a:moveTo>
                <a:cubicBezTo>
                  <a:pt x="1040300" y="381353"/>
                  <a:pt x="791533" y="630555"/>
                  <a:pt x="791533" y="940168"/>
                </a:cubicBezTo>
                <a:cubicBezTo>
                  <a:pt x="791533" y="1249782"/>
                  <a:pt x="1040300" y="1498983"/>
                  <a:pt x="1349375" y="1498983"/>
                </a:cubicBezTo>
                <a:cubicBezTo>
                  <a:pt x="1654943" y="1498983"/>
                  <a:pt x="1907697" y="1249782"/>
                  <a:pt x="1907697" y="940168"/>
                </a:cubicBezTo>
                <a:cubicBezTo>
                  <a:pt x="1907697" y="630555"/>
                  <a:pt x="1654943" y="381353"/>
                  <a:pt x="1349375" y="381353"/>
                </a:cubicBezTo>
                <a:close/>
                <a:moveTo>
                  <a:pt x="1179761" y="0"/>
                </a:moveTo>
                <a:cubicBezTo>
                  <a:pt x="1348398" y="0"/>
                  <a:pt x="1349369" y="0"/>
                  <a:pt x="1349375" y="0"/>
                </a:cubicBezTo>
                <a:cubicBezTo>
                  <a:pt x="1515363" y="0"/>
                  <a:pt x="1515363" y="0"/>
                  <a:pt x="1515363" y="0"/>
                </a:cubicBezTo>
                <a:cubicBezTo>
                  <a:pt x="1651171" y="0"/>
                  <a:pt x="1730392" y="113273"/>
                  <a:pt x="1764344" y="192564"/>
                </a:cubicBezTo>
                <a:cubicBezTo>
                  <a:pt x="1775661" y="218995"/>
                  <a:pt x="1805841" y="234098"/>
                  <a:pt x="1832248" y="234098"/>
                </a:cubicBezTo>
                <a:cubicBezTo>
                  <a:pt x="2209492" y="234098"/>
                  <a:pt x="2209492" y="234098"/>
                  <a:pt x="2209492" y="234098"/>
                </a:cubicBezTo>
                <a:cubicBezTo>
                  <a:pt x="2315121" y="234098"/>
                  <a:pt x="2401887" y="320941"/>
                  <a:pt x="2401887" y="430438"/>
                </a:cubicBezTo>
                <a:cubicBezTo>
                  <a:pt x="2401887" y="1453674"/>
                  <a:pt x="2401887" y="1453674"/>
                  <a:pt x="2401887" y="1453674"/>
                </a:cubicBezTo>
                <a:cubicBezTo>
                  <a:pt x="2401887" y="1559395"/>
                  <a:pt x="2315121" y="1646238"/>
                  <a:pt x="2209492" y="1646238"/>
                </a:cubicBezTo>
                <a:cubicBezTo>
                  <a:pt x="1349375" y="1646238"/>
                  <a:pt x="1349375" y="1646238"/>
                  <a:pt x="1349375" y="1646238"/>
                </a:cubicBezTo>
                <a:cubicBezTo>
                  <a:pt x="192229" y="1646238"/>
                  <a:pt x="192229" y="1646238"/>
                  <a:pt x="192229" y="1646238"/>
                </a:cubicBezTo>
                <a:cubicBezTo>
                  <a:pt x="86692" y="1646238"/>
                  <a:pt x="0" y="1559395"/>
                  <a:pt x="0" y="1453674"/>
                </a:cubicBezTo>
                <a:cubicBezTo>
                  <a:pt x="0" y="430438"/>
                  <a:pt x="0" y="430438"/>
                  <a:pt x="0" y="430438"/>
                </a:cubicBezTo>
                <a:cubicBezTo>
                  <a:pt x="0" y="320941"/>
                  <a:pt x="86692" y="234098"/>
                  <a:pt x="192229" y="234098"/>
                </a:cubicBezTo>
                <a:lnTo>
                  <a:pt x="288819" y="234098"/>
                </a:lnTo>
                <a:cubicBezTo>
                  <a:pt x="287530" y="231874"/>
                  <a:pt x="287337" y="229459"/>
                  <a:pt x="287337" y="227012"/>
                </a:cubicBezTo>
                <a:cubicBezTo>
                  <a:pt x="287337" y="200513"/>
                  <a:pt x="309959" y="177800"/>
                  <a:pt x="336351" y="177800"/>
                </a:cubicBezTo>
                <a:cubicBezTo>
                  <a:pt x="336363" y="177800"/>
                  <a:pt x="338038" y="177800"/>
                  <a:pt x="573880" y="177800"/>
                </a:cubicBezTo>
                <a:cubicBezTo>
                  <a:pt x="600272" y="177800"/>
                  <a:pt x="619124" y="200513"/>
                  <a:pt x="619124" y="227012"/>
                </a:cubicBezTo>
                <a:lnTo>
                  <a:pt x="616514" y="234098"/>
                </a:lnTo>
                <a:cubicBezTo>
                  <a:pt x="863148" y="234098"/>
                  <a:pt x="863148" y="234098"/>
                  <a:pt x="863148" y="234098"/>
                </a:cubicBezTo>
                <a:cubicBezTo>
                  <a:pt x="893301" y="234098"/>
                  <a:pt x="919686" y="218995"/>
                  <a:pt x="930993" y="192564"/>
                </a:cubicBezTo>
                <a:cubicBezTo>
                  <a:pt x="968685" y="113273"/>
                  <a:pt x="1044069" y="0"/>
                  <a:pt x="117976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25" name="Freeform 9"/>
          <p:cNvSpPr>
            <a:spLocks/>
          </p:cNvSpPr>
          <p:nvPr userDrawn="1"/>
        </p:nvSpPr>
        <p:spPr bwMode="auto">
          <a:xfrm>
            <a:off x="4367502" y="3763736"/>
            <a:ext cx="408996" cy="280324"/>
          </a:xfrm>
          <a:custGeom>
            <a:avLst/>
            <a:gdLst/>
            <a:ahLst/>
            <a:cxnLst/>
            <a:rect l="l" t="t" r="r" b="b"/>
            <a:pathLst>
              <a:path w="2401887" h="1646238">
                <a:moveTo>
                  <a:pt x="1349375" y="506413"/>
                </a:moveTo>
                <a:cubicBezTo>
                  <a:pt x="1586796" y="506413"/>
                  <a:pt x="1782762" y="698831"/>
                  <a:pt x="1782762" y="940296"/>
                </a:cubicBezTo>
                <a:cubicBezTo>
                  <a:pt x="1782762" y="1181761"/>
                  <a:pt x="1586796" y="1377951"/>
                  <a:pt x="1349375" y="1377951"/>
                </a:cubicBezTo>
                <a:cubicBezTo>
                  <a:pt x="1349375" y="506413"/>
                  <a:pt x="1349375" y="506413"/>
                  <a:pt x="1349375" y="506413"/>
                </a:cubicBezTo>
                <a:close/>
                <a:moveTo>
                  <a:pt x="1349374" y="506413"/>
                </a:moveTo>
                <a:cubicBezTo>
                  <a:pt x="1349374" y="1377951"/>
                  <a:pt x="1349374" y="1377951"/>
                  <a:pt x="1349374" y="1377951"/>
                </a:cubicBezTo>
                <a:cubicBezTo>
                  <a:pt x="1108512" y="1377951"/>
                  <a:pt x="912812" y="1181761"/>
                  <a:pt x="912812" y="940296"/>
                </a:cubicBezTo>
                <a:cubicBezTo>
                  <a:pt x="912812" y="698831"/>
                  <a:pt x="1108512" y="506413"/>
                  <a:pt x="1349374" y="506413"/>
                </a:cubicBezTo>
                <a:close/>
                <a:moveTo>
                  <a:pt x="1349375" y="381353"/>
                </a:moveTo>
                <a:cubicBezTo>
                  <a:pt x="1040300" y="381353"/>
                  <a:pt x="791533" y="630555"/>
                  <a:pt x="791533" y="940168"/>
                </a:cubicBezTo>
                <a:cubicBezTo>
                  <a:pt x="791533" y="1249782"/>
                  <a:pt x="1040300" y="1498983"/>
                  <a:pt x="1349375" y="1498983"/>
                </a:cubicBezTo>
                <a:cubicBezTo>
                  <a:pt x="1654943" y="1498983"/>
                  <a:pt x="1907697" y="1249782"/>
                  <a:pt x="1907697" y="940168"/>
                </a:cubicBezTo>
                <a:cubicBezTo>
                  <a:pt x="1907697" y="630555"/>
                  <a:pt x="1654943" y="381353"/>
                  <a:pt x="1349375" y="381353"/>
                </a:cubicBezTo>
                <a:close/>
                <a:moveTo>
                  <a:pt x="1179761" y="0"/>
                </a:moveTo>
                <a:cubicBezTo>
                  <a:pt x="1348398" y="0"/>
                  <a:pt x="1349369" y="0"/>
                  <a:pt x="1349375" y="0"/>
                </a:cubicBezTo>
                <a:cubicBezTo>
                  <a:pt x="1515363" y="0"/>
                  <a:pt x="1515363" y="0"/>
                  <a:pt x="1515363" y="0"/>
                </a:cubicBezTo>
                <a:cubicBezTo>
                  <a:pt x="1651171" y="0"/>
                  <a:pt x="1730392" y="113273"/>
                  <a:pt x="1764344" y="192564"/>
                </a:cubicBezTo>
                <a:cubicBezTo>
                  <a:pt x="1775661" y="218995"/>
                  <a:pt x="1805841" y="234098"/>
                  <a:pt x="1832248" y="234098"/>
                </a:cubicBezTo>
                <a:cubicBezTo>
                  <a:pt x="2209492" y="234098"/>
                  <a:pt x="2209492" y="234098"/>
                  <a:pt x="2209492" y="234098"/>
                </a:cubicBezTo>
                <a:cubicBezTo>
                  <a:pt x="2315121" y="234098"/>
                  <a:pt x="2401887" y="320941"/>
                  <a:pt x="2401887" y="430438"/>
                </a:cubicBezTo>
                <a:cubicBezTo>
                  <a:pt x="2401887" y="1453674"/>
                  <a:pt x="2401887" y="1453674"/>
                  <a:pt x="2401887" y="1453674"/>
                </a:cubicBezTo>
                <a:cubicBezTo>
                  <a:pt x="2401887" y="1559395"/>
                  <a:pt x="2315121" y="1646238"/>
                  <a:pt x="2209492" y="1646238"/>
                </a:cubicBezTo>
                <a:cubicBezTo>
                  <a:pt x="1349375" y="1646238"/>
                  <a:pt x="1349375" y="1646238"/>
                  <a:pt x="1349375" y="1646238"/>
                </a:cubicBezTo>
                <a:cubicBezTo>
                  <a:pt x="192229" y="1646238"/>
                  <a:pt x="192229" y="1646238"/>
                  <a:pt x="192229" y="1646238"/>
                </a:cubicBezTo>
                <a:cubicBezTo>
                  <a:pt x="86692" y="1646238"/>
                  <a:pt x="0" y="1559395"/>
                  <a:pt x="0" y="1453674"/>
                </a:cubicBezTo>
                <a:cubicBezTo>
                  <a:pt x="0" y="430438"/>
                  <a:pt x="0" y="430438"/>
                  <a:pt x="0" y="430438"/>
                </a:cubicBezTo>
                <a:cubicBezTo>
                  <a:pt x="0" y="320941"/>
                  <a:pt x="86692" y="234098"/>
                  <a:pt x="192229" y="234098"/>
                </a:cubicBezTo>
                <a:lnTo>
                  <a:pt x="288819" y="234098"/>
                </a:lnTo>
                <a:cubicBezTo>
                  <a:pt x="287530" y="231874"/>
                  <a:pt x="287337" y="229459"/>
                  <a:pt x="287337" y="227012"/>
                </a:cubicBezTo>
                <a:cubicBezTo>
                  <a:pt x="287337" y="200513"/>
                  <a:pt x="309959" y="177800"/>
                  <a:pt x="336351" y="177800"/>
                </a:cubicBezTo>
                <a:cubicBezTo>
                  <a:pt x="336363" y="177800"/>
                  <a:pt x="338038" y="177800"/>
                  <a:pt x="573880" y="177800"/>
                </a:cubicBezTo>
                <a:cubicBezTo>
                  <a:pt x="600272" y="177800"/>
                  <a:pt x="619124" y="200513"/>
                  <a:pt x="619124" y="227012"/>
                </a:cubicBezTo>
                <a:lnTo>
                  <a:pt x="616514" y="234098"/>
                </a:lnTo>
                <a:cubicBezTo>
                  <a:pt x="863148" y="234098"/>
                  <a:pt x="863148" y="234098"/>
                  <a:pt x="863148" y="234098"/>
                </a:cubicBezTo>
                <a:cubicBezTo>
                  <a:pt x="893301" y="234098"/>
                  <a:pt x="919686" y="218995"/>
                  <a:pt x="930993" y="192564"/>
                </a:cubicBezTo>
                <a:cubicBezTo>
                  <a:pt x="968685" y="113273"/>
                  <a:pt x="1044069" y="0"/>
                  <a:pt x="117976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33"/>
          </p:nvPr>
        </p:nvSpPr>
        <p:spPr>
          <a:xfrm>
            <a:off x="3059832" y="1282576"/>
            <a:ext cx="3024336" cy="1649214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1" name="Picture Placeholder 14"/>
          <p:cNvSpPr>
            <a:spLocks noGrp="1"/>
          </p:cNvSpPr>
          <p:nvPr>
            <p:ph type="pic" sz="quarter" idx="36"/>
          </p:nvPr>
        </p:nvSpPr>
        <p:spPr>
          <a:xfrm>
            <a:off x="467544" y="1275606"/>
            <a:ext cx="2448272" cy="3456384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9" name="Picture Placeholder 14"/>
          <p:cNvSpPr>
            <a:spLocks noGrp="1"/>
          </p:cNvSpPr>
          <p:nvPr>
            <p:ph type="pic" sz="quarter" idx="35"/>
          </p:nvPr>
        </p:nvSpPr>
        <p:spPr>
          <a:xfrm>
            <a:off x="6228184" y="1275606"/>
            <a:ext cx="2448272" cy="3456384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0" name="Picture Placeholder 14"/>
          <p:cNvSpPr>
            <a:spLocks noGrp="1"/>
          </p:cNvSpPr>
          <p:nvPr>
            <p:ph type="pic" sz="quarter" idx="34"/>
          </p:nvPr>
        </p:nvSpPr>
        <p:spPr>
          <a:xfrm>
            <a:off x="3059832" y="3075806"/>
            <a:ext cx="3024336" cy="1656184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497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62CF9AB3-F2B2-44F1-B1C6-9B37F0775898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C939CA1C-DEC7-4112-8616-F0595646E0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Picture Placeholder 8"/>
          <p:cNvSpPr>
            <a:spLocks noGrp="1"/>
          </p:cNvSpPr>
          <p:nvPr>
            <p:ph type="pic" sz="quarter" idx="23"/>
          </p:nvPr>
        </p:nvSpPr>
        <p:spPr>
          <a:xfrm>
            <a:off x="3919538" y="-6350"/>
            <a:ext cx="5224462" cy="5170488"/>
          </a:xfrm>
          <a:custGeom>
            <a:avLst/>
            <a:gdLst>
              <a:gd name="connsiteX0" fmla="*/ 0 w 5224462"/>
              <a:gd name="connsiteY0" fmla="*/ 0 h 5164138"/>
              <a:gd name="connsiteX1" fmla="*/ 5224462 w 5224462"/>
              <a:gd name="connsiteY1" fmla="*/ 0 h 5164138"/>
              <a:gd name="connsiteX2" fmla="*/ 5224462 w 5224462"/>
              <a:gd name="connsiteY2" fmla="*/ 5164138 h 5164138"/>
              <a:gd name="connsiteX3" fmla="*/ 0 w 5224462"/>
              <a:gd name="connsiteY3" fmla="*/ 5164138 h 5164138"/>
              <a:gd name="connsiteX4" fmla="*/ 0 w 5224462"/>
              <a:gd name="connsiteY4" fmla="*/ 0 h 5164138"/>
              <a:gd name="connsiteX0" fmla="*/ 2165350 w 5224462"/>
              <a:gd name="connsiteY0" fmla="*/ 0 h 5170488"/>
              <a:gd name="connsiteX1" fmla="*/ 5224462 w 5224462"/>
              <a:gd name="connsiteY1" fmla="*/ 6350 h 5170488"/>
              <a:gd name="connsiteX2" fmla="*/ 5224462 w 5224462"/>
              <a:gd name="connsiteY2" fmla="*/ 5170488 h 5170488"/>
              <a:gd name="connsiteX3" fmla="*/ 0 w 5224462"/>
              <a:gd name="connsiteY3" fmla="*/ 5170488 h 5170488"/>
              <a:gd name="connsiteX4" fmla="*/ 2165350 w 5224462"/>
              <a:gd name="connsiteY4" fmla="*/ 0 h 517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24462" h="5170488">
                <a:moveTo>
                  <a:pt x="2165350" y="0"/>
                </a:moveTo>
                <a:lnTo>
                  <a:pt x="5224462" y="6350"/>
                </a:lnTo>
                <a:lnTo>
                  <a:pt x="5224462" y="5170488"/>
                </a:lnTo>
                <a:lnTo>
                  <a:pt x="0" y="5170488"/>
                </a:lnTo>
                <a:lnTo>
                  <a:pt x="2165350" y="0"/>
                </a:lnTo>
                <a:close/>
              </a:path>
            </a:pathLst>
          </a:custGeom>
          <a:solidFill>
            <a:schemeClr val="tx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9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467544" y="2273226"/>
            <a:ext cx="3888432" cy="1656184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Lorem ipsum dolor sit amet, consectetur adipisicing elit, sed do eiusmod tempor incididunt ut labore et dolore magna aliqua.</a:t>
            </a:r>
          </a:p>
        </p:txBody>
      </p:sp>
      <p:sp>
        <p:nvSpPr>
          <p:cNvPr id="30" name="Title 2"/>
          <p:cNvSpPr>
            <a:spLocks noGrp="1"/>
          </p:cNvSpPr>
          <p:nvPr>
            <p:ph type="title"/>
          </p:nvPr>
        </p:nvSpPr>
        <p:spPr>
          <a:xfrm>
            <a:off x="467544" y="1347614"/>
            <a:ext cx="4248472" cy="857250"/>
          </a:xfrm>
        </p:spPr>
        <p:txBody>
          <a:bodyPr/>
          <a:lstStyle>
            <a:lvl1pPr algn="l">
              <a:defRPr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799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2"/>
          <p:cNvGrpSpPr>
            <a:grpSpLocks noChangeAspect="1"/>
          </p:cNvGrpSpPr>
          <p:nvPr userDrawn="1"/>
        </p:nvGrpSpPr>
        <p:grpSpPr bwMode="auto">
          <a:xfrm>
            <a:off x="6795426" y="1555147"/>
            <a:ext cx="1245940" cy="1780668"/>
            <a:chOff x="1932" y="268"/>
            <a:chExt cx="1892" cy="2704"/>
          </a:xfrm>
          <a:solidFill>
            <a:schemeClr val="tx1"/>
          </a:solidFill>
        </p:grpSpPr>
        <p:sp>
          <p:nvSpPr>
            <p:cNvPr id="38" name="Rectangle 33"/>
            <p:cNvSpPr>
              <a:spLocks noChangeArrowheads="1"/>
            </p:cNvSpPr>
            <p:nvPr userDrawn="1"/>
          </p:nvSpPr>
          <p:spPr bwMode="auto">
            <a:xfrm>
              <a:off x="2652" y="2000"/>
              <a:ext cx="453" cy="48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39" name="Freeform 34"/>
            <p:cNvSpPr>
              <a:spLocks/>
            </p:cNvSpPr>
            <p:nvPr userDrawn="1"/>
          </p:nvSpPr>
          <p:spPr bwMode="auto">
            <a:xfrm>
              <a:off x="2652" y="2048"/>
              <a:ext cx="463" cy="308"/>
            </a:xfrm>
            <a:custGeom>
              <a:avLst/>
              <a:gdLst>
                <a:gd name="T0" fmla="*/ 0 w 195"/>
                <a:gd name="T1" fmla="*/ 8 h 130"/>
                <a:gd name="T2" fmla="*/ 195 w 195"/>
                <a:gd name="T3" fmla="*/ 130 h 130"/>
                <a:gd name="T4" fmla="*/ 195 w 195"/>
                <a:gd name="T5" fmla="*/ 0 h 130"/>
                <a:gd name="T6" fmla="*/ 0 w 195"/>
                <a:gd name="T7" fmla="*/ 8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5" h="130">
                  <a:moveTo>
                    <a:pt x="0" y="8"/>
                  </a:moveTo>
                  <a:cubicBezTo>
                    <a:pt x="0" y="8"/>
                    <a:pt x="160" y="71"/>
                    <a:pt x="195" y="130"/>
                  </a:cubicBezTo>
                  <a:cubicBezTo>
                    <a:pt x="195" y="0"/>
                    <a:pt x="195" y="0"/>
                    <a:pt x="195" y="0"/>
                  </a:cubicBezTo>
                  <a:lnTo>
                    <a:pt x="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40" name="Freeform 35"/>
            <p:cNvSpPr>
              <a:spLocks/>
            </p:cNvSpPr>
            <p:nvPr userDrawn="1"/>
          </p:nvSpPr>
          <p:spPr bwMode="auto">
            <a:xfrm>
              <a:off x="2086" y="486"/>
              <a:ext cx="801" cy="1628"/>
            </a:xfrm>
            <a:custGeom>
              <a:avLst/>
              <a:gdLst>
                <a:gd name="T0" fmla="*/ 43 w 338"/>
                <a:gd name="T1" fmla="*/ 248 h 687"/>
                <a:gd name="T2" fmla="*/ 54 w 338"/>
                <a:gd name="T3" fmla="*/ 251 h 687"/>
                <a:gd name="T4" fmla="*/ 338 w 338"/>
                <a:gd name="T5" fmla="*/ 0 h 687"/>
                <a:gd name="T6" fmla="*/ 338 w 338"/>
                <a:gd name="T7" fmla="*/ 687 h 687"/>
                <a:gd name="T8" fmla="*/ 50 w 338"/>
                <a:gd name="T9" fmla="*/ 420 h 687"/>
                <a:gd name="T10" fmla="*/ 43 w 338"/>
                <a:gd name="T11" fmla="*/ 421 h 687"/>
                <a:gd name="T12" fmla="*/ 0 w 338"/>
                <a:gd name="T13" fmla="*/ 335 h 687"/>
                <a:gd name="T14" fmla="*/ 43 w 338"/>
                <a:gd name="T15" fmla="*/ 248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8" h="687">
                  <a:moveTo>
                    <a:pt x="43" y="248"/>
                  </a:moveTo>
                  <a:cubicBezTo>
                    <a:pt x="47" y="248"/>
                    <a:pt x="50" y="249"/>
                    <a:pt x="54" y="251"/>
                  </a:cubicBezTo>
                  <a:cubicBezTo>
                    <a:pt x="89" y="106"/>
                    <a:pt x="203" y="0"/>
                    <a:pt x="338" y="0"/>
                  </a:cubicBezTo>
                  <a:cubicBezTo>
                    <a:pt x="338" y="687"/>
                    <a:pt x="338" y="687"/>
                    <a:pt x="338" y="687"/>
                  </a:cubicBezTo>
                  <a:cubicBezTo>
                    <a:pt x="198" y="687"/>
                    <a:pt x="80" y="573"/>
                    <a:pt x="50" y="420"/>
                  </a:cubicBezTo>
                  <a:cubicBezTo>
                    <a:pt x="48" y="421"/>
                    <a:pt x="46" y="421"/>
                    <a:pt x="43" y="421"/>
                  </a:cubicBezTo>
                  <a:cubicBezTo>
                    <a:pt x="19" y="421"/>
                    <a:pt x="0" y="382"/>
                    <a:pt x="0" y="335"/>
                  </a:cubicBezTo>
                  <a:cubicBezTo>
                    <a:pt x="0" y="287"/>
                    <a:pt x="19" y="248"/>
                    <a:pt x="43" y="2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41" name="Freeform 36"/>
            <p:cNvSpPr>
              <a:spLocks/>
            </p:cNvSpPr>
            <p:nvPr userDrawn="1"/>
          </p:nvSpPr>
          <p:spPr bwMode="auto">
            <a:xfrm>
              <a:off x="2887" y="486"/>
              <a:ext cx="801" cy="1628"/>
            </a:xfrm>
            <a:custGeom>
              <a:avLst/>
              <a:gdLst>
                <a:gd name="T0" fmla="*/ 296 w 338"/>
                <a:gd name="T1" fmla="*/ 248 h 687"/>
                <a:gd name="T2" fmla="*/ 285 w 338"/>
                <a:gd name="T3" fmla="*/ 251 h 687"/>
                <a:gd name="T4" fmla="*/ 0 w 338"/>
                <a:gd name="T5" fmla="*/ 0 h 687"/>
                <a:gd name="T6" fmla="*/ 0 w 338"/>
                <a:gd name="T7" fmla="*/ 687 h 687"/>
                <a:gd name="T8" fmla="*/ 288 w 338"/>
                <a:gd name="T9" fmla="*/ 420 h 687"/>
                <a:gd name="T10" fmla="*/ 296 w 338"/>
                <a:gd name="T11" fmla="*/ 421 h 687"/>
                <a:gd name="T12" fmla="*/ 338 w 338"/>
                <a:gd name="T13" fmla="*/ 335 h 687"/>
                <a:gd name="T14" fmla="*/ 296 w 338"/>
                <a:gd name="T15" fmla="*/ 248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8" h="687">
                  <a:moveTo>
                    <a:pt x="296" y="248"/>
                  </a:moveTo>
                  <a:cubicBezTo>
                    <a:pt x="292" y="248"/>
                    <a:pt x="288" y="249"/>
                    <a:pt x="285" y="251"/>
                  </a:cubicBezTo>
                  <a:cubicBezTo>
                    <a:pt x="250" y="106"/>
                    <a:pt x="136" y="0"/>
                    <a:pt x="0" y="0"/>
                  </a:cubicBezTo>
                  <a:cubicBezTo>
                    <a:pt x="0" y="687"/>
                    <a:pt x="0" y="687"/>
                    <a:pt x="0" y="687"/>
                  </a:cubicBezTo>
                  <a:cubicBezTo>
                    <a:pt x="141" y="687"/>
                    <a:pt x="258" y="573"/>
                    <a:pt x="288" y="420"/>
                  </a:cubicBezTo>
                  <a:cubicBezTo>
                    <a:pt x="291" y="421"/>
                    <a:pt x="293" y="421"/>
                    <a:pt x="296" y="421"/>
                  </a:cubicBezTo>
                  <a:cubicBezTo>
                    <a:pt x="319" y="421"/>
                    <a:pt x="338" y="382"/>
                    <a:pt x="338" y="335"/>
                  </a:cubicBezTo>
                  <a:cubicBezTo>
                    <a:pt x="338" y="287"/>
                    <a:pt x="319" y="248"/>
                    <a:pt x="296" y="2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42" name="Line 37"/>
            <p:cNvSpPr>
              <a:spLocks noChangeShapeType="1"/>
            </p:cNvSpPr>
            <p:nvPr userDrawn="1"/>
          </p:nvSpPr>
          <p:spPr bwMode="auto">
            <a:xfrm>
              <a:off x="3188" y="2209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43" name="Line 38"/>
            <p:cNvSpPr>
              <a:spLocks noChangeShapeType="1"/>
            </p:cNvSpPr>
            <p:nvPr userDrawn="1"/>
          </p:nvSpPr>
          <p:spPr bwMode="auto">
            <a:xfrm>
              <a:off x="3188" y="2209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44" name="Freeform 39"/>
            <p:cNvSpPr>
              <a:spLocks/>
            </p:cNvSpPr>
            <p:nvPr userDrawn="1"/>
          </p:nvSpPr>
          <p:spPr bwMode="auto">
            <a:xfrm>
              <a:off x="1932" y="2209"/>
              <a:ext cx="1892" cy="763"/>
            </a:xfrm>
            <a:custGeom>
              <a:avLst/>
              <a:gdLst>
                <a:gd name="T0" fmla="*/ 564 w 798"/>
                <a:gd name="T1" fmla="*/ 22 h 322"/>
                <a:gd name="T2" fmla="*/ 535 w 798"/>
                <a:gd name="T3" fmla="*/ 5 h 322"/>
                <a:gd name="T4" fmla="*/ 529 w 798"/>
                <a:gd name="T5" fmla="*/ 0 h 322"/>
                <a:gd name="T6" fmla="*/ 499 w 798"/>
                <a:gd name="T7" fmla="*/ 11 h 322"/>
                <a:gd name="T8" fmla="*/ 495 w 798"/>
                <a:gd name="T9" fmla="*/ 12 h 322"/>
                <a:gd name="T10" fmla="*/ 480 w 798"/>
                <a:gd name="T11" fmla="*/ 18 h 322"/>
                <a:gd name="T12" fmla="*/ 405 w 798"/>
                <a:gd name="T13" fmla="*/ 47 h 322"/>
                <a:gd name="T14" fmla="*/ 400 w 798"/>
                <a:gd name="T15" fmla="*/ 49 h 322"/>
                <a:gd name="T16" fmla="*/ 400 w 798"/>
                <a:gd name="T17" fmla="*/ 49 h 322"/>
                <a:gd name="T18" fmla="*/ 400 w 798"/>
                <a:gd name="T19" fmla="*/ 49 h 322"/>
                <a:gd name="T20" fmla="*/ 399 w 798"/>
                <a:gd name="T21" fmla="*/ 49 h 322"/>
                <a:gd name="T22" fmla="*/ 399 w 798"/>
                <a:gd name="T23" fmla="*/ 49 h 322"/>
                <a:gd name="T24" fmla="*/ 395 w 798"/>
                <a:gd name="T25" fmla="*/ 47 h 322"/>
                <a:gd name="T26" fmla="*/ 304 w 798"/>
                <a:gd name="T27" fmla="*/ 12 h 322"/>
                <a:gd name="T28" fmla="*/ 271 w 798"/>
                <a:gd name="T29" fmla="*/ 0 h 322"/>
                <a:gd name="T30" fmla="*/ 264 w 798"/>
                <a:gd name="T31" fmla="*/ 5 h 322"/>
                <a:gd name="T32" fmla="*/ 235 w 798"/>
                <a:gd name="T33" fmla="*/ 22 h 322"/>
                <a:gd name="T34" fmla="*/ 0 w 798"/>
                <a:gd name="T35" fmla="*/ 190 h 322"/>
                <a:gd name="T36" fmla="*/ 180 w 798"/>
                <a:gd name="T37" fmla="*/ 285 h 322"/>
                <a:gd name="T38" fmla="*/ 184 w 798"/>
                <a:gd name="T39" fmla="*/ 287 h 322"/>
                <a:gd name="T40" fmla="*/ 355 w 798"/>
                <a:gd name="T41" fmla="*/ 321 h 322"/>
                <a:gd name="T42" fmla="*/ 367 w 798"/>
                <a:gd name="T43" fmla="*/ 321 h 322"/>
                <a:gd name="T44" fmla="*/ 394 w 798"/>
                <a:gd name="T45" fmla="*/ 322 h 322"/>
                <a:gd name="T46" fmla="*/ 395 w 798"/>
                <a:gd name="T47" fmla="*/ 322 h 322"/>
                <a:gd name="T48" fmla="*/ 401 w 798"/>
                <a:gd name="T49" fmla="*/ 322 h 322"/>
                <a:gd name="T50" fmla="*/ 404 w 798"/>
                <a:gd name="T51" fmla="*/ 322 h 322"/>
                <a:gd name="T52" fmla="*/ 405 w 798"/>
                <a:gd name="T53" fmla="*/ 322 h 322"/>
                <a:gd name="T54" fmla="*/ 405 w 798"/>
                <a:gd name="T55" fmla="*/ 322 h 322"/>
                <a:gd name="T56" fmla="*/ 429 w 798"/>
                <a:gd name="T57" fmla="*/ 321 h 322"/>
                <a:gd name="T58" fmla="*/ 444 w 798"/>
                <a:gd name="T59" fmla="*/ 320 h 322"/>
                <a:gd name="T60" fmla="*/ 444 w 798"/>
                <a:gd name="T61" fmla="*/ 320 h 322"/>
                <a:gd name="T62" fmla="*/ 616 w 798"/>
                <a:gd name="T63" fmla="*/ 285 h 322"/>
                <a:gd name="T64" fmla="*/ 620 w 798"/>
                <a:gd name="T65" fmla="*/ 284 h 322"/>
                <a:gd name="T66" fmla="*/ 798 w 798"/>
                <a:gd name="T67" fmla="*/ 188 h 322"/>
                <a:gd name="T68" fmla="*/ 564 w 798"/>
                <a:gd name="T69" fmla="*/ 22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98" h="322">
                  <a:moveTo>
                    <a:pt x="564" y="22"/>
                  </a:moveTo>
                  <a:cubicBezTo>
                    <a:pt x="554" y="19"/>
                    <a:pt x="542" y="11"/>
                    <a:pt x="535" y="5"/>
                  </a:cubicBezTo>
                  <a:cubicBezTo>
                    <a:pt x="531" y="2"/>
                    <a:pt x="529" y="0"/>
                    <a:pt x="529" y="0"/>
                  </a:cubicBezTo>
                  <a:cubicBezTo>
                    <a:pt x="499" y="11"/>
                    <a:pt x="499" y="11"/>
                    <a:pt x="499" y="11"/>
                  </a:cubicBezTo>
                  <a:cubicBezTo>
                    <a:pt x="495" y="12"/>
                    <a:pt x="495" y="12"/>
                    <a:pt x="495" y="12"/>
                  </a:cubicBezTo>
                  <a:cubicBezTo>
                    <a:pt x="480" y="18"/>
                    <a:pt x="480" y="18"/>
                    <a:pt x="480" y="18"/>
                  </a:cubicBezTo>
                  <a:cubicBezTo>
                    <a:pt x="405" y="47"/>
                    <a:pt x="405" y="47"/>
                    <a:pt x="405" y="47"/>
                  </a:cubicBezTo>
                  <a:cubicBezTo>
                    <a:pt x="400" y="49"/>
                    <a:pt x="400" y="49"/>
                    <a:pt x="400" y="49"/>
                  </a:cubicBezTo>
                  <a:cubicBezTo>
                    <a:pt x="400" y="49"/>
                    <a:pt x="400" y="49"/>
                    <a:pt x="400" y="49"/>
                  </a:cubicBezTo>
                  <a:cubicBezTo>
                    <a:pt x="400" y="49"/>
                    <a:pt x="400" y="49"/>
                    <a:pt x="400" y="49"/>
                  </a:cubicBezTo>
                  <a:cubicBezTo>
                    <a:pt x="399" y="49"/>
                    <a:pt x="399" y="49"/>
                    <a:pt x="399" y="49"/>
                  </a:cubicBezTo>
                  <a:cubicBezTo>
                    <a:pt x="399" y="49"/>
                    <a:pt x="399" y="49"/>
                    <a:pt x="399" y="49"/>
                  </a:cubicBezTo>
                  <a:cubicBezTo>
                    <a:pt x="395" y="47"/>
                    <a:pt x="395" y="47"/>
                    <a:pt x="395" y="47"/>
                  </a:cubicBezTo>
                  <a:cubicBezTo>
                    <a:pt x="304" y="12"/>
                    <a:pt x="304" y="12"/>
                    <a:pt x="304" y="12"/>
                  </a:cubicBezTo>
                  <a:cubicBezTo>
                    <a:pt x="271" y="0"/>
                    <a:pt x="271" y="0"/>
                    <a:pt x="271" y="0"/>
                  </a:cubicBezTo>
                  <a:cubicBezTo>
                    <a:pt x="271" y="0"/>
                    <a:pt x="268" y="2"/>
                    <a:pt x="264" y="5"/>
                  </a:cubicBezTo>
                  <a:cubicBezTo>
                    <a:pt x="257" y="11"/>
                    <a:pt x="245" y="19"/>
                    <a:pt x="235" y="22"/>
                  </a:cubicBezTo>
                  <a:cubicBezTo>
                    <a:pt x="198" y="33"/>
                    <a:pt x="76" y="32"/>
                    <a:pt x="0" y="190"/>
                  </a:cubicBezTo>
                  <a:cubicBezTo>
                    <a:pt x="55" y="230"/>
                    <a:pt x="115" y="263"/>
                    <a:pt x="180" y="285"/>
                  </a:cubicBezTo>
                  <a:cubicBezTo>
                    <a:pt x="182" y="286"/>
                    <a:pt x="183" y="286"/>
                    <a:pt x="184" y="287"/>
                  </a:cubicBezTo>
                  <a:cubicBezTo>
                    <a:pt x="238" y="305"/>
                    <a:pt x="296" y="317"/>
                    <a:pt x="355" y="321"/>
                  </a:cubicBezTo>
                  <a:cubicBezTo>
                    <a:pt x="359" y="321"/>
                    <a:pt x="363" y="321"/>
                    <a:pt x="367" y="321"/>
                  </a:cubicBezTo>
                  <a:cubicBezTo>
                    <a:pt x="376" y="322"/>
                    <a:pt x="385" y="322"/>
                    <a:pt x="394" y="322"/>
                  </a:cubicBezTo>
                  <a:cubicBezTo>
                    <a:pt x="395" y="322"/>
                    <a:pt x="395" y="322"/>
                    <a:pt x="395" y="322"/>
                  </a:cubicBezTo>
                  <a:cubicBezTo>
                    <a:pt x="401" y="322"/>
                    <a:pt x="401" y="322"/>
                    <a:pt x="401" y="322"/>
                  </a:cubicBezTo>
                  <a:cubicBezTo>
                    <a:pt x="404" y="322"/>
                    <a:pt x="404" y="322"/>
                    <a:pt x="404" y="322"/>
                  </a:cubicBezTo>
                  <a:cubicBezTo>
                    <a:pt x="405" y="322"/>
                    <a:pt x="405" y="322"/>
                    <a:pt x="405" y="322"/>
                  </a:cubicBezTo>
                  <a:cubicBezTo>
                    <a:pt x="405" y="322"/>
                    <a:pt x="405" y="322"/>
                    <a:pt x="405" y="322"/>
                  </a:cubicBezTo>
                  <a:cubicBezTo>
                    <a:pt x="413" y="322"/>
                    <a:pt x="421" y="322"/>
                    <a:pt x="429" y="321"/>
                  </a:cubicBezTo>
                  <a:cubicBezTo>
                    <a:pt x="434" y="321"/>
                    <a:pt x="439" y="321"/>
                    <a:pt x="444" y="320"/>
                  </a:cubicBezTo>
                  <a:cubicBezTo>
                    <a:pt x="444" y="320"/>
                    <a:pt x="444" y="320"/>
                    <a:pt x="444" y="320"/>
                  </a:cubicBezTo>
                  <a:cubicBezTo>
                    <a:pt x="504" y="316"/>
                    <a:pt x="562" y="304"/>
                    <a:pt x="616" y="285"/>
                  </a:cubicBezTo>
                  <a:cubicBezTo>
                    <a:pt x="618" y="285"/>
                    <a:pt x="619" y="284"/>
                    <a:pt x="620" y="284"/>
                  </a:cubicBezTo>
                  <a:cubicBezTo>
                    <a:pt x="685" y="261"/>
                    <a:pt x="744" y="228"/>
                    <a:pt x="798" y="188"/>
                  </a:cubicBezTo>
                  <a:cubicBezTo>
                    <a:pt x="722" y="32"/>
                    <a:pt x="601" y="33"/>
                    <a:pt x="564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45" name="Freeform 40"/>
            <p:cNvSpPr>
              <a:spLocks/>
            </p:cNvSpPr>
            <p:nvPr userDrawn="1"/>
          </p:nvSpPr>
          <p:spPr bwMode="auto">
            <a:xfrm>
              <a:off x="3366" y="2754"/>
              <a:ext cx="36" cy="130"/>
            </a:xfrm>
            <a:custGeom>
              <a:avLst/>
              <a:gdLst>
                <a:gd name="T0" fmla="*/ 15 w 15"/>
                <a:gd name="T1" fmla="*/ 54 h 55"/>
                <a:gd name="T2" fmla="*/ 11 w 15"/>
                <a:gd name="T3" fmla="*/ 55 h 55"/>
                <a:gd name="T4" fmla="*/ 0 w 15"/>
                <a:gd name="T5" fmla="*/ 0 h 55"/>
                <a:gd name="T6" fmla="*/ 15 w 15"/>
                <a:gd name="T7" fmla="*/ 54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" h="55">
                  <a:moveTo>
                    <a:pt x="15" y="54"/>
                  </a:moveTo>
                  <a:cubicBezTo>
                    <a:pt x="14" y="54"/>
                    <a:pt x="13" y="55"/>
                    <a:pt x="11" y="55"/>
                  </a:cubicBezTo>
                  <a:cubicBezTo>
                    <a:pt x="3" y="26"/>
                    <a:pt x="0" y="0"/>
                    <a:pt x="0" y="0"/>
                  </a:cubicBezTo>
                  <a:lnTo>
                    <a:pt x="15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46" name="Freeform 41"/>
            <p:cNvSpPr>
              <a:spLocks/>
            </p:cNvSpPr>
            <p:nvPr userDrawn="1"/>
          </p:nvSpPr>
          <p:spPr bwMode="auto">
            <a:xfrm>
              <a:off x="2358" y="2763"/>
              <a:ext cx="48" cy="126"/>
            </a:xfrm>
            <a:custGeom>
              <a:avLst/>
              <a:gdLst>
                <a:gd name="T0" fmla="*/ 20 w 20"/>
                <a:gd name="T1" fmla="*/ 0 h 53"/>
                <a:gd name="T2" fmla="*/ 4 w 20"/>
                <a:gd name="T3" fmla="*/ 53 h 53"/>
                <a:gd name="T4" fmla="*/ 0 w 20"/>
                <a:gd name="T5" fmla="*/ 51 h 53"/>
                <a:gd name="T6" fmla="*/ 20 w 20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53">
                  <a:moveTo>
                    <a:pt x="20" y="0"/>
                  </a:moveTo>
                  <a:cubicBezTo>
                    <a:pt x="20" y="2"/>
                    <a:pt x="15" y="26"/>
                    <a:pt x="4" y="53"/>
                  </a:cubicBezTo>
                  <a:cubicBezTo>
                    <a:pt x="3" y="52"/>
                    <a:pt x="2" y="52"/>
                    <a:pt x="0" y="51"/>
                  </a:cubicBezTo>
                  <a:lnTo>
                    <a:pt x="2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47" name="Freeform 42"/>
            <p:cNvSpPr>
              <a:spLocks/>
            </p:cNvSpPr>
            <p:nvPr userDrawn="1"/>
          </p:nvSpPr>
          <p:spPr bwMode="auto">
            <a:xfrm>
              <a:off x="2136" y="268"/>
              <a:ext cx="1479" cy="1102"/>
            </a:xfrm>
            <a:custGeom>
              <a:avLst/>
              <a:gdLst>
                <a:gd name="T0" fmla="*/ 624 w 624"/>
                <a:gd name="T1" fmla="*/ 355 h 465"/>
                <a:gd name="T2" fmla="*/ 313 w 624"/>
                <a:gd name="T3" fmla="*/ 0 h 465"/>
                <a:gd name="T4" fmla="*/ 224 w 624"/>
                <a:gd name="T5" fmla="*/ 13 h 465"/>
                <a:gd name="T6" fmla="*/ 121 w 624"/>
                <a:gd name="T7" fmla="*/ 83 h 465"/>
                <a:gd name="T8" fmla="*/ 80 w 624"/>
                <a:gd name="T9" fmla="*/ 110 h 465"/>
                <a:gd name="T10" fmla="*/ 80 w 624"/>
                <a:gd name="T11" fmla="*/ 110 h 465"/>
                <a:gd name="T12" fmla="*/ 69 w 624"/>
                <a:gd name="T13" fmla="*/ 125 h 465"/>
                <a:gd name="T14" fmla="*/ 68 w 624"/>
                <a:gd name="T15" fmla="*/ 125 h 465"/>
                <a:gd name="T16" fmla="*/ 14 w 624"/>
                <a:gd name="T17" fmla="*/ 244 h 465"/>
                <a:gd name="T18" fmla="*/ 14 w 624"/>
                <a:gd name="T19" fmla="*/ 245 h 465"/>
                <a:gd name="T20" fmla="*/ 0 w 624"/>
                <a:gd name="T21" fmla="*/ 355 h 465"/>
                <a:gd name="T22" fmla="*/ 35 w 624"/>
                <a:gd name="T23" fmla="*/ 465 h 465"/>
                <a:gd name="T24" fmla="*/ 135 w 624"/>
                <a:gd name="T25" fmla="*/ 232 h 465"/>
                <a:gd name="T26" fmla="*/ 256 w 624"/>
                <a:gd name="T27" fmla="*/ 294 h 465"/>
                <a:gd name="T28" fmla="*/ 539 w 624"/>
                <a:gd name="T29" fmla="*/ 308 h 465"/>
                <a:gd name="T30" fmla="*/ 590 w 624"/>
                <a:gd name="T31" fmla="*/ 465 h 465"/>
                <a:gd name="T32" fmla="*/ 624 w 624"/>
                <a:gd name="T33" fmla="*/ 355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24" h="465">
                  <a:moveTo>
                    <a:pt x="624" y="355"/>
                  </a:moveTo>
                  <a:cubicBezTo>
                    <a:pt x="624" y="137"/>
                    <a:pt x="485" y="0"/>
                    <a:pt x="313" y="0"/>
                  </a:cubicBezTo>
                  <a:cubicBezTo>
                    <a:pt x="282" y="0"/>
                    <a:pt x="252" y="5"/>
                    <a:pt x="224" y="13"/>
                  </a:cubicBezTo>
                  <a:cubicBezTo>
                    <a:pt x="119" y="50"/>
                    <a:pt x="121" y="83"/>
                    <a:pt x="121" y="83"/>
                  </a:cubicBezTo>
                  <a:cubicBezTo>
                    <a:pt x="106" y="85"/>
                    <a:pt x="93" y="95"/>
                    <a:pt x="80" y="110"/>
                  </a:cubicBezTo>
                  <a:cubicBezTo>
                    <a:pt x="80" y="110"/>
                    <a:pt x="80" y="110"/>
                    <a:pt x="80" y="110"/>
                  </a:cubicBezTo>
                  <a:cubicBezTo>
                    <a:pt x="76" y="115"/>
                    <a:pt x="72" y="120"/>
                    <a:pt x="69" y="125"/>
                  </a:cubicBezTo>
                  <a:cubicBezTo>
                    <a:pt x="68" y="125"/>
                    <a:pt x="68" y="125"/>
                    <a:pt x="68" y="125"/>
                  </a:cubicBezTo>
                  <a:cubicBezTo>
                    <a:pt x="44" y="159"/>
                    <a:pt x="25" y="199"/>
                    <a:pt x="14" y="244"/>
                  </a:cubicBezTo>
                  <a:cubicBezTo>
                    <a:pt x="14" y="245"/>
                    <a:pt x="14" y="245"/>
                    <a:pt x="14" y="245"/>
                  </a:cubicBezTo>
                  <a:cubicBezTo>
                    <a:pt x="5" y="279"/>
                    <a:pt x="0" y="316"/>
                    <a:pt x="0" y="355"/>
                  </a:cubicBezTo>
                  <a:cubicBezTo>
                    <a:pt x="0" y="386"/>
                    <a:pt x="30" y="436"/>
                    <a:pt x="35" y="465"/>
                  </a:cubicBezTo>
                  <a:cubicBezTo>
                    <a:pt x="50" y="375"/>
                    <a:pt x="85" y="291"/>
                    <a:pt x="135" y="232"/>
                  </a:cubicBezTo>
                  <a:cubicBezTo>
                    <a:pt x="157" y="253"/>
                    <a:pt x="195" y="278"/>
                    <a:pt x="256" y="294"/>
                  </a:cubicBezTo>
                  <a:cubicBezTo>
                    <a:pt x="381" y="327"/>
                    <a:pt x="503" y="256"/>
                    <a:pt x="539" y="308"/>
                  </a:cubicBezTo>
                  <a:cubicBezTo>
                    <a:pt x="563" y="355"/>
                    <a:pt x="580" y="408"/>
                    <a:pt x="590" y="465"/>
                  </a:cubicBezTo>
                  <a:cubicBezTo>
                    <a:pt x="595" y="436"/>
                    <a:pt x="624" y="386"/>
                    <a:pt x="624" y="3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</p:grpSp>
      <p:grpSp>
        <p:nvGrpSpPr>
          <p:cNvPr id="49" name="Group 23"/>
          <p:cNvGrpSpPr>
            <a:grpSpLocks noChangeAspect="1"/>
          </p:cNvGrpSpPr>
          <p:nvPr userDrawn="1"/>
        </p:nvGrpSpPr>
        <p:grpSpPr bwMode="auto">
          <a:xfrm>
            <a:off x="3919902" y="1582382"/>
            <a:ext cx="1304196" cy="1734645"/>
            <a:chOff x="1661" y="2"/>
            <a:chExt cx="2436" cy="3240"/>
          </a:xfrm>
          <a:solidFill>
            <a:schemeClr val="tx1"/>
          </a:solidFill>
        </p:grpSpPr>
        <p:sp>
          <p:nvSpPr>
            <p:cNvPr id="50" name="Freeform 24"/>
            <p:cNvSpPr>
              <a:spLocks/>
            </p:cNvSpPr>
            <p:nvPr userDrawn="1"/>
          </p:nvSpPr>
          <p:spPr bwMode="auto">
            <a:xfrm>
              <a:off x="1845" y="2"/>
              <a:ext cx="2072" cy="2716"/>
            </a:xfrm>
            <a:custGeom>
              <a:avLst/>
              <a:gdLst>
                <a:gd name="T0" fmla="*/ 1254 w 1254"/>
                <a:gd name="T1" fmla="*/ 1293 h 1645"/>
                <a:gd name="T2" fmla="*/ 627 w 1254"/>
                <a:gd name="T3" fmla="*/ 1622 h 1645"/>
                <a:gd name="T4" fmla="*/ 0 w 1254"/>
                <a:gd name="T5" fmla="*/ 1293 h 1645"/>
                <a:gd name="T6" fmla="*/ 207 w 1254"/>
                <a:gd name="T7" fmla="*/ 1147 h 1645"/>
                <a:gd name="T8" fmla="*/ 27 w 1254"/>
                <a:gd name="T9" fmla="*/ 633 h 1645"/>
                <a:gd name="T10" fmla="*/ 79 w 1254"/>
                <a:gd name="T11" fmla="*/ 382 h 1645"/>
                <a:gd name="T12" fmla="*/ 82 w 1254"/>
                <a:gd name="T13" fmla="*/ 375 h 1645"/>
                <a:gd name="T14" fmla="*/ 212 w 1254"/>
                <a:gd name="T15" fmla="*/ 173 h 1645"/>
                <a:gd name="T16" fmla="*/ 627 w 1254"/>
                <a:gd name="T17" fmla="*/ 0 h 1645"/>
                <a:gd name="T18" fmla="*/ 669 w 1254"/>
                <a:gd name="T19" fmla="*/ 2 h 1645"/>
                <a:gd name="T20" fmla="*/ 1041 w 1254"/>
                <a:gd name="T21" fmla="*/ 174 h 1645"/>
                <a:gd name="T22" fmla="*/ 1171 w 1254"/>
                <a:gd name="T23" fmla="*/ 375 h 1645"/>
                <a:gd name="T24" fmla="*/ 1224 w 1254"/>
                <a:gd name="T25" fmla="*/ 592 h 1645"/>
                <a:gd name="T26" fmla="*/ 1226 w 1254"/>
                <a:gd name="T27" fmla="*/ 679 h 1645"/>
                <a:gd name="T28" fmla="*/ 1218 w 1254"/>
                <a:gd name="T29" fmla="*/ 766 h 1645"/>
                <a:gd name="T30" fmla="*/ 1046 w 1254"/>
                <a:gd name="T31" fmla="*/ 1147 h 1645"/>
                <a:gd name="T32" fmla="*/ 1254 w 1254"/>
                <a:gd name="T33" fmla="*/ 1293 h 1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54" h="1645">
                  <a:moveTo>
                    <a:pt x="1254" y="1293"/>
                  </a:moveTo>
                  <a:cubicBezTo>
                    <a:pt x="1254" y="1293"/>
                    <a:pt x="897" y="1645"/>
                    <a:pt x="627" y="1622"/>
                  </a:cubicBezTo>
                  <a:cubicBezTo>
                    <a:pt x="357" y="1645"/>
                    <a:pt x="0" y="1293"/>
                    <a:pt x="0" y="1293"/>
                  </a:cubicBezTo>
                  <a:cubicBezTo>
                    <a:pt x="0" y="1293"/>
                    <a:pt x="352" y="1303"/>
                    <a:pt x="207" y="1147"/>
                  </a:cubicBezTo>
                  <a:cubicBezTo>
                    <a:pt x="72" y="988"/>
                    <a:pt x="23" y="799"/>
                    <a:pt x="27" y="633"/>
                  </a:cubicBezTo>
                  <a:cubicBezTo>
                    <a:pt x="29" y="539"/>
                    <a:pt x="48" y="452"/>
                    <a:pt x="79" y="382"/>
                  </a:cubicBezTo>
                  <a:cubicBezTo>
                    <a:pt x="80" y="380"/>
                    <a:pt x="81" y="377"/>
                    <a:pt x="82" y="375"/>
                  </a:cubicBezTo>
                  <a:cubicBezTo>
                    <a:pt x="111" y="299"/>
                    <a:pt x="156" y="230"/>
                    <a:pt x="212" y="173"/>
                  </a:cubicBezTo>
                  <a:cubicBezTo>
                    <a:pt x="318" y="66"/>
                    <a:pt x="464" y="0"/>
                    <a:pt x="627" y="0"/>
                  </a:cubicBezTo>
                  <a:cubicBezTo>
                    <a:pt x="641" y="0"/>
                    <a:pt x="655" y="1"/>
                    <a:pt x="669" y="2"/>
                  </a:cubicBezTo>
                  <a:cubicBezTo>
                    <a:pt x="814" y="12"/>
                    <a:pt x="945" y="76"/>
                    <a:pt x="1041" y="174"/>
                  </a:cubicBezTo>
                  <a:cubicBezTo>
                    <a:pt x="1098" y="230"/>
                    <a:pt x="1142" y="299"/>
                    <a:pt x="1171" y="375"/>
                  </a:cubicBezTo>
                  <a:cubicBezTo>
                    <a:pt x="1199" y="436"/>
                    <a:pt x="1218" y="511"/>
                    <a:pt x="1224" y="592"/>
                  </a:cubicBezTo>
                  <a:cubicBezTo>
                    <a:pt x="1226" y="621"/>
                    <a:pt x="1227" y="650"/>
                    <a:pt x="1226" y="679"/>
                  </a:cubicBezTo>
                  <a:cubicBezTo>
                    <a:pt x="1225" y="708"/>
                    <a:pt x="1222" y="737"/>
                    <a:pt x="1218" y="766"/>
                  </a:cubicBezTo>
                  <a:cubicBezTo>
                    <a:pt x="1199" y="895"/>
                    <a:pt x="1146" y="1029"/>
                    <a:pt x="1046" y="1147"/>
                  </a:cubicBezTo>
                  <a:cubicBezTo>
                    <a:pt x="902" y="1303"/>
                    <a:pt x="1254" y="1293"/>
                    <a:pt x="1254" y="12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57" name="Rectangle 25"/>
            <p:cNvSpPr>
              <a:spLocks noChangeArrowheads="1"/>
            </p:cNvSpPr>
            <p:nvPr userDrawn="1"/>
          </p:nvSpPr>
          <p:spPr bwMode="auto">
            <a:xfrm>
              <a:off x="2588" y="1990"/>
              <a:ext cx="584" cy="10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58" name="Freeform 26"/>
            <p:cNvSpPr>
              <a:spLocks/>
            </p:cNvSpPr>
            <p:nvPr userDrawn="1"/>
          </p:nvSpPr>
          <p:spPr bwMode="auto">
            <a:xfrm>
              <a:off x="2588" y="2053"/>
              <a:ext cx="595" cy="394"/>
            </a:xfrm>
            <a:custGeom>
              <a:avLst/>
              <a:gdLst>
                <a:gd name="T0" fmla="*/ 0 w 360"/>
                <a:gd name="T1" fmla="*/ 10 h 239"/>
                <a:gd name="T2" fmla="*/ 360 w 360"/>
                <a:gd name="T3" fmla="*/ 239 h 239"/>
                <a:gd name="T4" fmla="*/ 360 w 360"/>
                <a:gd name="T5" fmla="*/ 0 h 239"/>
                <a:gd name="T6" fmla="*/ 0 w 360"/>
                <a:gd name="T7" fmla="*/ 1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239">
                  <a:moveTo>
                    <a:pt x="0" y="10"/>
                  </a:moveTo>
                  <a:cubicBezTo>
                    <a:pt x="0" y="10"/>
                    <a:pt x="297" y="130"/>
                    <a:pt x="360" y="239"/>
                  </a:cubicBezTo>
                  <a:cubicBezTo>
                    <a:pt x="360" y="0"/>
                    <a:pt x="360" y="0"/>
                    <a:pt x="360" y="0"/>
                  </a:cubicBez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59" name="Freeform 27"/>
            <p:cNvSpPr>
              <a:spLocks/>
            </p:cNvSpPr>
            <p:nvPr userDrawn="1"/>
          </p:nvSpPr>
          <p:spPr bwMode="auto">
            <a:xfrm>
              <a:off x="1909" y="41"/>
              <a:ext cx="983" cy="2096"/>
            </a:xfrm>
            <a:custGeom>
              <a:avLst/>
              <a:gdLst>
                <a:gd name="T0" fmla="*/ 76 w 595"/>
                <a:gd name="T1" fmla="*/ 458 h 1269"/>
                <a:gd name="T2" fmla="*/ 95 w 595"/>
                <a:gd name="T3" fmla="*/ 464 h 1269"/>
                <a:gd name="T4" fmla="*/ 595 w 595"/>
                <a:gd name="T5" fmla="*/ 0 h 1269"/>
                <a:gd name="T6" fmla="*/ 595 w 595"/>
                <a:gd name="T7" fmla="*/ 1269 h 1269"/>
                <a:gd name="T8" fmla="*/ 89 w 595"/>
                <a:gd name="T9" fmla="*/ 775 h 1269"/>
                <a:gd name="T10" fmla="*/ 76 w 595"/>
                <a:gd name="T11" fmla="*/ 778 h 1269"/>
                <a:gd name="T12" fmla="*/ 0 w 595"/>
                <a:gd name="T13" fmla="*/ 618 h 1269"/>
                <a:gd name="T14" fmla="*/ 76 w 595"/>
                <a:gd name="T15" fmla="*/ 458 h 1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5" h="1269">
                  <a:moveTo>
                    <a:pt x="76" y="458"/>
                  </a:moveTo>
                  <a:cubicBezTo>
                    <a:pt x="82" y="458"/>
                    <a:pt x="89" y="460"/>
                    <a:pt x="95" y="464"/>
                  </a:cubicBezTo>
                  <a:cubicBezTo>
                    <a:pt x="156" y="196"/>
                    <a:pt x="357" y="0"/>
                    <a:pt x="595" y="0"/>
                  </a:cubicBezTo>
                  <a:cubicBezTo>
                    <a:pt x="595" y="1269"/>
                    <a:pt x="595" y="1269"/>
                    <a:pt x="595" y="1269"/>
                  </a:cubicBezTo>
                  <a:cubicBezTo>
                    <a:pt x="348" y="1269"/>
                    <a:pt x="141" y="1058"/>
                    <a:pt x="89" y="775"/>
                  </a:cubicBezTo>
                  <a:cubicBezTo>
                    <a:pt x="84" y="777"/>
                    <a:pt x="80" y="778"/>
                    <a:pt x="76" y="778"/>
                  </a:cubicBezTo>
                  <a:cubicBezTo>
                    <a:pt x="34" y="778"/>
                    <a:pt x="0" y="706"/>
                    <a:pt x="0" y="618"/>
                  </a:cubicBezTo>
                  <a:cubicBezTo>
                    <a:pt x="0" y="530"/>
                    <a:pt x="34" y="458"/>
                    <a:pt x="76" y="4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60" name="Freeform 28"/>
            <p:cNvSpPr>
              <a:spLocks/>
            </p:cNvSpPr>
            <p:nvPr userDrawn="1"/>
          </p:nvSpPr>
          <p:spPr bwMode="auto">
            <a:xfrm>
              <a:off x="2892" y="41"/>
              <a:ext cx="982" cy="2096"/>
            </a:xfrm>
            <a:custGeom>
              <a:avLst/>
              <a:gdLst>
                <a:gd name="T0" fmla="*/ 594 w 594"/>
                <a:gd name="T1" fmla="*/ 618 h 1269"/>
                <a:gd name="T2" fmla="*/ 592 w 594"/>
                <a:gd name="T3" fmla="*/ 655 h 1269"/>
                <a:gd name="T4" fmla="*/ 519 w 594"/>
                <a:gd name="T5" fmla="*/ 778 h 1269"/>
                <a:gd name="T6" fmla="*/ 506 w 594"/>
                <a:gd name="T7" fmla="*/ 775 h 1269"/>
                <a:gd name="T8" fmla="*/ 504 w 594"/>
                <a:gd name="T9" fmla="*/ 785 h 1269"/>
                <a:gd name="T10" fmla="*/ 0 w 594"/>
                <a:gd name="T11" fmla="*/ 1269 h 1269"/>
                <a:gd name="T12" fmla="*/ 0 w 594"/>
                <a:gd name="T13" fmla="*/ 0 h 1269"/>
                <a:gd name="T14" fmla="*/ 33 w 594"/>
                <a:gd name="T15" fmla="*/ 1 h 1269"/>
                <a:gd name="T16" fmla="*/ 500 w 594"/>
                <a:gd name="T17" fmla="*/ 464 h 1269"/>
                <a:gd name="T18" fmla="*/ 519 w 594"/>
                <a:gd name="T19" fmla="*/ 458 h 1269"/>
                <a:gd name="T20" fmla="*/ 590 w 594"/>
                <a:gd name="T21" fmla="*/ 568 h 1269"/>
                <a:gd name="T22" fmla="*/ 594 w 594"/>
                <a:gd name="T23" fmla="*/ 618 h 1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4" h="1269">
                  <a:moveTo>
                    <a:pt x="594" y="618"/>
                  </a:moveTo>
                  <a:cubicBezTo>
                    <a:pt x="594" y="631"/>
                    <a:pt x="593" y="643"/>
                    <a:pt x="592" y="655"/>
                  </a:cubicBezTo>
                  <a:cubicBezTo>
                    <a:pt x="584" y="726"/>
                    <a:pt x="554" y="778"/>
                    <a:pt x="519" y="778"/>
                  </a:cubicBezTo>
                  <a:cubicBezTo>
                    <a:pt x="514" y="778"/>
                    <a:pt x="510" y="777"/>
                    <a:pt x="506" y="775"/>
                  </a:cubicBezTo>
                  <a:cubicBezTo>
                    <a:pt x="505" y="778"/>
                    <a:pt x="505" y="782"/>
                    <a:pt x="504" y="785"/>
                  </a:cubicBezTo>
                  <a:cubicBezTo>
                    <a:pt x="449" y="1063"/>
                    <a:pt x="244" y="1269"/>
                    <a:pt x="0" y="126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0"/>
                    <a:pt x="22" y="0"/>
                    <a:pt x="33" y="1"/>
                  </a:cubicBezTo>
                  <a:cubicBezTo>
                    <a:pt x="256" y="18"/>
                    <a:pt x="441" y="209"/>
                    <a:pt x="500" y="464"/>
                  </a:cubicBezTo>
                  <a:cubicBezTo>
                    <a:pt x="506" y="460"/>
                    <a:pt x="512" y="458"/>
                    <a:pt x="519" y="458"/>
                  </a:cubicBezTo>
                  <a:cubicBezTo>
                    <a:pt x="552" y="458"/>
                    <a:pt x="580" y="504"/>
                    <a:pt x="590" y="568"/>
                  </a:cubicBezTo>
                  <a:cubicBezTo>
                    <a:pt x="593" y="584"/>
                    <a:pt x="594" y="601"/>
                    <a:pt x="594" y="6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61" name="Line 29"/>
            <p:cNvSpPr>
              <a:spLocks noChangeShapeType="1"/>
            </p:cNvSpPr>
            <p:nvPr userDrawn="1"/>
          </p:nvSpPr>
          <p:spPr bwMode="auto">
            <a:xfrm>
              <a:off x="3277" y="2259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62" name="Line 30"/>
            <p:cNvSpPr>
              <a:spLocks noChangeShapeType="1"/>
            </p:cNvSpPr>
            <p:nvPr userDrawn="1"/>
          </p:nvSpPr>
          <p:spPr bwMode="auto">
            <a:xfrm>
              <a:off x="3277" y="2259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63" name="Freeform 31"/>
            <p:cNvSpPr>
              <a:spLocks/>
            </p:cNvSpPr>
            <p:nvPr userDrawn="1"/>
          </p:nvSpPr>
          <p:spPr bwMode="auto">
            <a:xfrm>
              <a:off x="1661" y="2259"/>
              <a:ext cx="2436" cy="983"/>
            </a:xfrm>
            <a:custGeom>
              <a:avLst/>
              <a:gdLst>
                <a:gd name="T0" fmla="*/ 1042 w 1474"/>
                <a:gd name="T1" fmla="*/ 42 h 595"/>
                <a:gd name="T2" fmla="*/ 988 w 1474"/>
                <a:gd name="T3" fmla="*/ 9 h 595"/>
                <a:gd name="T4" fmla="*/ 976 w 1474"/>
                <a:gd name="T5" fmla="*/ 0 h 595"/>
                <a:gd name="T6" fmla="*/ 921 w 1474"/>
                <a:gd name="T7" fmla="*/ 20 h 595"/>
                <a:gd name="T8" fmla="*/ 914 w 1474"/>
                <a:gd name="T9" fmla="*/ 23 h 595"/>
                <a:gd name="T10" fmla="*/ 887 w 1474"/>
                <a:gd name="T11" fmla="*/ 34 h 595"/>
                <a:gd name="T12" fmla="*/ 747 w 1474"/>
                <a:gd name="T13" fmla="*/ 459 h 595"/>
                <a:gd name="T14" fmla="*/ 729 w 1474"/>
                <a:gd name="T15" fmla="*/ 459 h 595"/>
                <a:gd name="T16" fmla="*/ 561 w 1474"/>
                <a:gd name="T17" fmla="*/ 23 h 595"/>
                <a:gd name="T18" fmla="*/ 499 w 1474"/>
                <a:gd name="T19" fmla="*/ 0 h 595"/>
                <a:gd name="T20" fmla="*/ 487 w 1474"/>
                <a:gd name="T21" fmla="*/ 9 h 595"/>
                <a:gd name="T22" fmla="*/ 434 w 1474"/>
                <a:gd name="T23" fmla="*/ 42 h 595"/>
                <a:gd name="T24" fmla="*/ 0 w 1474"/>
                <a:gd name="T25" fmla="*/ 351 h 595"/>
                <a:gd name="T26" fmla="*/ 332 w 1474"/>
                <a:gd name="T27" fmla="*/ 528 h 595"/>
                <a:gd name="T28" fmla="*/ 340 w 1474"/>
                <a:gd name="T29" fmla="*/ 530 h 595"/>
                <a:gd name="T30" fmla="*/ 655 w 1474"/>
                <a:gd name="T31" fmla="*/ 593 h 595"/>
                <a:gd name="T32" fmla="*/ 677 w 1474"/>
                <a:gd name="T33" fmla="*/ 594 h 595"/>
                <a:gd name="T34" fmla="*/ 728 w 1474"/>
                <a:gd name="T35" fmla="*/ 595 h 595"/>
                <a:gd name="T36" fmla="*/ 729 w 1474"/>
                <a:gd name="T37" fmla="*/ 595 h 595"/>
                <a:gd name="T38" fmla="*/ 740 w 1474"/>
                <a:gd name="T39" fmla="*/ 595 h 595"/>
                <a:gd name="T40" fmla="*/ 747 w 1474"/>
                <a:gd name="T41" fmla="*/ 595 h 595"/>
                <a:gd name="T42" fmla="*/ 747 w 1474"/>
                <a:gd name="T43" fmla="*/ 595 h 595"/>
                <a:gd name="T44" fmla="*/ 747 w 1474"/>
                <a:gd name="T45" fmla="*/ 595 h 595"/>
                <a:gd name="T46" fmla="*/ 792 w 1474"/>
                <a:gd name="T47" fmla="*/ 594 h 595"/>
                <a:gd name="T48" fmla="*/ 820 w 1474"/>
                <a:gd name="T49" fmla="*/ 592 h 595"/>
                <a:gd name="T50" fmla="*/ 820 w 1474"/>
                <a:gd name="T51" fmla="*/ 592 h 595"/>
                <a:gd name="T52" fmla="*/ 1139 w 1474"/>
                <a:gd name="T53" fmla="*/ 527 h 595"/>
                <a:gd name="T54" fmla="*/ 1146 w 1474"/>
                <a:gd name="T55" fmla="*/ 524 h 595"/>
                <a:gd name="T56" fmla="*/ 1474 w 1474"/>
                <a:gd name="T57" fmla="*/ 347 h 595"/>
                <a:gd name="T58" fmla="*/ 1042 w 1474"/>
                <a:gd name="T59" fmla="*/ 42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74" h="595">
                  <a:moveTo>
                    <a:pt x="1042" y="42"/>
                  </a:moveTo>
                  <a:cubicBezTo>
                    <a:pt x="1024" y="36"/>
                    <a:pt x="1002" y="20"/>
                    <a:pt x="988" y="9"/>
                  </a:cubicBezTo>
                  <a:cubicBezTo>
                    <a:pt x="981" y="4"/>
                    <a:pt x="976" y="0"/>
                    <a:pt x="976" y="0"/>
                  </a:cubicBezTo>
                  <a:cubicBezTo>
                    <a:pt x="921" y="20"/>
                    <a:pt x="921" y="20"/>
                    <a:pt x="921" y="20"/>
                  </a:cubicBezTo>
                  <a:cubicBezTo>
                    <a:pt x="914" y="23"/>
                    <a:pt x="914" y="23"/>
                    <a:pt x="914" y="23"/>
                  </a:cubicBezTo>
                  <a:cubicBezTo>
                    <a:pt x="887" y="34"/>
                    <a:pt x="887" y="34"/>
                    <a:pt x="887" y="34"/>
                  </a:cubicBezTo>
                  <a:cubicBezTo>
                    <a:pt x="747" y="459"/>
                    <a:pt x="747" y="459"/>
                    <a:pt x="747" y="459"/>
                  </a:cubicBezTo>
                  <a:cubicBezTo>
                    <a:pt x="729" y="459"/>
                    <a:pt x="729" y="459"/>
                    <a:pt x="729" y="459"/>
                  </a:cubicBezTo>
                  <a:cubicBezTo>
                    <a:pt x="561" y="23"/>
                    <a:pt x="561" y="23"/>
                    <a:pt x="561" y="23"/>
                  </a:cubicBezTo>
                  <a:cubicBezTo>
                    <a:pt x="499" y="0"/>
                    <a:pt x="499" y="0"/>
                    <a:pt x="499" y="0"/>
                  </a:cubicBezTo>
                  <a:cubicBezTo>
                    <a:pt x="499" y="0"/>
                    <a:pt x="495" y="4"/>
                    <a:pt x="487" y="9"/>
                  </a:cubicBezTo>
                  <a:cubicBezTo>
                    <a:pt x="474" y="20"/>
                    <a:pt x="452" y="36"/>
                    <a:pt x="434" y="42"/>
                  </a:cubicBezTo>
                  <a:cubicBezTo>
                    <a:pt x="366" y="61"/>
                    <a:pt x="140" y="59"/>
                    <a:pt x="0" y="351"/>
                  </a:cubicBezTo>
                  <a:cubicBezTo>
                    <a:pt x="100" y="426"/>
                    <a:pt x="212" y="486"/>
                    <a:pt x="332" y="528"/>
                  </a:cubicBezTo>
                  <a:cubicBezTo>
                    <a:pt x="335" y="528"/>
                    <a:pt x="337" y="529"/>
                    <a:pt x="340" y="530"/>
                  </a:cubicBezTo>
                  <a:cubicBezTo>
                    <a:pt x="440" y="564"/>
                    <a:pt x="546" y="586"/>
                    <a:pt x="655" y="593"/>
                  </a:cubicBezTo>
                  <a:cubicBezTo>
                    <a:pt x="663" y="593"/>
                    <a:pt x="670" y="593"/>
                    <a:pt x="677" y="594"/>
                  </a:cubicBezTo>
                  <a:cubicBezTo>
                    <a:pt x="694" y="595"/>
                    <a:pt x="711" y="595"/>
                    <a:pt x="728" y="595"/>
                  </a:cubicBezTo>
                  <a:cubicBezTo>
                    <a:pt x="729" y="595"/>
                    <a:pt x="729" y="595"/>
                    <a:pt x="729" y="595"/>
                  </a:cubicBezTo>
                  <a:cubicBezTo>
                    <a:pt x="740" y="595"/>
                    <a:pt x="740" y="595"/>
                    <a:pt x="740" y="595"/>
                  </a:cubicBezTo>
                  <a:cubicBezTo>
                    <a:pt x="747" y="595"/>
                    <a:pt x="747" y="595"/>
                    <a:pt x="747" y="595"/>
                  </a:cubicBezTo>
                  <a:cubicBezTo>
                    <a:pt x="747" y="595"/>
                    <a:pt x="747" y="595"/>
                    <a:pt x="747" y="595"/>
                  </a:cubicBezTo>
                  <a:cubicBezTo>
                    <a:pt x="747" y="595"/>
                    <a:pt x="747" y="595"/>
                    <a:pt x="747" y="595"/>
                  </a:cubicBezTo>
                  <a:cubicBezTo>
                    <a:pt x="762" y="595"/>
                    <a:pt x="777" y="594"/>
                    <a:pt x="792" y="594"/>
                  </a:cubicBezTo>
                  <a:cubicBezTo>
                    <a:pt x="801" y="593"/>
                    <a:pt x="811" y="593"/>
                    <a:pt x="820" y="592"/>
                  </a:cubicBezTo>
                  <a:cubicBezTo>
                    <a:pt x="820" y="592"/>
                    <a:pt x="820" y="592"/>
                    <a:pt x="820" y="592"/>
                  </a:cubicBezTo>
                  <a:cubicBezTo>
                    <a:pt x="931" y="584"/>
                    <a:pt x="1038" y="562"/>
                    <a:pt x="1139" y="527"/>
                  </a:cubicBezTo>
                  <a:cubicBezTo>
                    <a:pt x="1141" y="526"/>
                    <a:pt x="1144" y="525"/>
                    <a:pt x="1146" y="524"/>
                  </a:cubicBezTo>
                  <a:cubicBezTo>
                    <a:pt x="1265" y="482"/>
                    <a:pt x="1375" y="422"/>
                    <a:pt x="1474" y="347"/>
                  </a:cubicBezTo>
                  <a:cubicBezTo>
                    <a:pt x="1334" y="59"/>
                    <a:pt x="1110" y="61"/>
                    <a:pt x="1042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64" name="Freeform 32"/>
            <p:cNvSpPr>
              <a:spLocks/>
            </p:cNvSpPr>
            <p:nvPr userDrawn="1"/>
          </p:nvSpPr>
          <p:spPr bwMode="auto">
            <a:xfrm>
              <a:off x="3509" y="2963"/>
              <a:ext cx="46" cy="166"/>
            </a:xfrm>
            <a:custGeom>
              <a:avLst/>
              <a:gdLst>
                <a:gd name="T0" fmla="*/ 28 w 28"/>
                <a:gd name="T1" fmla="*/ 98 h 101"/>
                <a:gd name="T2" fmla="*/ 21 w 28"/>
                <a:gd name="T3" fmla="*/ 101 h 101"/>
                <a:gd name="T4" fmla="*/ 0 w 28"/>
                <a:gd name="T5" fmla="*/ 0 h 101"/>
                <a:gd name="T6" fmla="*/ 28 w 28"/>
                <a:gd name="T7" fmla="*/ 9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01">
                  <a:moveTo>
                    <a:pt x="28" y="98"/>
                  </a:moveTo>
                  <a:cubicBezTo>
                    <a:pt x="26" y="99"/>
                    <a:pt x="23" y="100"/>
                    <a:pt x="21" y="101"/>
                  </a:cubicBezTo>
                  <a:cubicBezTo>
                    <a:pt x="4" y="47"/>
                    <a:pt x="0" y="0"/>
                    <a:pt x="0" y="0"/>
                  </a:cubicBezTo>
                  <a:lnTo>
                    <a:pt x="28" y="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65" name="Freeform 33"/>
            <p:cNvSpPr>
              <a:spLocks/>
            </p:cNvSpPr>
            <p:nvPr userDrawn="1"/>
          </p:nvSpPr>
          <p:spPr bwMode="auto">
            <a:xfrm>
              <a:off x="2210" y="2974"/>
              <a:ext cx="61" cy="160"/>
            </a:xfrm>
            <a:custGeom>
              <a:avLst/>
              <a:gdLst>
                <a:gd name="T0" fmla="*/ 37 w 37"/>
                <a:gd name="T1" fmla="*/ 0 h 97"/>
                <a:gd name="T2" fmla="*/ 8 w 37"/>
                <a:gd name="T3" fmla="*/ 97 h 97"/>
                <a:gd name="T4" fmla="*/ 0 w 37"/>
                <a:gd name="T5" fmla="*/ 95 h 97"/>
                <a:gd name="T6" fmla="*/ 37 w 37"/>
                <a:gd name="T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97">
                  <a:moveTo>
                    <a:pt x="37" y="0"/>
                  </a:moveTo>
                  <a:cubicBezTo>
                    <a:pt x="36" y="2"/>
                    <a:pt x="28" y="47"/>
                    <a:pt x="8" y="97"/>
                  </a:cubicBezTo>
                  <a:cubicBezTo>
                    <a:pt x="5" y="96"/>
                    <a:pt x="3" y="95"/>
                    <a:pt x="0" y="95"/>
                  </a:cubicBezTo>
                  <a:lnTo>
                    <a:pt x="3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66" name="Freeform 34"/>
            <p:cNvSpPr>
              <a:spLocks/>
            </p:cNvSpPr>
            <p:nvPr userDrawn="1"/>
          </p:nvSpPr>
          <p:spPr bwMode="auto">
            <a:xfrm>
              <a:off x="1886" y="2"/>
              <a:ext cx="1988" cy="1458"/>
            </a:xfrm>
            <a:custGeom>
              <a:avLst/>
              <a:gdLst>
                <a:gd name="T0" fmla="*/ 1203 w 1203"/>
                <a:gd name="T1" fmla="*/ 642 h 883"/>
                <a:gd name="T2" fmla="*/ 1201 w 1203"/>
                <a:gd name="T3" fmla="*/ 679 h 883"/>
                <a:gd name="T4" fmla="*/ 1193 w 1203"/>
                <a:gd name="T5" fmla="*/ 766 h 883"/>
                <a:gd name="T6" fmla="*/ 1159 w 1203"/>
                <a:gd name="T7" fmla="*/ 864 h 883"/>
                <a:gd name="T8" fmla="*/ 1113 w 1203"/>
                <a:gd name="T9" fmla="*/ 809 h 883"/>
                <a:gd name="T10" fmla="*/ 609 w 1203"/>
                <a:gd name="T11" fmla="*/ 362 h 883"/>
                <a:gd name="T12" fmla="*/ 533 w 1203"/>
                <a:gd name="T13" fmla="*/ 345 h 883"/>
                <a:gd name="T14" fmla="*/ 68 w 1203"/>
                <a:gd name="T15" fmla="*/ 883 h 883"/>
                <a:gd name="T16" fmla="*/ 2 w 1203"/>
                <a:gd name="T17" fmla="*/ 633 h 883"/>
                <a:gd name="T18" fmla="*/ 54 w 1203"/>
                <a:gd name="T19" fmla="*/ 382 h 883"/>
                <a:gd name="T20" fmla="*/ 57 w 1203"/>
                <a:gd name="T21" fmla="*/ 375 h 883"/>
                <a:gd name="T22" fmla="*/ 187 w 1203"/>
                <a:gd name="T23" fmla="*/ 173 h 883"/>
                <a:gd name="T24" fmla="*/ 602 w 1203"/>
                <a:gd name="T25" fmla="*/ 0 h 883"/>
                <a:gd name="T26" fmla="*/ 644 w 1203"/>
                <a:gd name="T27" fmla="*/ 2 h 883"/>
                <a:gd name="T28" fmla="*/ 1016 w 1203"/>
                <a:gd name="T29" fmla="*/ 174 h 883"/>
                <a:gd name="T30" fmla="*/ 1146 w 1203"/>
                <a:gd name="T31" fmla="*/ 375 h 883"/>
                <a:gd name="T32" fmla="*/ 1199 w 1203"/>
                <a:gd name="T33" fmla="*/ 592 h 883"/>
                <a:gd name="T34" fmla="*/ 1203 w 1203"/>
                <a:gd name="T35" fmla="*/ 642 h 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03" h="883">
                  <a:moveTo>
                    <a:pt x="1203" y="642"/>
                  </a:moveTo>
                  <a:cubicBezTo>
                    <a:pt x="1203" y="655"/>
                    <a:pt x="1202" y="667"/>
                    <a:pt x="1201" y="679"/>
                  </a:cubicBezTo>
                  <a:cubicBezTo>
                    <a:pt x="1200" y="708"/>
                    <a:pt x="1197" y="737"/>
                    <a:pt x="1193" y="766"/>
                  </a:cubicBezTo>
                  <a:cubicBezTo>
                    <a:pt x="1185" y="799"/>
                    <a:pt x="1174" y="831"/>
                    <a:pt x="1159" y="864"/>
                  </a:cubicBezTo>
                  <a:cubicBezTo>
                    <a:pt x="1149" y="852"/>
                    <a:pt x="1133" y="833"/>
                    <a:pt x="1113" y="809"/>
                  </a:cubicBezTo>
                  <a:cubicBezTo>
                    <a:pt x="1008" y="684"/>
                    <a:pt x="779" y="431"/>
                    <a:pt x="609" y="362"/>
                  </a:cubicBezTo>
                  <a:cubicBezTo>
                    <a:pt x="582" y="352"/>
                    <a:pt x="556" y="345"/>
                    <a:pt x="533" y="345"/>
                  </a:cubicBezTo>
                  <a:cubicBezTo>
                    <a:pt x="533" y="345"/>
                    <a:pt x="468" y="731"/>
                    <a:pt x="68" y="883"/>
                  </a:cubicBezTo>
                  <a:cubicBezTo>
                    <a:pt x="24" y="796"/>
                    <a:pt x="4" y="713"/>
                    <a:pt x="2" y="633"/>
                  </a:cubicBezTo>
                  <a:cubicBezTo>
                    <a:pt x="0" y="544"/>
                    <a:pt x="20" y="460"/>
                    <a:pt x="54" y="382"/>
                  </a:cubicBezTo>
                  <a:cubicBezTo>
                    <a:pt x="55" y="380"/>
                    <a:pt x="56" y="377"/>
                    <a:pt x="57" y="375"/>
                  </a:cubicBezTo>
                  <a:cubicBezTo>
                    <a:pt x="86" y="299"/>
                    <a:pt x="131" y="230"/>
                    <a:pt x="187" y="173"/>
                  </a:cubicBezTo>
                  <a:cubicBezTo>
                    <a:pt x="293" y="66"/>
                    <a:pt x="439" y="0"/>
                    <a:pt x="602" y="0"/>
                  </a:cubicBezTo>
                  <a:cubicBezTo>
                    <a:pt x="616" y="0"/>
                    <a:pt x="630" y="1"/>
                    <a:pt x="644" y="2"/>
                  </a:cubicBezTo>
                  <a:cubicBezTo>
                    <a:pt x="789" y="12"/>
                    <a:pt x="920" y="76"/>
                    <a:pt x="1016" y="174"/>
                  </a:cubicBezTo>
                  <a:cubicBezTo>
                    <a:pt x="1073" y="230"/>
                    <a:pt x="1117" y="299"/>
                    <a:pt x="1146" y="375"/>
                  </a:cubicBezTo>
                  <a:cubicBezTo>
                    <a:pt x="1174" y="436"/>
                    <a:pt x="1193" y="511"/>
                    <a:pt x="1199" y="592"/>
                  </a:cubicBezTo>
                  <a:cubicBezTo>
                    <a:pt x="1202" y="608"/>
                    <a:pt x="1203" y="625"/>
                    <a:pt x="1203" y="6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67" name="Freeform 35"/>
            <p:cNvSpPr>
              <a:spLocks/>
            </p:cNvSpPr>
            <p:nvPr userDrawn="1"/>
          </p:nvSpPr>
          <p:spPr bwMode="auto">
            <a:xfrm>
              <a:off x="2152" y="2485"/>
              <a:ext cx="714" cy="532"/>
            </a:xfrm>
            <a:custGeom>
              <a:avLst/>
              <a:gdLst>
                <a:gd name="T0" fmla="*/ 432 w 432"/>
                <a:gd name="T1" fmla="*/ 322 h 322"/>
                <a:gd name="T2" fmla="*/ 188 w 432"/>
                <a:gd name="T3" fmla="*/ 19 h 322"/>
                <a:gd name="T4" fmla="*/ 0 w 432"/>
                <a:gd name="T5" fmla="*/ 38 h 322"/>
                <a:gd name="T6" fmla="*/ 196 w 432"/>
                <a:gd name="T7" fmla="*/ 0 h 322"/>
                <a:gd name="T8" fmla="*/ 432 w 432"/>
                <a:gd name="T9" fmla="*/ 322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2" h="322">
                  <a:moveTo>
                    <a:pt x="432" y="322"/>
                  </a:moveTo>
                  <a:cubicBezTo>
                    <a:pt x="188" y="19"/>
                    <a:pt x="188" y="19"/>
                    <a:pt x="188" y="19"/>
                  </a:cubicBezTo>
                  <a:cubicBezTo>
                    <a:pt x="188" y="19"/>
                    <a:pt x="61" y="32"/>
                    <a:pt x="0" y="38"/>
                  </a:cubicBezTo>
                  <a:cubicBezTo>
                    <a:pt x="139" y="7"/>
                    <a:pt x="196" y="0"/>
                    <a:pt x="196" y="0"/>
                  </a:cubicBezTo>
                  <a:cubicBezTo>
                    <a:pt x="432" y="322"/>
                    <a:pt x="432" y="322"/>
                    <a:pt x="432" y="32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68" name="Freeform 36"/>
            <p:cNvSpPr>
              <a:spLocks/>
            </p:cNvSpPr>
            <p:nvPr userDrawn="1"/>
          </p:nvSpPr>
          <p:spPr bwMode="auto">
            <a:xfrm>
              <a:off x="2896" y="2499"/>
              <a:ext cx="707" cy="518"/>
            </a:xfrm>
            <a:custGeom>
              <a:avLst/>
              <a:gdLst>
                <a:gd name="T0" fmla="*/ 0 w 428"/>
                <a:gd name="T1" fmla="*/ 314 h 314"/>
                <a:gd name="T2" fmla="*/ 239 w 428"/>
                <a:gd name="T3" fmla="*/ 18 h 314"/>
                <a:gd name="T4" fmla="*/ 428 w 428"/>
                <a:gd name="T5" fmla="*/ 41 h 314"/>
                <a:gd name="T6" fmla="*/ 231 w 428"/>
                <a:gd name="T7" fmla="*/ 0 h 314"/>
                <a:gd name="T8" fmla="*/ 0 w 428"/>
                <a:gd name="T9" fmla="*/ 314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8" h="314">
                  <a:moveTo>
                    <a:pt x="0" y="314"/>
                  </a:moveTo>
                  <a:cubicBezTo>
                    <a:pt x="239" y="18"/>
                    <a:pt x="239" y="18"/>
                    <a:pt x="239" y="18"/>
                  </a:cubicBezTo>
                  <a:cubicBezTo>
                    <a:pt x="239" y="18"/>
                    <a:pt x="367" y="34"/>
                    <a:pt x="428" y="41"/>
                  </a:cubicBezTo>
                  <a:cubicBezTo>
                    <a:pt x="289" y="10"/>
                    <a:pt x="231" y="0"/>
                    <a:pt x="231" y="0"/>
                  </a:cubicBezTo>
                  <a:cubicBezTo>
                    <a:pt x="0" y="314"/>
                    <a:pt x="0" y="314"/>
                    <a:pt x="0" y="31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69" name="Freeform 37"/>
            <p:cNvSpPr>
              <a:spLocks/>
            </p:cNvSpPr>
            <p:nvPr userDrawn="1"/>
          </p:nvSpPr>
          <p:spPr bwMode="auto">
            <a:xfrm>
              <a:off x="2152" y="2259"/>
              <a:ext cx="714" cy="758"/>
            </a:xfrm>
            <a:custGeom>
              <a:avLst/>
              <a:gdLst>
                <a:gd name="T0" fmla="*/ 714 w 714"/>
                <a:gd name="T1" fmla="*/ 758 h 758"/>
                <a:gd name="T2" fmla="*/ 324 w 714"/>
                <a:gd name="T3" fmla="*/ 226 h 758"/>
                <a:gd name="T4" fmla="*/ 0 w 714"/>
                <a:gd name="T5" fmla="*/ 289 h 758"/>
                <a:gd name="T6" fmla="*/ 334 w 714"/>
                <a:gd name="T7" fmla="*/ 0 h 758"/>
                <a:gd name="T8" fmla="*/ 436 w 714"/>
                <a:gd name="T9" fmla="*/ 38 h 758"/>
                <a:gd name="T10" fmla="*/ 714 w 714"/>
                <a:gd name="T11" fmla="*/ 758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14" h="758">
                  <a:moveTo>
                    <a:pt x="714" y="758"/>
                  </a:moveTo>
                  <a:lnTo>
                    <a:pt x="324" y="226"/>
                  </a:lnTo>
                  <a:lnTo>
                    <a:pt x="0" y="289"/>
                  </a:lnTo>
                  <a:lnTo>
                    <a:pt x="334" y="0"/>
                  </a:lnTo>
                  <a:lnTo>
                    <a:pt x="436" y="38"/>
                  </a:lnTo>
                  <a:lnTo>
                    <a:pt x="714" y="7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70" name="Freeform 38"/>
            <p:cNvSpPr>
              <a:spLocks/>
            </p:cNvSpPr>
            <p:nvPr userDrawn="1"/>
          </p:nvSpPr>
          <p:spPr bwMode="auto">
            <a:xfrm>
              <a:off x="2896" y="2259"/>
              <a:ext cx="707" cy="758"/>
            </a:xfrm>
            <a:custGeom>
              <a:avLst/>
              <a:gdLst>
                <a:gd name="T0" fmla="*/ 0 w 707"/>
                <a:gd name="T1" fmla="*/ 758 h 758"/>
                <a:gd name="T2" fmla="*/ 381 w 707"/>
                <a:gd name="T3" fmla="*/ 240 h 758"/>
                <a:gd name="T4" fmla="*/ 707 w 707"/>
                <a:gd name="T5" fmla="*/ 307 h 758"/>
                <a:gd name="T6" fmla="*/ 378 w 707"/>
                <a:gd name="T7" fmla="*/ 0 h 758"/>
                <a:gd name="T8" fmla="*/ 231 w 707"/>
                <a:gd name="T9" fmla="*/ 56 h 758"/>
                <a:gd name="T10" fmla="*/ 0 w 707"/>
                <a:gd name="T11" fmla="*/ 758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07" h="758">
                  <a:moveTo>
                    <a:pt x="0" y="758"/>
                  </a:moveTo>
                  <a:lnTo>
                    <a:pt x="381" y="240"/>
                  </a:lnTo>
                  <a:lnTo>
                    <a:pt x="707" y="307"/>
                  </a:lnTo>
                  <a:lnTo>
                    <a:pt x="378" y="0"/>
                  </a:lnTo>
                  <a:lnTo>
                    <a:pt x="231" y="56"/>
                  </a:lnTo>
                  <a:lnTo>
                    <a:pt x="0" y="7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71" name="Oval 39"/>
            <p:cNvSpPr>
              <a:spLocks noChangeArrowheads="1"/>
            </p:cNvSpPr>
            <p:nvPr userDrawn="1"/>
          </p:nvSpPr>
          <p:spPr bwMode="auto">
            <a:xfrm>
              <a:off x="2835" y="3085"/>
              <a:ext cx="87" cy="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</p:grpSp>
      <p:grpSp>
        <p:nvGrpSpPr>
          <p:cNvPr id="73" name="Group 4"/>
          <p:cNvGrpSpPr>
            <a:grpSpLocks noChangeAspect="1"/>
          </p:cNvGrpSpPr>
          <p:nvPr userDrawn="1"/>
        </p:nvGrpSpPr>
        <p:grpSpPr bwMode="auto">
          <a:xfrm>
            <a:off x="1086803" y="1507323"/>
            <a:ext cx="1231384" cy="1828492"/>
            <a:chOff x="1854" y="95"/>
            <a:chExt cx="2054" cy="3050"/>
          </a:xfrm>
          <a:solidFill>
            <a:schemeClr val="tx1"/>
          </a:solidFill>
        </p:grpSpPr>
        <p:sp>
          <p:nvSpPr>
            <p:cNvPr id="74" name="Rectangle 5"/>
            <p:cNvSpPr>
              <a:spLocks noChangeArrowheads="1"/>
            </p:cNvSpPr>
            <p:nvPr userDrawn="1"/>
          </p:nvSpPr>
          <p:spPr bwMode="auto">
            <a:xfrm>
              <a:off x="2634" y="2091"/>
              <a:ext cx="494" cy="52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75" name="Freeform 6"/>
            <p:cNvSpPr>
              <a:spLocks/>
            </p:cNvSpPr>
            <p:nvPr userDrawn="1"/>
          </p:nvSpPr>
          <p:spPr bwMode="auto">
            <a:xfrm>
              <a:off x="2634" y="2143"/>
              <a:ext cx="503" cy="332"/>
            </a:xfrm>
            <a:custGeom>
              <a:avLst/>
              <a:gdLst>
                <a:gd name="T0" fmla="*/ 0 w 212"/>
                <a:gd name="T1" fmla="*/ 8 h 140"/>
                <a:gd name="T2" fmla="*/ 212 w 212"/>
                <a:gd name="T3" fmla="*/ 140 h 140"/>
                <a:gd name="T4" fmla="*/ 212 w 212"/>
                <a:gd name="T5" fmla="*/ 0 h 140"/>
                <a:gd name="T6" fmla="*/ 0 w 212"/>
                <a:gd name="T7" fmla="*/ 8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2" h="140">
                  <a:moveTo>
                    <a:pt x="0" y="8"/>
                  </a:moveTo>
                  <a:cubicBezTo>
                    <a:pt x="0" y="8"/>
                    <a:pt x="175" y="76"/>
                    <a:pt x="212" y="140"/>
                  </a:cubicBezTo>
                  <a:cubicBezTo>
                    <a:pt x="212" y="0"/>
                    <a:pt x="212" y="0"/>
                    <a:pt x="212" y="0"/>
                  </a:cubicBezTo>
                  <a:lnTo>
                    <a:pt x="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76" name="Freeform 7"/>
            <p:cNvSpPr>
              <a:spLocks/>
            </p:cNvSpPr>
            <p:nvPr userDrawn="1"/>
          </p:nvSpPr>
          <p:spPr bwMode="auto">
            <a:xfrm>
              <a:off x="2020" y="448"/>
              <a:ext cx="871" cy="1766"/>
            </a:xfrm>
            <a:custGeom>
              <a:avLst/>
              <a:gdLst>
                <a:gd name="T0" fmla="*/ 46 w 367"/>
                <a:gd name="T1" fmla="*/ 269 h 746"/>
                <a:gd name="T2" fmla="*/ 58 w 367"/>
                <a:gd name="T3" fmla="*/ 273 h 746"/>
                <a:gd name="T4" fmla="*/ 367 w 367"/>
                <a:gd name="T5" fmla="*/ 0 h 746"/>
                <a:gd name="T6" fmla="*/ 367 w 367"/>
                <a:gd name="T7" fmla="*/ 746 h 746"/>
                <a:gd name="T8" fmla="*/ 54 w 367"/>
                <a:gd name="T9" fmla="*/ 456 h 746"/>
                <a:gd name="T10" fmla="*/ 46 w 367"/>
                <a:gd name="T11" fmla="*/ 457 h 746"/>
                <a:gd name="T12" fmla="*/ 0 w 367"/>
                <a:gd name="T13" fmla="*/ 363 h 746"/>
                <a:gd name="T14" fmla="*/ 46 w 367"/>
                <a:gd name="T15" fmla="*/ 269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7" h="746">
                  <a:moveTo>
                    <a:pt x="46" y="269"/>
                  </a:moveTo>
                  <a:cubicBezTo>
                    <a:pt x="51" y="269"/>
                    <a:pt x="55" y="271"/>
                    <a:pt x="58" y="273"/>
                  </a:cubicBezTo>
                  <a:cubicBezTo>
                    <a:pt x="96" y="115"/>
                    <a:pt x="220" y="0"/>
                    <a:pt x="367" y="0"/>
                  </a:cubicBezTo>
                  <a:cubicBezTo>
                    <a:pt x="367" y="746"/>
                    <a:pt x="367" y="746"/>
                    <a:pt x="367" y="746"/>
                  </a:cubicBezTo>
                  <a:cubicBezTo>
                    <a:pt x="215" y="746"/>
                    <a:pt x="87" y="622"/>
                    <a:pt x="54" y="456"/>
                  </a:cubicBezTo>
                  <a:cubicBezTo>
                    <a:pt x="52" y="457"/>
                    <a:pt x="49" y="457"/>
                    <a:pt x="46" y="457"/>
                  </a:cubicBezTo>
                  <a:cubicBezTo>
                    <a:pt x="21" y="457"/>
                    <a:pt x="0" y="415"/>
                    <a:pt x="0" y="363"/>
                  </a:cubicBezTo>
                  <a:cubicBezTo>
                    <a:pt x="0" y="311"/>
                    <a:pt x="21" y="269"/>
                    <a:pt x="46" y="2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77" name="Freeform 8"/>
            <p:cNvSpPr>
              <a:spLocks/>
            </p:cNvSpPr>
            <p:nvPr userDrawn="1"/>
          </p:nvSpPr>
          <p:spPr bwMode="auto">
            <a:xfrm>
              <a:off x="2891" y="448"/>
              <a:ext cx="872" cy="1766"/>
            </a:xfrm>
            <a:custGeom>
              <a:avLst/>
              <a:gdLst>
                <a:gd name="T0" fmla="*/ 321 w 368"/>
                <a:gd name="T1" fmla="*/ 269 h 746"/>
                <a:gd name="T2" fmla="*/ 309 w 368"/>
                <a:gd name="T3" fmla="*/ 273 h 746"/>
                <a:gd name="T4" fmla="*/ 0 w 368"/>
                <a:gd name="T5" fmla="*/ 0 h 746"/>
                <a:gd name="T6" fmla="*/ 0 w 368"/>
                <a:gd name="T7" fmla="*/ 746 h 746"/>
                <a:gd name="T8" fmla="*/ 313 w 368"/>
                <a:gd name="T9" fmla="*/ 456 h 746"/>
                <a:gd name="T10" fmla="*/ 321 w 368"/>
                <a:gd name="T11" fmla="*/ 457 h 746"/>
                <a:gd name="T12" fmla="*/ 368 w 368"/>
                <a:gd name="T13" fmla="*/ 363 h 746"/>
                <a:gd name="T14" fmla="*/ 321 w 368"/>
                <a:gd name="T15" fmla="*/ 269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8" h="746">
                  <a:moveTo>
                    <a:pt x="321" y="269"/>
                  </a:moveTo>
                  <a:cubicBezTo>
                    <a:pt x="317" y="269"/>
                    <a:pt x="313" y="271"/>
                    <a:pt x="309" y="273"/>
                  </a:cubicBezTo>
                  <a:cubicBezTo>
                    <a:pt x="272" y="115"/>
                    <a:pt x="148" y="0"/>
                    <a:pt x="0" y="0"/>
                  </a:cubicBezTo>
                  <a:cubicBezTo>
                    <a:pt x="0" y="746"/>
                    <a:pt x="0" y="746"/>
                    <a:pt x="0" y="746"/>
                  </a:cubicBezTo>
                  <a:cubicBezTo>
                    <a:pt x="153" y="746"/>
                    <a:pt x="281" y="622"/>
                    <a:pt x="313" y="456"/>
                  </a:cubicBezTo>
                  <a:cubicBezTo>
                    <a:pt x="316" y="457"/>
                    <a:pt x="318" y="457"/>
                    <a:pt x="321" y="457"/>
                  </a:cubicBezTo>
                  <a:cubicBezTo>
                    <a:pt x="347" y="457"/>
                    <a:pt x="368" y="415"/>
                    <a:pt x="368" y="363"/>
                  </a:cubicBezTo>
                  <a:cubicBezTo>
                    <a:pt x="368" y="311"/>
                    <a:pt x="347" y="269"/>
                    <a:pt x="321" y="2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78" name="Line 9"/>
            <p:cNvSpPr>
              <a:spLocks noChangeShapeType="1"/>
            </p:cNvSpPr>
            <p:nvPr userDrawn="1"/>
          </p:nvSpPr>
          <p:spPr bwMode="auto">
            <a:xfrm>
              <a:off x="3215" y="2316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79" name="Line 10"/>
            <p:cNvSpPr>
              <a:spLocks noChangeShapeType="1"/>
            </p:cNvSpPr>
            <p:nvPr userDrawn="1"/>
          </p:nvSpPr>
          <p:spPr bwMode="auto">
            <a:xfrm>
              <a:off x="3215" y="2316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80" name="Freeform 11"/>
            <p:cNvSpPr>
              <a:spLocks/>
            </p:cNvSpPr>
            <p:nvPr userDrawn="1"/>
          </p:nvSpPr>
          <p:spPr bwMode="auto">
            <a:xfrm>
              <a:off x="1854" y="2316"/>
              <a:ext cx="2054" cy="829"/>
            </a:xfrm>
            <a:custGeom>
              <a:avLst/>
              <a:gdLst>
                <a:gd name="T0" fmla="*/ 612 w 866"/>
                <a:gd name="T1" fmla="*/ 25 h 350"/>
                <a:gd name="T2" fmla="*/ 580 w 866"/>
                <a:gd name="T3" fmla="*/ 6 h 350"/>
                <a:gd name="T4" fmla="*/ 573 w 866"/>
                <a:gd name="T5" fmla="*/ 0 h 350"/>
                <a:gd name="T6" fmla="*/ 541 w 866"/>
                <a:gd name="T7" fmla="*/ 13 h 350"/>
                <a:gd name="T8" fmla="*/ 537 w 866"/>
                <a:gd name="T9" fmla="*/ 14 h 350"/>
                <a:gd name="T10" fmla="*/ 521 w 866"/>
                <a:gd name="T11" fmla="*/ 20 h 350"/>
                <a:gd name="T12" fmla="*/ 439 w 866"/>
                <a:gd name="T13" fmla="*/ 52 h 350"/>
                <a:gd name="T14" fmla="*/ 434 w 866"/>
                <a:gd name="T15" fmla="*/ 54 h 350"/>
                <a:gd name="T16" fmla="*/ 433 w 866"/>
                <a:gd name="T17" fmla="*/ 54 h 350"/>
                <a:gd name="T18" fmla="*/ 433 w 866"/>
                <a:gd name="T19" fmla="*/ 54 h 350"/>
                <a:gd name="T20" fmla="*/ 433 w 866"/>
                <a:gd name="T21" fmla="*/ 54 h 350"/>
                <a:gd name="T22" fmla="*/ 433 w 866"/>
                <a:gd name="T23" fmla="*/ 54 h 350"/>
                <a:gd name="T24" fmla="*/ 428 w 866"/>
                <a:gd name="T25" fmla="*/ 52 h 350"/>
                <a:gd name="T26" fmla="*/ 329 w 866"/>
                <a:gd name="T27" fmla="*/ 14 h 350"/>
                <a:gd name="T28" fmla="*/ 293 w 866"/>
                <a:gd name="T29" fmla="*/ 0 h 350"/>
                <a:gd name="T30" fmla="*/ 286 w 866"/>
                <a:gd name="T31" fmla="*/ 6 h 350"/>
                <a:gd name="T32" fmla="*/ 255 w 866"/>
                <a:gd name="T33" fmla="*/ 25 h 350"/>
                <a:gd name="T34" fmla="*/ 0 w 866"/>
                <a:gd name="T35" fmla="*/ 207 h 350"/>
                <a:gd name="T36" fmla="*/ 195 w 866"/>
                <a:gd name="T37" fmla="*/ 311 h 350"/>
                <a:gd name="T38" fmla="*/ 199 w 866"/>
                <a:gd name="T39" fmla="*/ 312 h 350"/>
                <a:gd name="T40" fmla="*/ 385 w 866"/>
                <a:gd name="T41" fmla="*/ 349 h 350"/>
                <a:gd name="T42" fmla="*/ 398 w 866"/>
                <a:gd name="T43" fmla="*/ 350 h 350"/>
                <a:gd name="T44" fmla="*/ 428 w 866"/>
                <a:gd name="T45" fmla="*/ 350 h 350"/>
                <a:gd name="T46" fmla="*/ 428 w 866"/>
                <a:gd name="T47" fmla="*/ 350 h 350"/>
                <a:gd name="T48" fmla="*/ 434 w 866"/>
                <a:gd name="T49" fmla="*/ 350 h 350"/>
                <a:gd name="T50" fmla="*/ 438 w 866"/>
                <a:gd name="T51" fmla="*/ 350 h 350"/>
                <a:gd name="T52" fmla="*/ 439 w 866"/>
                <a:gd name="T53" fmla="*/ 350 h 350"/>
                <a:gd name="T54" fmla="*/ 439 w 866"/>
                <a:gd name="T55" fmla="*/ 350 h 350"/>
                <a:gd name="T56" fmla="*/ 465 w 866"/>
                <a:gd name="T57" fmla="*/ 350 h 350"/>
                <a:gd name="T58" fmla="*/ 482 w 866"/>
                <a:gd name="T59" fmla="*/ 349 h 350"/>
                <a:gd name="T60" fmla="*/ 482 w 866"/>
                <a:gd name="T61" fmla="*/ 349 h 350"/>
                <a:gd name="T62" fmla="*/ 669 w 866"/>
                <a:gd name="T63" fmla="*/ 310 h 350"/>
                <a:gd name="T64" fmla="*/ 673 w 866"/>
                <a:gd name="T65" fmla="*/ 309 h 350"/>
                <a:gd name="T66" fmla="*/ 866 w 866"/>
                <a:gd name="T67" fmla="*/ 204 h 350"/>
                <a:gd name="T68" fmla="*/ 612 w 866"/>
                <a:gd name="T69" fmla="*/ 25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66" h="350">
                  <a:moveTo>
                    <a:pt x="612" y="25"/>
                  </a:moveTo>
                  <a:cubicBezTo>
                    <a:pt x="601" y="22"/>
                    <a:pt x="588" y="12"/>
                    <a:pt x="580" y="6"/>
                  </a:cubicBezTo>
                  <a:cubicBezTo>
                    <a:pt x="576" y="3"/>
                    <a:pt x="573" y="0"/>
                    <a:pt x="573" y="0"/>
                  </a:cubicBezTo>
                  <a:cubicBezTo>
                    <a:pt x="541" y="13"/>
                    <a:pt x="541" y="13"/>
                    <a:pt x="541" y="13"/>
                  </a:cubicBezTo>
                  <a:cubicBezTo>
                    <a:pt x="537" y="14"/>
                    <a:pt x="537" y="14"/>
                    <a:pt x="537" y="14"/>
                  </a:cubicBezTo>
                  <a:cubicBezTo>
                    <a:pt x="521" y="20"/>
                    <a:pt x="521" y="20"/>
                    <a:pt x="521" y="20"/>
                  </a:cubicBezTo>
                  <a:cubicBezTo>
                    <a:pt x="439" y="52"/>
                    <a:pt x="439" y="52"/>
                    <a:pt x="439" y="52"/>
                  </a:cubicBezTo>
                  <a:cubicBezTo>
                    <a:pt x="434" y="54"/>
                    <a:pt x="434" y="54"/>
                    <a:pt x="434" y="54"/>
                  </a:cubicBezTo>
                  <a:cubicBezTo>
                    <a:pt x="433" y="54"/>
                    <a:pt x="433" y="54"/>
                    <a:pt x="433" y="54"/>
                  </a:cubicBezTo>
                  <a:cubicBezTo>
                    <a:pt x="433" y="54"/>
                    <a:pt x="433" y="54"/>
                    <a:pt x="433" y="54"/>
                  </a:cubicBezTo>
                  <a:cubicBezTo>
                    <a:pt x="433" y="54"/>
                    <a:pt x="433" y="54"/>
                    <a:pt x="433" y="54"/>
                  </a:cubicBezTo>
                  <a:cubicBezTo>
                    <a:pt x="433" y="54"/>
                    <a:pt x="433" y="54"/>
                    <a:pt x="433" y="54"/>
                  </a:cubicBezTo>
                  <a:cubicBezTo>
                    <a:pt x="428" y="52"/>
                    <a:pt x="428" y="52"/>
                    <a:pt x="428" y="52"/>
                  </a:cubicBezTo>
                  <a:cubicBezTo>
                    <a:pt x="329" y="14"/>
                    <a:pt x="329" y="14"/>
                    <a:pt x="329" y="14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93" y="0"/>
                    <a:pt x="290" y="3"/>
                    <a:pt x="286" y="6"/>
                  </a:cubicBezTo>
                  <a:cubicBezTo>
                    <a:pt x="278" y="12"/>
                    <a:pt x="265" y="22"/>
                    <a:pt x="255" y="25"/>
                  </a:cubicBezTo>
                  <a:cubicBezTo>
                    <a:pt x="214" y="37"/>
                    <a:pt x="82" y="35"/>
                    <a:pt x="0" y="207"/>
                  </a:cubicBezTo>
                  <a:cubicBezTo>
                    <a:pt x="58" y="251"/>
                    <a:pt x="124" y="286"/>
                    <a:pt x="195" y="311"/>
                  </a:cubicBezTo>
                  <a:cubicBezTo>
                    <a:pt x="196" y="311"/>
                    <a:pt x="198" y="312"/>
                    <a:pt x="199" y="312"/>
                  </a:cubicBezTo>
                  <a:cubicBezTo>
                    <a:pt x="258" y="332"/>
                    <a:pt x="320" y="345"/>
                    <a:pt x="385" y="349"/>
                  </a:cubicBezTo>
                  <a:cubicBezTo>
                    <a:pt x="389" y="349"/>
                    <a:pt x="393" y="349"/>
                    <a:pt x="398" y="350"/>
                  </a:cubicBezTo>
                  <a:cubicBezTo>
                    <a:pt x="408" y="350"/>
                    <a:pt x="418" y="350"/>
                    <a:pt x="428" y="350"/>
                  </a:cubicBezTo>
                  <a:cubicBezTo>
                    <a:pt x="428" y="350"/>
                    <a:pt x="428" y="350"/>
                    <a:pt x="428" y="350"/>
                  </a:cubicBezTo>
                  <a:cubicBezTo>
                    <a:pt x="434" y="350"/>
                    <a:pt x="434" y="350"/>
                    <a:pt x="434" y="350"/>
                  </a:cubicBezTo>
                  <a:cubicBezTo>
                    <a:pt x="438" y="350"/>
                    <a:pt x="438" y="350"/>
                    <a:pt x="438" y="350"/>
                  </a:cubicBezTo>
                  <a:cubicBezTo>
                    <a:pt x="439" y="350"/>
                    <a:pt x="439" y="350"/>
                    <a:pt x="439" y="350"/>
                  </a:cubicBezTo>
                  <a:cubicBezTo>
                    <a:pt x="439" y="350"/>
                    <a:pt x="439" y="350"/>
                    <a:pt x="439" y="350"/>
                  </a:cubicBezTo>
                  <a:cubicBezTo>
                    <a:pt x="448" y="350"/>
                    <a:pt x="456" y="350"/>
                    <a:pt x="465" y="350"/>
                  </a:cubicBezTo>
                  <a:cubicBezTo>
                    <a:pt x="470" y="349"/>
                    <a:pt x="476" y="349"/>
                    <a:pt x="482" y="349"/>
                  </a:cubicBezTo>
                  <a:cubicBezTo>
                    <a:pt x="482" y="349"/>
                    <a:pt x="482" y="349"/>
                    <a:pt x="482" y="349"/>
                  </a:cubicBezTo>
                  <a:cubicBezTo>
                    <a:pt x="547" y="344"/>
                    <a:pt x="610" y="331"/>
                    <a:pt x="669" y="310"/>
                  </a:cubicBezTo>
                  <a:cubicBezTo>
                    <a:pt x="670" y="310"/>
                    <a:pt x="672" y="309"/>
                    <a:pt x="673" y="309"/>
                  </a:cubicBezTo>
                  <a:cubicBezTo>
                    <a:pt x="743" y="284"/>
                    <a:pt x="808" y="248"/>
                    <a:pt x="866" y="204"/>
                  </a:cubicBezTo>
                  <a:cubicBezTo>
                    <a:pt x="784" y="35"/>
                    <a:pt x="652" y="37"/>
                    <a:pt x="61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81" name="Freeform 12"/>
            <p:cNvSpPr>
              <a:spLocks/>
            </p:cNvSpPr>
            <p:nvPr userDrawn="1"/>
          </p:nvSpPr>
          <p:spPr bwMode="auto">
            <a:xfrm>
              <a:off x="3412" y="2910"/>
              <a:ext cx="38" cy="140"/>
            </a:xfrm>
            <a:custGeom>
              <a:avLst/>
              <a:gdLst>
                <a:gd name="T0" fmla="*/ 16 w 16"/>
                <a:gd name="T1" fmla="*/ 58 h 59"/>
                <a:gd name="T2" fmla="*/ 12 w 16"/>
                <a:gd name="T3" fmla="*/ 59 h 59"/>
                <a:gd name="T4" fmla="*/ 0 w 16"/>
                <a:gd name="T5" fmla="*/ 0 h 59"/>
                <a:gd name="T6" fmla="*/ 16 w 16"/>
                <a:gd name="T7" fmla="*/ 58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59">
                  <a:moveTo>
                    <a:pt x="16" y="58"/>
                  </a:moveTo>
                  <a:cubicBezTo>
                    <a:pt x="15" y="58"/>
                    <a:pt x="13" y="59"/>
                    <a:pt x="12" y="59"/>
                  </a:cubicBezTo>
                  <a:cubicBezTo>
                    <a:pt x="2" y="27"/>
                    <a:pt x="0" y="0"/>
                    <a:pt x="0" y="0"/>
                  </a:cubicBezTo>
                  <a:lnTo>
                    <a:pt x="16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82" name="Freeform 13"/>
            <p:cNvSpPr>
              <a:spLocks/>
            </p:cNvSpPr>
            <p:nvPr userDrawn="1"/>
          </p:nvSpPr>
          <p:spPr bwMode="auto">
            <a:xfrm>
              <a:off x="2317" y="2920"/>
              <a:ext cx="50" cy="135"/>
            </a:xfrm>
            <a:custGeom>
              <a:avLst/>
              <a:gdLst>
                <a:gd name="T0" fmla="*/ 21 w 21"/>
                <a:gd name="T1" fmla="*/ 0 h 57"/>
                <a:gd name="T2" fmla="*/ 4 w 21"/>
                <a:gd name="T3" fmla="*/ 57 h 57"/>
                <a:gd name="T4" fmla="*/ 0 w 21"/>
                <a:gd name="T5" fmla="*/ 56 h 57"/>
                <a:gd name="T6" fmla="*/ 21 w 21"/>
                <a:gd name="T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57">
                  <a:moveTo>
                    <a:pt x="21" y="0"/>
                  </a:moveTo>
                  <a:cubicBezTo>
                    <a:pt x="21" y="2"/>
                    <a:pt x="16" y="28"/>
                    <a:pt x="4" y="57"/>
                  </a:cubicBezTo>
                  <a:cubicBezTo>
                    <a:pt x="3" y="57"/>
                    <a:pt x="1" y="56"/>
                    <a:pt x="0" y="56"/>
                  </a:cubicBezTo>
                  <a:lnTo>
                    <a:pt x="2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83" name="Freeform 14"/>
            <p:cNvSpPr>
              <a:spLocks/>
            </p:cNvSpPr>
            <p:nvPr userDrawn="1"/>
          </p:nvSpPr>
          <p:spPr bwMode="auto">
            <a:xfrm>
              <a:off x="2072" y="95"/>
              <a:ext cx="1653" cy="1212"/>
            </a:xfrm>
            <a:custGeom>
              <a:avLst/>
              <a:gdLst>
                <a:gd name="T0" fmla="*/ 649 w 697"/>
                <a:gd name="T1" fmla="*/ 189 h 512"/>
                <a:gd name="T2" fmla="*/ 605 w 697"/>
                <a:gd name="T3" fmla="*/ 134 h 512"/>
                <a:gd name="T4" fmla="*/ 550 w 697"/>
                <a:gd name="T5" fmla="*/ 78 h 512"/>
                <a:gd name="T6" fmla="*/ 388 w 697"/>
                <a:gd name="T7" fmla="*/ 0 h 512"/>
                <a:gd name="T8" fmla="*/ 289 w 697"/>
                <a:gd name="T9" fmla="*/ 27 h 512"/>
                <a:gd name="T10" fmla="*/ 210 w 697"/>
                <a:gd name="T11" fmla="*/ 47 h 512"/>
                <a:gd name="T12" fmla="*/ 112 w 697"/>
                <a:gd name="T13" fmla="*/ 107 h 512"/>
                <a:gd name="T14" fmla="*/ 72 w 697"/>
                <a:gd name="T15" fmla="*/ 188 h 512"/>
                <a:gd name="T16" fmla="*/ 8 w 697"/>
                <a:gd name="T17" fmla="*/ 305 h 512"/>
                <a:gd name="T18" fmla="*/ 11 w 697"/>
                <a:gd name="T19" fmla="*/ 432 h 512"/>
                <a:gd name="T20" fmla="*/ 16 w 697"/>
                <a:gd name="T21" fmla="*/ 503 h 512"/>
                <a:gd name="T22" fmla="*/ 62 w 697"/>
                <a:gd name="T23" fmla="*/ 416 h 512"/>
                <a:gd name="T24" fmla="*/ 171 w 697"/>
                <a:gd name="T25" fmla="*/ 263 h 512"/>
                <a:gd name="T26" fmla="*/ 241 w 697"/>
                <a:gd name="T27" fmla="*/ 226 h 512"/>
                <a:gd name="T28" fmla="*/ 317 w 697"/>
                <a:gd name="T29" fmla="*/ 222 h 512"/>
                <a:gd name="T30" fmla="*/ 326 w 697"/>
                <a:gd name="T31" fmla="*/ 251 h 512"/>
                <a:gd name="T32" fmla="*/ 470 w 697"/>
                <a:gd name="T33" fmla="*/ 240 h 512"/>
                <a:gd name="T34" fmla="*/ 656 w 697"/>
                <a:gd name="T35" fmla="*/ 495 h 512"/>
                <a:gd name="T36" fmla="*/ 674 w 697"/>
                <a:gd name="T37" fmla="*/ 486 h 512"/>
                <a:gd name="T38" fmla="*/ 686 w 697"/>
                <a:gd name="T39" fmla="*/ 383 h 512"/>
                <a:gd name="T40" fmla="*/ 649 w 697"/>
                <a:gd name="T41" fmla="*/ 189 h 512"/>
                <a:gd name="T42" fmla="*/ 649 w 697"/>
                <a:gd name="T43" fmla="*/ 189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97" h="512">
                  <a:moveTo>
                    <a:pt x="649" y="189"/>
                  </a:moveTo>
                  <a:cubicBezTo>
                    <a:pt x="635" y="177"/>
                    <a:pt x="605" y="156"/>
                    <a:pt x="605" y="134"/>
                  </a:cubicBezTo>
                  <a:cubicBezTo>
                    <a:pt x="592" y="111"/>
                    <a:pt x="573" y="93"/>
                    <a:pt x="550" y="78"/>
                  </a:cubicBezTo>
                  <a:cubicBezTo>
                    <a:pt x="531" y="66"/>
                    <a:pt x="377" y="19"/>
                    <a:pt x="388" y="0"/>
                  </a:cubicBezTo>
                  <a:cubicBezTo>
                    <a:pt x="352" y="9"/>
                    <a:pt x="328" y="27"/>
                    <a:pt x="289" y="27"/>
                  </a:cubicBezTo>
                  <a:cubicBezTo>
                    <a:pt x="256" y="27"/>
                    <a:pt x="238" y="32"/>
                    <a:pt x="210" y="47"/>
                  </a:cubicBezTo>
                  <a:cubicBezTo>
                    <a:pt x="177" y="65"/>
                    <a:pt x="143" y="84"/>
                    <a:pt x="112" y="107"/>
                  </a:cubicBezTo>
                  <a:cubicBezTo>
                    <a:pt x="101" y="116"/>
                    <a:pt x="46" y="185"/>
                    <a:pt x="72" y="188"/>
                  </a:cubicBezTo>
                  <a:cubicBezTo>
                    <a:pt x="39" y="218"/>
                    <a:pt x="17" y="262"/>
                    <a:pt x="8" y="305"/>
                  </a:cubicBezTo>
                  <a:cubicBezTo>
                    <a:pt x="0" y="347"/>
                    <a:pt x="10" y="391"/>
                    <a:pt x="11" y="432"/>
                  </a:cubicBezTo>
                  <a:cubicBezTo>
                    <a:pt x="11" y="442"/>
                    <a:pt x="5" y="496"/>
                    <a:pt x="16" y="503"/>
                  </a:cubicBezTo>
                  <a:cubicBezTo>
                    <a:pt x="17" y="503"/>
                    <a:pt x="59" y="421"/>
                    <a:pt x="62" y="416"/>
                  </a:cubicBezTo>
                  <a:cubicBezTo>
                    <a:pt x="92" y="361"/>
                    <a:pt x="122" y="304"/>
                    <a:pt x="171" y="263"/>
                  </a:cubicBezTo>
                  <a:cubicBezTo>
                    <a:pt x="192" y="245"/>
                    <a:pt x="214" y="232"/>
                    <a:pt x="241" y="226"/>
                  </a:cubicBezTo>
                  <a:cubicBezTo>
                    <a:pt x="248" y="224"/>
                    <a:pt x="322" y="206"/>
                    <a:pt x="317" y="222"/>
                  </a:cubicBezTo>
                  <a:cubicBezTo>
                    <a:pt x="311" y="239"/>
                    <a:pt x="298" y="252"/>
                    <a:pt x="326" y="251"/>
                  </a:cubicBezTo>
                  <a:cubicBezTo>
                    <a:pt x="376" y="249"/>
                    <a:pt x="419" y="229"/>
                    <a:pt x="470" y="240"/>
                  </a:cubicBezTo>
                  <a:cubicBezTo>
                    <a:pt x="583" y="263"/>
                    <a:pt x="614" y="404"/>
                    <a:pt x="656" y="495"/>
                  </a:cubicBezTo>
                  <a:cubicBezTo>
                    <a:pt x="664" y="512"/>
                    <a:pt x="670" y="500"/>
                    <a:pt x="674" y="486"/>
                  </a:cubicBezTo>
                  <a:cubicBezTo>
                    <a:pt x="684" y="452"/>
                    <a:pt x="685" y="418"/>
                    <a:pt x="686" y="383"/>
                  </a:cubicBezTo>
                  <a:cubicBezTo>
                    <a:pt x="687" y="327"/>
                    <a:pt x="697" y="229"/>
                    <a:pt x="649" y="189"/>
                  </a:cubicBezTo>
                  <a:cubicBezTo>
                    <a:pt x="606" y="152"/>
                    <a:pt x="690" y="224"/>
                    <a:pt x="649" y="1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</p:grpSp>
      <p:sp>
        <p:nvSpPr>
          <p:cNvPr id="48" name="Picture Placeholder 6"/>
          <p:cNvSpPr>
            <a:spLocks noGrp="1"/>
          </p:cNvSpPr>
          <p:nvPr>
            <p:ph type="pic" sz="quarter" idx="26"/>
          </p:nvPr>
        </p:nvSpPr>
        <p:spPr>
          <a:xfrm>
            <a:off x="6438334" y="1375329"/>
            <a:ext cx="1960124" cy="1960486"/>
          </a:xfrm>
          <a:custGeom>
            <a:avLst/>
            <a:gdLst/>
            <a:ahLst/>
            <a:cxnLst/>
            <a:rect l="l" t="t" r="r" b="b"/>
            <a:pathLst>
              <a:path w="2160268" h="2160666">
                <a:moveTo>
                  <a:pt x="1079826" y="0"/>
                </a:moveTo>
                <a:lnTo>
                  <a:pt x="1128750" y="2852"/>
                </a:lnTo>
                <a:cubicBezTo>
                  <a:pt x="1702763" y="26930"/>
                  <a:pt x="2160268" y="500302"/>
                  <a:pt x="2160268" y="1080531"/>
                </a:cubicBezTo>
                <a:cubicBezTo>
                  <a:pt x="2160268" y="1677073"/>
                  <a:pt x="1676676" y="2160665"/>
                  <a:pt x="1080134" y="2160665"/>
                </a:cubicBezTo>
                <a:lnTo>
                  <a:pt x="1079978" y="2160657"/>
                </a:lnTo>
                <a:cubicBezTo>
                  <a:pt x="1079927" y="2160666"/>
                  <a:pt x="1079877" y="2160666"/>
                  <a:pt x="1079826" y="2160666"/>
                </a:cubicBezTo>
                <a:lnTo>
                  <a:pt x="1077703" y="2160542"/>
                </a:lnTo>
                <a:cubicBezTo>
                  <a:pt x="482279" y="2159351"/>
                  <a:pt x="0" y="1676263"/>
                  <a:pt x="0" y="1080531"/>
                </a:cubicBezTo>
                <a:cubicBezTo>
                  <a:pt x="0" y="501857"/>
                  <a:pt x="455057" y="29468"/>
                  <a:pt x="1026913" y="3085"/>
                </a:cubicBezTo>
                <a:cubicBezTo>
                  <a:pt x="1044367" y="573"/>
                  <a:pt x="1062038" y="0"/>
                  <a:pt x="1079826" y="0"/>
                </a:cubicBezTo>
                <a:close/>
              </a:path>
            </a:pathLst>
          </a:custGeom>
          <a:ln w="38100">
            <a:solidFill>
              <a:schemeClr val="bg1">
                <a:lumMod val="95000"/>
              </a:schemeClr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200">
                <a:solidFill>
                  <a:schemeClr val="tx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2" name="Picture Placeholder 6"/>
          <p:cNvSpPr>
            <a:spLocks noGrp="1"/>
          </p:cNvSpPr>
          <p:nvPr>
            <p:ph type="pic" sz="quarter" idx="22"/>
          </p:nvPr>
        </p:nvSpPr>
        <p:spPr>
          <a:xfrm>
            <a:off x="3591938" y="1375329"/>
            <a:ext cx="1960124" cy="1960486"/>
          </a:xfrm>
          <a:custGeom>
            <a:avLst/>
            <a:gdLst/>
            <a:ahLst/>
            <a:cxnLst/>
            <a:rect l="l" t="t" r="r" b="b"/>
            <a:pathLst>
              <a:path w="2160268" h="2160666">
                <a:moveTo>
                  <a:pt x="1079826" y="0"/>
                </a:moveTo>
                <a:lnTo>
                  <a:pt x="1128750" y="2852"/>
                </a:lnTo>
                <a:cubicBezTo>
                  <a:pt x="1702763" y="26930"/>
                  <a:pt x="2160268" y="500302"/>
                  <a:pt x="2160268" y="1080531"/>
                </a:cubicBezTo>
                <a:cubicBezTo>
                  <a:pt x="2160268" y="1677073"/>
                  <a:pt x="1676676" y="2160665"/>
                  <a:pt x="1080134" y="2160665"/>
                </a:cubicBezTo>
                <a:lnTo>
                  <a:pt x="1079978" y="2160657"/>
                </a:lnTo>
                <a:cubicBezTo>
                  <a:pt x="1079927" y="2160666"/>
                  <a:pt x="1079877" y="2160666"/>
                  <a:pt x="1079826" y="2160666"/>
                </a:cubicBezTo>
                <a:lnTo>
                  <a:pt x="1077703" y="2160542"/>
                </a:lnTo>
                <a:cubicBezTo>
                  <a:pt x="482279" y="2159351"/>
                  <a:pt x="0" y="1676263"/>
                  <a:pt x="0" y="1080531"/>
                </a:cubicBezTo>
                <a:cubicBezTo>
                  <a:pt x="0" y="501857"/>
                  <a:pt x="455057" y="29468"/>
                  <a:pt x="1026913" y="3085"/>
                </a:cubicBezTo>
                <a:cubicBezTo>
                  <a:pt x="1044367" y="573"/>
                  <a:pt x="1062038" y="0"/>
                  <a:pt x="1079826" y="0"/>
                </a:cubicBezTo>
                <a:close/>
              </a:path>
            </a:pathLst>
          </a:custGeom>
          <a:ln w="38100">
            <a:solidFill>
              <a:schemeClr val="bg1">
                <a:lumMod val="95000"/>
              </a:schemeClr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200">
                <a:solidFill>
                  <a:schemeClr val="tx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4" name="Picture Placeholder 6"/>
          <p:cNvSpPr>
            <a:spLocks noGrp="1"/>
          </p:cNvSpPr>
          <p:nvPr>
            <p:ph type="pic" sz="quarter" idx="19"/>
          </p:nvPr>
        </p:nvSpPr>
        <p:spPr>
          <a:xfrm>
            <a:off x="722433" y="1375329"/>
            <a:ext cx="1960124" cy="1960486"/>
          </a:xfrm>
          <a:custGeom>
            <a:avLst/>
            <a:gdLst/>
            <a:ahLst/>
            <a:cxnLst/>
            <a:rect l="l" t="t" r="r" b="b"/>
            <a:pathLst>
              <a:path w="2160268" h="2160666">
                <a:moveTo>
                  <a:pt x="1079826" y="0"/>
                </a:moveTo>
                <a:lnTo>
                  <a:pt x="1128750" y="2852"/>
                </a:lnTo>
                <a:cubicBezTo>
                  <a:pt x="1702763" y="26930"/>
                  <a:pt x="2160268" y="500302"/>
                  <a:pt x="2160268" y="1080531"/>
                </a:cubicBezTo>
                <a:cubicBezTo>
                  <a:pt x="2160268" y="1677073"/>
                  <a:pt x="1676676" y="2160665"/>
                  <a:pt x="1080134" y="2160665"/>
                </a:cubicBezTo>
                <a:lnTo>
                  <a:pt x="1079978" y="2160657"/>
                </a:lnTo>
                <a:cubicBezTo>
                  <a:pt x="1079927" y="2160666"/>
                  <a:pt x="1079877" y="2160666"/>
                  <a:pt x="1079826" y="2160666"/>
                </a:cubicBezTo>
                <a:lnTo>
                  <a:pt x="1077703" y="2160542"/>
                </a:lnTo>
                <a:cubicBezTo>
                  <a:pt x="482279" y="2159351"/>
                  <a:pt x="0" y="1676263"/>
                  <a:pt x="0" y="1080531"/>
                </a:cubicBezTo>
                <a:cubicBezTo>
                  <a:pt x="0" y="501857"/>
                  <a:pt x="455057" y="29468"/>
                  <a:pt x="1026913" y="3085"/>
                </a:cubicBezTo>
                <a:cubicBezTo>
                  <a:pt x="1044367" y="573"/>
                  <a:pt x="1062038" y="0"/>
                  <a:pt x="1079826" y="0"/>
                </a:cubicBezTo>
                <a:close/>
              </a:path>
            </a:pathLst>
          </a:custGeom>
          <a:ln w="38100">
            <a:solidFill>
              <a:schemeClr val="bg1">
                <a:lumMod val="95000"/>
              </a:schemeClr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200">
                <a:solidFill>
                  <a:schemeClr val="tx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Our Team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9AB3-F2B2-44F1-B1C6-9B37F0775898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9CA1C-DEC7-4112-8616-F0595646E036}" type="slidenum">
              <a:rPr lang="en-US" smtClean="0"/>
              <a:t>‹#›</a:t>
            </a:fld>
            <a:endParaRPr lang="en-US"/>
          </a:p>
        </p:txBody>
      </p:sp>
      <p:sp>
        <p:nvSpPr>
          <p:cNvPr id="85" name="Text Placeholder 68"/>
          <p:cNvSpPr>
            <a:spLocks noGrp="1"/>
          </p:cNvSpPr>
          <p:nvPr>
            <p:ph type="body" sz="quarter" idx="23" hasCustomPrompt="1"/>
          </p:nvPr>
        </p:nvSpPr>
        <p:spPr>
          <a:xfrm>
            <a:off x="467544" y="3795886"/>
            <a:ext cx="2469902" cy="792088"/>
          </a:xfrm>
        </p:spPr>
        <p:txBody>
          <a:bodyPr>
            <a:no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Insert your desired text here.</a:t>
            </a:r>
            <a:endParaRPr lang="en-US" dirty="0"/>
          </a:p>
        </p:txBody>
      </p:sp>
      <p:sp>
        <p:nvSpPr>
          <p:cNvPr id="86" name="Text Placeholder 68"/>
          <p:cNvSpPr>
            <a:spLocks noGrp="1"/>
          </p:cNvSpPr>
          <p:nvPr>
            <p:ph type="body" sz="quarter" idx="27" hasCustomPrompt="1"/>
          </p:nvPr>
        </p:nvSpPr>
        <p:spPr>
          <a:xfrm>
            <a:off x="467544" y="3363837"/>
            <a:ext cx="2469902" cy="433463"/>
          </a:xfrm>
        </p:spPr>
        <p:txBody>
          <a:bodyPr>
            <a:noAutofit/>
          </a:bodyPr>
          <a:lstStyle>
            <a:lvl1pPr marL="0" indent="0" algn="ctr">
              <a:buNone/>
              <a:defRPr sz="2200" baseline="0">
                <a:solidFill>
                  <a:schemeClr val="accent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John Doe</a:t>
            </a:r>
            <a:endParaRPr lang="en-US" dirty="0"/>
          </a:p>
        </p:txBody>
      </p:sp>
      <p:sp>
        <p:nvSpPr>
          <p:cNvPr id="87" name="Text Placeholder 68"/>
          <p:cNvSpPr>
            <a:spLocks noGrp="1"/>
          </p:cNvSpPr>
          <p:nvPr>
            <p:ph type="body" sz="quarter" idx="28" hasCustomPrompt="1"/>
          </p:nvPr>
        </p:nvSpPr>
        <p:spPr>
          <a:xfrm>
            <a:off x="3337049" y="3795886"/>
            <a:ext cx="2469902" cy="792088"/>
          </a:xfrm>
        </p:spPr>
        <p:txBody>
          <a:bodyPr>
            <a:no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Insert your desired text here.</a:t>
            </a:r>
            <a:endParaRPr lang="en-US" dirty="0"/>
          </a:p>
        </p:txBody>
      </p:sp>
      <p:sp>
        <p:nvSpPr>
          <p:cNvPr id="88" name="Text Placeholder 68"/>
          <p:cNvSpPr>
            <a:spLocks noGrp="1"/>
          </p:cNvSpPr>
          <p:nvPr>
            <p:ph type="body" sz="quarter" idx="29" hasCustomPrompt="1"/>
          </p:nvPr>
        </p:nvSpPr>
        <p:spPr>
          <a:xfrm>
            <a:off x="3337049" y="3363837"/>
            <a:ext cx="2469902" cy="433463"/>
          </a:xfrm>
        </p:spPr>
        <p:txBody>
          <a:bodyPr>
            <a:noAutofit/>
          </a:bodyPr>
          <a:lstStyle>
            <a:lvl1pPr marL="0" indent="0" algn="ctr">
              <a:buNone/>
              <a:defRPr sz="2200" baseline="0">
                <a:solidFill>
                  <a:schemeClr val="accent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Jane Doe</a:t>
            </a:r>
            <a:endParaRPr lang="en-US" dirty="0"/>
          </a:p>
        </p:txBody>
      </p:sp>
      <p:sp>
        <p:nvSpPr>
          <p:cNvPr id="89" name="Text Placeholder 68"/>
          <p:cNvSpPr>
            <a:spLocks noGrp="1"/>
          </p:cNvSpPr>
          <p:nvPr>
            <p:ph type="body" sz="quarter" idx="30" hasCustomPrompt="1"/>
          </p:nvPr>
        </p:nvSpPr>
        <p:spPr>
          <a:xfrm>
            <a:off x="6189372" y="3795886"/>
            <a:ext cx="2469902" cy="792088"/>
          </a:xfrm>
        </p:spPr>
        <p:txBody>
          <a:bodyPr>
            <a:no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Insert your desired text here.</a:t>
            </a:r>
            <a:endParaRPr lang="en-US" dirty="0"/>
          </a:p>
        </p:txBody>
      </p:sp>
      <p:sp>
        <p:nvSpPr>
          <p:cNvPr id="90" name="Text Placeholder 68"/>
          <p:cNvSpPr>
            <a:spLocks noGrp="1"/>
          </p:cNvSpPr>
          <p:nvPr>
            <p:ph type="body" sz="quarter" idx="31" hasCustomPrompt="1"/>
          </p:nvPr>
        </p:nvSpPr>
        <p:spPr>
          <a:xfrm>
            <a:off x="6189372" y="3363837"/>
            <a:ext cx="2469902" cy="433463"/>
          </a:xfrm>
        </p:spPr>
        <p:txBody>
          <a:bodyPr>
            <a:noAutofit/>
          </a:bodyPr>
          <a:lstStyle>
            <a:lvl1pPr marL="0" indent="0" algn="ctr">
              <a:buNone/>
              <a:defRPr sz="2200" baseline="0">
                <a:solidFill>
                  <a:schemeClr val="accent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John Doe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604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at We 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/>
          <p:nvPr userDrawn="1"/>
        </p:nvSpPr>
        <p:spPr>
          <a:xfrm rot="16200000" flipH="1">
            <a:off x="1121058" y="1862975"/>
            <a:ext cx="830604" cy="2137633"/>
          </a:xfrm>
          <a:custGeom>
            <a:avLst/>
            <a:gdLst/>
            <a:ahLst/>
            <a:cxnLst/>
            <a:rect l="l" t="t" r="r" b="b"/>
            <a:pathLst>
              <a:path w="830604" h="2137633">
                <a:moveTo>
                  <a:pt x="0" y="0"/>
                </a:moveTo>
                <a:lnTo>
                  <a:pt x="0" y="346645"/>
                </a:lnTo>
                <a:lnTo>
                  <a:pt x="0" y="1669959"/>
                </a:lnTo>
                <a:lnTo>
                  <a:pt x="0" y="2016604"/>
                </a:lnTo>
                <a:lnTo>
                  <a:pt x="415302" y="2137633"/>
                </a:lnTo>
                <a:lnTo>
                  <a:pt x="830604" y="2016605"/>
                </a:lnTo>
                <a:lnTo>
                  <a:pt x="830604" y="1669960"/>
                </a:lnTo>
                <a:lnTo>
                  <a:pt x="830604" y="346645"/>
                </a:lnTo>
                <a:lnTo>
                  <a:pt x="830604" y="0"/>
                </a:lnTo>
                <a:lnTo>
                  <a:pt x="41530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noProof="0" dirty="0" smtClean="0"/>
              <a:t>What We Do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62CF9AB3-F2B2-44F1-B1C6-9B37F0775898}" type="datetimeFigureOut">
              <a:rPr lang="en-US" noProof="0" smtClean="0"/>
              <a:pPr/>
              <a:t>10/2/2019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C939CA1C-DEC7-4112-8616-F0595646E03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8" name="Rectangle 2"/>
          <p:cNvSpPr/>
          <p:nvPr userDrawn="1"/>
        </p:nvSpPr>
        <p:spPr>
          <a:xfrm rot="16200000" flipH="1">
            <a:off x="1121058" y="754260"/>
            <a:ext cx="830604" cy="2137633"/>
          </a:xfrm>
          <a:custGeom>
            <a:avLst/>
            <a:gdLst/>
            <a:ahLst/>
            <a:cxnLst/>
            <a:rect l="l" t="t" r="r" b="b"/>
            <a:pathLst>
              <a:path w="830604" h="2137633">
                <a:moveTo>
                  <a:pt x="0" y="0"/>
                </a:moveTo>
                <a:lnTo>
                  <a:pt x="0" y="346645"/>
                </a:lnTo>
                <a:lnTo>
                  <a:pt x="0" y="1669959"/>
                </a:lnTo>
                <a:lnTo>
                  <a:pt x="0" y="2016604"/>
                </a:lnTo>
                <a:lnTo>
                  <a:pt x="415302" y="2137633"/>
                </a:lnTo>
                <a:lnTo>
                  <a:pt x="830604" y="2016605"/>
                </a:lnTo>
                <a:lnTo>
                  <a:pt x="830604" y="1669960"/>
                </a:lnTo>
                <a:lnTo>
                  <a:pt x="830604" y="346645"/>
                </a:lnTo>
                <a:lnTo>
                  <a:pt x="830604" y="0"/>
                </a:lnTo>
                <a:lnTo>
                  <a:pt x="415302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25" name="Rectangle 2"/>
          <p:cNvSpPr/>
          <p:nvPr userDrawn="1"/>
        </p:nvSpPr>
        <p:spPr>
          <a:xfrm rot="16200000" flipH="1">
            <a:off x="1121058" y="2971690"/>
            <a:ext cx="830604" cy="2137633"/>
          </a:xfrm>
          <a:custGeom>
            <a:avLst/>
            <a:gdLst/>
            <a:ahLst/>
            <a:cxnLst/>
            <a:rect l="l" t="t" r="r" b="b"/>
            <a:pathLst>
              <a:path w="830604" h="2137633">
                <a:moveTo>
                  <a:pt x="0" y="0"/>
                </a:moveTo>
                <a:lnTo>
                  <a:pt x="0" y="346645"/>
                </a:lnTo>
                <a:lnTo>
                  <a:pt x="0" y="1669959"/>
                </a:lnTo>
                <a:lnTo>
                  <a:pt x="0" y="2016604"/>
                </a:lnTo>
                <a:lnTo>
                  <a:pt x="415302" y="2137633"/>
                </a:lnTo>
                <a:lnTo>
                  <a:pt x="830604" y="2016605"/>
                </a:lnTo>
                <a:lnTo>
                  <a:pt x="830604" y="1669960"/>
                </a:lnTo>
                <a:lnTo>
                  <a:pt x="830604" y="346645"/>
                </a:lnTo>
                <a:lnTo>
                  <a:pt x="830604" y="0"/>
                </a:lnTo>
                <a:lnTo>
                  <a:pt x="41530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29" name="Text Placeholder 59"/>
          <p:cNvSpPr>
            <a:spLocks noGrp="1"/>
          </p:cNvSpPr>
          <p:nvPr>
            <p:ph type="body" sz="quarter" idx="28" hasCustomPrompt="1"/>
          </p:nvPr>
        </p:nvSpPr>
        <p:spPr>
          <a:xfrm>
            <a:off x="484641" y="1534964"/>
            <a:ext cx="1999127" cy="576224"/>
          </a:xfrm>
        </p:spPr>
        <p:txBody>
          <a:bodyPr anchor="ctr">
            <a:noAutofit/>
          </a:bodyPr>
          <a:lstStyle>
            <a:lvl1pPr marL="0" indent="0" algn="ctr">
              <a:buNone/>
              <a:defRPr sz="2200" b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noProof="0" dirty="0" smtClean="0"/>
              <a:t>Your text here</a:t>
            </a:r>
            <a:endParaRPr lang="en-US" noProof="0" dirty="0"/>
          </a:p>
        </p:txBody>
      </p:sp>
      <p:sp>
        <p:nvSpPr>
          <p:cNvPr id="30" name="Text Placeholder 59"/>
          <p:cNvSpPr>
            <a:spLocks noGrp="1"/>
          </p:cNvSpPr>
          <p:nvPr>
            <p:ph type="body" sz="quarter" idx="29" hasCustomPrompt="1"/>
          </p:nvPr>
        </p:nvSpPr>
        <p:spPr>
          <a:xfrm>
            <a:off x="484641" y="2643679"/>
            <a:ext cx="1999127" cy="576224"/>
          </a:xfrm>
        </p:spPr>
        <p:txBody>
          <a:bodyPr anchor="ctr">
            <a:noAutofit/>
          </a:bodyPr>
          <a:lstStyle>
            <a:lvl1pPr marL="0" indent="0" algn="ctr">
              <a:buNone/>
              <a:defRPr sz="2200" b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noProof="0" dirty="0" smtClean="0"/>
              <a:t>Click to add text</a:t>
            </a:r>
            <a:endParaRPr lang="en-US" noProof="0" dirty="0"/>
          </a:p>
        </p:txBody>
      </p:sp>
      <p:sp>
        <p:nvSpPr>
          <p:cNvPr id="34" name="Text Placeholder 59"/>
          <p:cNvSpPr>
            <a:spLocks noGrp="1"/>
          </p:cNvSpPr>
          <p:nvPr>
            <p:ph type="body" sz="quarter" idx="30" hasCustomPrompt="1"/>
          </p:nvPr>
        </p:nvSpPr>
        <p:spPr>
          <a:xfrm>
            <a:off x="484641" y="3752394"/>
            <a:ext cx="1999127" cy="576224"/>
          </a:xfrm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200" b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noProof="0" dirty="0" smtClean="0"/>
              <a:t>Your text here</a:t>
            </a:r>
            <a:endParaRPr lang="en-US" noProof="0" dirty="0"/>
          </a:p>
        </p:txBody>
      </p:sp>
      <p:sp>
        <p:nvSpPr>
          <p:cNvPr id="53" name="Text Placeholder 59"/>
          <p:cNvSpPr>
            <a:spLocks noGrp="1"/>
          </p:cNvSpPr>
          <p:nvPr>
            <p:ph type="body" sz="quarter" idx="32" hasCustomPrompt="1"/>
          </p:nvPr>
        </p:nvSpPr>
        <p:spPr>
          <a:xfrm>
            <a:off x="2771798" y="1391728"/>
            <a:ext cx="5760641" cy="862698"/>
          </a:xfrm>
        </p:spPr>
        <p:txBody>
          <a:bodyPr anchor="ctr">
            <a:noAutofit/>
          </a:bodyPr>
          <a:lstStyle>
            <a:lvl1pPr marL="0" indent="0" algn="l">
              <a:buNone/>
              <a:defRPr sz="2200" b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noProof="0" dirty="0" smtClean="0"/>
              <a:t>Lorem ipsum dolor sit amet, consectetur adipisicing elit, sed do eiusmod tempor incididunt.</a:t>
            </a:r>
            <a:endParaRPr lang="en-US" noProof="0" dirty="0"/>
          </a:p>
        </p:txBody>
      </p:sp>
      <p:sp>
        <p:nvSpPr>
          <p:cNvPr id="54" name="Text Placeholder 59"/>
          <p:cNvSpPr>
            <a:spLocks noGrp="1"/>
          </p:cNvSpPr>
          <p:nvPr>
            <p:ph type="body" sz="quarter" idx="33" hasCustomPrompt="1"/>
          </p:nvPr>
        </p:nvSpPr>
        <p:spPr>
          <a:xfrm>
            <a:off x="2771798" y="2485888"/>
            <a:ext cx="5760641" cy="862698"/>
          </a:xfrm>
        </p:spPr>
        <p:txBody>
          <a:bodyPr anchor="ctr">
            <a:noAutofit/>
          </a:bodyPr>
          <a:lstStyle>
            <a:lvl1pPr marL="0" indent="0" algn="l">
              <a:buNone/>
              <a:defRPr sz="2200" b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noProof="0" dirty="0" smtClean="0"/>
              <a:t>Ut enim ad minim veniam, quis nostrud exercitation ullamco laboris nisi ut aliquip.</a:t>
            </a:r>
            <a:endParaRPr lang="en-US" noProof="0" dirty="0"/>
          </a:p>
        </p:txBody>
      </p:sp>
      <p:sp>
        <p:nvSpPr>
          <p:cNvPr id="55" name="Text Placeholder 59"/>
          <p:cNvSpPr>
            <a:spLocks noGrp="1"/>
          </p:cNvSpPr>
          <p:nvPr>
            <p:ph type="body" sz="quarter" idx="34" hasCustomPrompt="1"/>
          </p:nvPr>
        </p:nvSpPr>
        <p:spPr>
          <a:xfrm>
            <a:off x="2771798" y="3609157"/>
            <a:ext cx="5760641" cy="862698"/>
          </a:xfrm>
        </p:spPr>
        <p:txBody>
          <a:bodyPr anchor="ctr">
            <a:noAutofit/>
          </a:bodyPr>
          <a:lstStyle>
            <a:lvl1pPr marL="0" indent="0" algn="l">
              <a:buNone/>
              <a:defRPr sz="2200" b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noProof="0" dirty="0" smtClean="0"/>
              <a:t>Excepteur sint occaecat cupidatat non proident, sunt in culpa qui officia deserunt mollit anim.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55307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Serv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sosceles Triangle 54"/>
          <p:cNvSpPr/>
          <p:nvPr userDrawn="1"/>
        </p:nvSpPr>
        <p:spPr>
          <a:xfrm rot="10800000">
            <a:off x="0" y="1958"/>
            <a:ext cx="9144000" cy="2983912"/>
          </a:xfrm>
          <a:custGeom>
            <a:avLst/>
            <a:gdLst/>
            <a:ahLst/>
            <a:cxnLst/>
            <a:rect l="l" t="t" r="r" b="b"/>
            <a:pathLst>
              <a:path w="9144000" h="2983912">
                <a:moveTo>
                  <a:pt x="9144000" y="2983912"/>
                </a:moveTo>
                <a:lnTo>
                  <a:pt x="0" y="2983912"/>
                </a:lnTo>
                <a:lnTo>
                  <a:pt x="0" y="198096"/>
                </a:lnTo>
                <a:lnTo>
                  <a:pt x="2020457" y="198096"/>
                </a:lnTo>
                <a:lnTo>
                  <a:pt x="2193790" y="0"/>
                </a:lnTo>
                <a:lnTo>
                  <a:pt x="2367123" y="198096"/>
                </a:lnTo>
                <a:lnTo>
                  <a:pt x="4398667" y="198096"/>
                </a:lnTo>
                <a:lnTo>
                  <a:pt x="4572000" y="0"/>
                </a:lnTo>
                <a:lnTo>
                  <a:pt x="4745333" y="198096"/>
                </a:lnTo>
                <a:lnTo>
                  <a:pt x="6768861" y="198096"/>
                </a:lnTo>
                <a:lnTo>
                  <a:pt x="6942194" y="0"/>
                </a:lnTo>
                <a:lnTo>
                  <a:pt x="7115527" y="198096"/>
                </a:lnTo>
                <a:lnTo>
                  <a:pt x="9144000" y="19809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dirty="0" smtClean="0"/>
              <a:t>Our Services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62CF9AB3-F2B2-44F1-B1C6-9B37F0775898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C939CA1C-DEC7-4112-8616-F0595646E0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4" name="Text Placeholder 68"/>
          <p:cNvSpPr>
            <a:spLocks noGrp="1"/>
          </p:cNvSpPr>
          <p:nvPr>
            <p:ph type="body" sz="quarter" idx="18" hasCustomPrompt="1"/>
          </p:nvPr>
        </p:nvSpPr>
        <p:spPr>
          <a:xfrm>
            <a:off x="1133420" y="3075806"/>
            <a:ext cx="2130016" cy="1512168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0"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noProof="0" dirty="0" smtClean="0"/>
              <a:t>Insert your desired text here</a:t>
            </a:r>
            <a:endParaRPr lang="en-US" noProof="0" dirty="0"/>
          </a:p>
        </p:txBody>
      </p:sp>
      <p:sp>
        <p:nvSpPr>
          <p:cNvPr id="55" name="Text Placeholder 68"/>
          <p:cNvSpPr>
            <a:spLocks noGrp="1"/>
          </p:cNvSpPr>
          <p:nvPr>
            <p:ph type="body" sz="quarter" idx="19" hasCustomPrompt="1"/>
          </p:nvPr>
        </p:nvSpPr>
        <p:spPr>
          <a:xfrm>
            <a:off x="3506992" y="3075806"/>
            <a:ext cx="2130016" cy="1512168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0"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noProof="0" dirty="0" smtClean="0"/>
              <a:t>Insert your desired text here</a:t>
            </a:r>
            <a:endParaRPr lang="en-US" noProof="0" dirty="0"/>
          </a:p>
        </p:txBody>
      </p:sp>
      <p:sp>
        <p:nvSpPr>
          <p:cNvPr id="56" name="Text Placeholder 68"/>
          <p:cNvSpPr>
            <a:spLocks noGrp="1"/>
          </p:cNvSpPr>
          <p:nvPr>
            <p:ph type="body" sz="quarter" idx="20" hasCustomPrompt="1"/>
          </p:nvPr>
        </p:nvSpPr>
        <p:spPr>
          <a:xfrm>
            <a:off x="5881048" y="3075806"/>
            <a:ext cx="2130016" cy="1512168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0"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noProof="0" dirty="0" smtClean="0"/>
              <a:t>Insert your desired text here</a:t>
            </a:r>
            <a:endParaRPr lang="en-US" noProof="0" dirty="0"/>
          </a:p>
        </p:txBody>
      </p:sp>
      <p:grpSp>
        <p:nvGrpSpPr>
          <p:cNvPr id="28" name="Group 27"/>
          <p:cNvGrpSpPr/>
          <p:nvPr userDrawn="1"/>
        </p:nvGrpSpPr>
        <p:grpSpPr>
          <a:xfrm>
            <a:off x="1900351" y="1555267"/>
            <a:ext cx="576865" cy="936681"/>
            <a:chOff x="5222875" y="2954338"/>
            <a:chExt cx="949326" cy="1541463"/>
          </a:xfrm>
        </p:grpSpPr>
        <p:sp>
          <p:nvSpPr>
            <p:cNvPr id="29" name="Freeform 60"/>
            <p:cNvSpPr>
              <a:spLocks noEditPoints="1"/>
            </p:cNvSpPr>
            <p:nvPr/>
          </p:nvSpPr>
          <p:spPr bwMode="auto">
            <a:xfrm>
              <a:off x="5576888" y="3246438"/>
              <a:ext cx="284163" cy="1249363"/>
            </a:xfrm>
            <a:custGeom>
              <a:avLst/>
              <a:gdLst>
                <a:gd name="T0" fmla="*/ 99 w 199"/>
                <a:gd name="T1" fmla="*/ 874 h 874"/>
                <a:gd name="T2" fmla="*/ 39 w 199"/>
                <a:gd name="T3" fmla="*/ 814 h 874"/>
                <a:gd name="T4" fmla="*/ 38 w 199"/>
                <a:gd name="T5" fmla="*/ 813 h 874"/>
                <a:gd name="T6" fmla="*/ 38 w 199"/>
                <a:gd name="T7" fmla="*/ 46 h 874"/>
                <a:gd name="T8" fmla="*/ 3 w 199"/>
                <a:gd name="T9" fmla="*/ 14 h 874"/>
                <a:gd name="T10" fmla="*/ 1 w 199"/>
                <a:gd name="T11" fmla="*/ 5 h 874"/>
                <a:gd name="T12" fmla="*/ 9 w 199"/>
                <a:gd name="T13" fmla="*/ 0 h 874"/>
                <a:gd name="T14" fmla="*/ 190 w 199"/>
                <a:gd name="T15" fmla="*/ 0 h 874"/>
                <a:gd name="T16" fmla="*/ 198 w 199"/>
                <a:gd name="T17" fmla="*/ 5 h 874"/>
                <a:gd name="T18" fmla="*/ 195 w 199"/>
                <a:gd name="T19" fmla="*/ 14 h 874"/>
                <a:gd name="T20" fmla="*/ 160 w 199"/>
                <a:gd name="T21" fmla="*/ 46 h 874"/>
                <a:gd name="T22" fmla="*/ 160 w 199"/>
                <a:gd name="T23" fmla="*/ 809 h 874"/>
                <a:gd name="T24" fmla="*/ 160 w 199"/>
                <a:gd name="T25" fmla="*/ 813 h 874"/>
                <a:gd name="T26" fmla="*/ 99 w 199"/>
                <a:gd name="T27" fmla="*/ 874 h 874"/>
                <a:gd name="T28" fmla="*/ 54 w 199"/>
                <a:gd name="T29" fmla="*/ 812 h 874"/>
                <a:gd name="T30" fmla="*/ 55 w 199"/>
                <a:gd name="T31" fmla="*/ 813 h 874"/>
                <a:gd name="T32" fmla="*/ 99 w 199"/>
                <a:gd name="T33" fmla="*/ 858 h 874"/>
                <a:gd name="T34" fmla="*/ 144 w 199"/>
                <a:gd name="T35" fmla="*/ 813 h 874"/>
                <a:gd name="T36" fmla="*/ 144 w 199"/>
                <a:gd name="T37" fmla="*/ 810 h 874"/>
                <a:gd name="T38" fmla="*/ 144 w 199"/>
                <a:gd name="T39" fmla="*/ 810 h 874"/>
                <a:gd name="T40" fmla="*/ 144 w 199"/>
                <a:gd name="T41" fmla="*/ 42 h 874"/>
                <a:gd name="T42" fmla="*/ 166 w 199"/>
                <a:gd name="T43" fmla="*/ 19 h 874"/>
                <a:gd name="T44" fmla="*/ 169 w 199"/>
                <a:gd name="T45" fmla="*/ 16 h 874"/>
                <a:gd name="T46" fmla="*/ 29 w 199"/>
                <a:gd name="T47" fmla="*/ 16 h 874"/>
                <a:gd name="T48" fmla="*/ 33 w 199"/>
                <a:gd name="T49" fmla="*/ 19 h 874"/>
                <a:gd name="T50" fmla="*/ 54 w 199"/>
                <a:gd name="T51" fmla="*/ 42 h 874"/>
                <a:gd name="T52" fmla="*/ 54 w 199"/>
                <a:gd name="T53" fmla="*/ 812 h 8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99" h="874">
                  <a:moveTo>
                    <a:pt x="99" y="874"/>
                  </a:moveTo>
                  <a:cubicBezTo>
                    <a:pt x="66" y="874"/>
                    <a:pt x="39" y="847"/>
                    <a:pt x="39" y="814"/>
                  </a:cubicBezTo>
                  <a:cubicBezTo>
                    <a:pt x="39" y="814"/>
                    <a:pt x="38" y="813"/>
                    <a:pt x="38" y="813"/>
                  </a:cubicBezTo>
                  <a:cubicBezTo>
                    <a:pt x="38" y="46"/>
                    <a:pt x="38" y="46"/>
                    <a:pt x="38" y="46"/>
                  </a:cubicBezTo>
                  <a:cubicBezTo>
                    <a:pt x="32" y="40"/>
                    <a:pt x="15" y="24"/>
                    <a:pt x="3" y="14"/>
                  </a:cubicBezTo>
                  <a:cubicBezTo>
                    <a:pt x="1" y="12"/>
                    <a:pt x="0" y="8"/>
                    <a:pt x="1" y="5"/>
                  </a:cubicBezTo>
                  <a:cubicBezTo>
                    <a:pt x="2" y="2"/>
                    <a:pt x="5" y="0"/>
                    <a:pt x="9" y="0"/>
                  </a:cubicBezTo>
                  <a:cubicBezTo>
                    <a:pt x="190" y="0"/>
                    <a:pt x="190" y="0"/>
                    <a:pt x="190" y="0"/>
                  </a:cubicBezTo>
                  <a:cubicBezTo>
                    <a:pt x="193" y="0"/>
                    <a:pt x="196" y="2"/>
                    <a:pt x="198" y="5"/>
                  </a:cubicBezTo>
                  <a:cubicBezTo>
                    <a:pt x="199" y="8"/>
                    <a:pt x="198" y="12"/>
                    <a:pt x="195" y="14"/>
                  </a:cubicBezTo>
                  <a:cubicBezTo>
                    <a:pt x="184" y="24"/>
                    <a:pt x="166" y="40"/>
                    <a:pt x="160" y="46"/>
                  </a:cubicBezTo>
                  <a:cubicBezTo>
                    <a:pt x="160" y="809"/>
                    <a:pt x="160" y="809"/>
                    <a:pt x="160" y="809"/>
                  </a:cubicBezTo>
                  <a:cubicBezTo>
                    <a:pt x="160" y="811"/>
                    <a:pt x="160" y="812"/>
                    <a:pt x="160" y="813"/>
                  </a:cubicBezTo>
                  <a:cubicBezTo>
                    <a:pt x="160" y="846"/>
                    <a:pt x="133" y="874"/>
                    <a:pt x="99" y="874"/>
                  </a:cubicBezTo>
                  <a:close/>
                  <a:moveTo>
                    <a:pt x="54" y="812"/>
                  </a:moveTo>
                  <a:cubicBezTo>
                    <a:pt x="55" y="812"/>
                    <a:pt x="55" y="812"/>
                    <a:pt x="55" y="813"/>
                  </a:cubicBezTo>
                  <a:cubicBezTo>
                    <a:pt x="55" y="838"/>
                    <a:pt x="75" y="858"/>
                    <a:pt x="99" y="858"/>
                  </a:cubicBezTo>
                  <a:cubicBezTo>
                    <a:pt x="124" y="858"/>
                    <a:pt x="144" y="838"/>
                    <a:pt x="144" y="813"/>
                  </a:cubicBezTo>
                  <a:cubicBezTo>
                    <a:pt x="144" y="812"/>
                    <a:pt x="144" y="811"/>
                    <a:pt x="144" y="810"/>
                  </a:cubicBezTo>
                  <a:cubicBezTo>
                    <a:pt x="144" y="810"/>
                    <a:pt x="144" y="810"/>
                    <a:pt x="144" y="810"/>
                  </a:cubicBezTo>
                  <a:cubicBezTo>
                    <a:pt x="144" y="42"/>
                    <a:pt x="144" y="42"/>
                    <a:pt x="144" y="42"/>
                  </a:cubicBezTo>
                  <a:cubicBezTo>
                    <a:pt x="144" y="39"/>
                    <a:pt x="144" y="39"/>
                    <a:pt x="166" y="19"/>
                  </a:cubicBezTo>
                  <a:cubicBezTo>
                    <a:pt x="167" y="18"/>
                    <a:pt x="168" y="17"/>
                    <a:pt x="169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1" y="17"/>
                    <a:pt x="32" y="18"/>
                    <a:pt x="33" y="19"/>
                  </a:cubicBezTo>
                  <a:cubicBezTo>
                    <a:pt x="54" y="39"/>
                    <a:pt x="54" y="39"/>
                    <a:pt x="54" y="42"/>
                  </a:cubicBezTo>
                  <a:lnTo>
                    <a:pt x="54" y="8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30" name="Freeform 61"/>
            <p:cNvSpPr>
              <a:spLocks/>
            </p:cNvSpPr>
            <p:nvPr/>
          </p:nvSpPr>
          <p:spPr bwMode="auto">
            <a:xfrm>
              <a:off x="5783263" y="4392613"/>
              <a:ext cx="22225" cy="28575"/>
            </a:xfrm>
            <a:custGeom>
              <a:avLst/>
              <a:gdLst>
                <a:gd name="T0" fmla="*/ 8 w 16"/>
                <a:gd name="T1" fmla="*/ 19 h 19"/>
                <a:gd name="T2" fmla="*/ 0 w 16"/>
                <a:gd name="T3" fmla="*/ 11 h 19"/>
                <a:gd name="T4" fmla="*/ 0 w 16"/>
                <a:gd name="T5" fmla="*/ 8 h 19"/>
                <a:gd name="T6" fmla="*/ 8 w 16"/>
                <a:gd name="T7" fmla="*/ 0 h 19"/>
                <a:gd name="T8" fmla="*/ 16 w 16"/>
                <a:gd name="T9" fmla="*/ 8 h 19"/>
                <a:gd name="T10" fmla="*/ 16 w 16"/>
                <a:gd name="T11" fmla="*/ 11 h 19"/>
                <a:gd name="T12" fmla="*/ 8 w 16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9">
                  <a:moveTo>
                    <a:pt x="8" y="19"/>
                  </a:moveTo>
                  <a:cubicBezTo>
                    <a:pt x="4" y="19"/>
                    <a:pt x="0" y="15"/>
                    <a:pt x="0" y="11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3" y="0"/>
                    <a:pt x="16" y="3"/>
                    <a:pt x="16" y="8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5"/>
                    <a:pt x="13" y="19"/>
                    <a:pt x="8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31" name="Freeform 62"/>
            <p:cNvSpPr>
              <a:spLocks noEditPoints="1"/>
            </p:cNvSpPr>
            <p:nvPr/>
          </p:nvSpPr>
          <p:spPr bwMode="auto">
            <a:xfrm>
              <a:off x="5919788" y="3324226"/>
              <a:ext cx="252413" cy="1095375"/>
            </a:xfrm>
            <a:custGeom>
              <a:avLst/>
              <a:gdLst>
                <a:gd name="T0" fmla="*/ 88 w 176"/>
                <a:gd name="T1" fmla="*/ 766 h 766"/>
                <a:gd name="T2" fmla="*/ 34 w 176"/>
                <a:gd name="T3" fmla="*/ 713 h 766"/>
                <a:gd name="T4" fmla="*/ 34 w 176"/>
                <a:gd name="T5" fmla="*/ 712 h 766"/>
                <a:gd name="T6" fmla="*/ 34 w 176"/>
                <a:gd name="T7" fmla="*/ 42 h 766"/>
                <a:gd name="T8" fmla="*/ 3 w 176"/>
                <a:gd name="T9" fmla="*/ 14 h 766"/>
                <a:gd name="T10" fmla="*/ 1 w 176"/>
                <a:gd name="T11" fmla="*/ 5 h 766"/>
                <a:gd name="T12" fmla="*/ 9 w 176"/>
                <a:gd name="T13" fmla="*/ 0 h 766"/>
                <a:gd name="T14" fmla="*/ 167 w 176"/>
                <a:gd name="T15" fmla="*/ 0 h 766"/>
                <a:gd name="T16" fmla="*/ 175 w 176"/>
                <a:gd name="T17" fmla="*/ 5 h 766"/>
                <a:gd name="T18" fmla="*/ 173 w 176"/>
                <a:gd name="T19" fmla="*/ 14 h 766"/>
                <a:gd name="T20" fmla="*/ 142 w 176"/>
                <a:gd name="T21" fmla="*/ 42 h 766"/>
                <a:gd name="T22" fmla="*/ 142 w 176"/>
                <a:gd name="T23" fmla="*/ 709 h 766"/>
                <a:gd name="T24" fmla="*/ 142 w 176"/>
                <a:gd name="T25" fmla="*/ 712 h 766"/>
                <a:gd name="T26" fmla="*/ 88 w 176"/>
                <a:gd name="T27" fmla="*/ 766 h 766"/>
                <a:gd name="T28" fmla="*/ 50 w 176"/>
                <a:gd name="T29" fmla="*/ 710 h 766"/>
                <a:gd name="T30" fmla="*/ 50 w 176"/>
                <a:gd name="T31" fmla="*/ 712 h 766"/>
                <a:gd name="T32" fmla="*/ 88 w 176"/>
                <a:gd name="T33" fmla="*/ 750 h 766"/>
                <a:gd name="T34" fmla="*/ 126 w 176"/>
                <a:gd name="T35" fmla="*/ 712 h 766"/>
                <a:gd name="T36" fmla="*/ 126 w 176"/>
                <a:gd name="T37" fmla="*/ 709 h 766"/>
                <a:gd name="T38" fmla="*/ 126 w 176"/>
                <a:gd name="T39" fmla="*/ 709 h 766"/>
                <a:gd name="T40" fmla="*/ 126 w 176"/>
                <a:gd name="T41" fmla="*/ 38 h 766"/>
                <a:gd name="T42" fmla="*/ 146 w 176"/>
                <a:gd name="T43" fmla="*/ 16 h 766"/>
                <a:gd name="T44" fmla="*/ 29 w 176"/>
                <a:gd name="T45" fmla="*/ 16 h 766"/>
                <a:gd name="T46" fmla="*/ 30 w 176"/>
                <a:gd name="T47" fmla="*/ 17 h 766"/>
                <a:gd name="T48" fmla="*/ 50 w 176"/>
                <a:gd name="T49" fmla="*/ 38 h 766"/>
                <a:gd name="T50" fmla="*/ 50 w 176"/>
                <a:gd name="T51" fmla="*/ 710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76" h="766">
                  <a:moveTo>
                    <a:pt x="88" y="766"/>
                  </a:moveTo>
                  <a:cubicBezTo>
                    <a:pt x="59" y="766"/>
                    <a:pt x="35" y="742"/>
                    <a:pt x="34" y="713"/>
                  </a:cubicBezTo>
                  <a:cubicBezTo>
                    <a:pt x="34" y="713"/>
                    <a:pt x="34" y="712"/>
                    <a:pt x="34" y="712"/>
                  </a:cubicBezTo>
                  <a:cubicBezTo>
                    <a:pt x="34" y="42"/>
                    <a:pt x="34" y="42"/>
                    <a:pt x="34" y="42"/>
                  </a:cubicBezTo>
                  <a:cubicBezTo>
                    <a:pt x="28" y="36"/>
                    <a:pt x="13" y="23"/>
                    <a:pt x="3" y="14"/>
                  </a:cubicBezTo>
                  <a:cubicBezTo>
                    <a:pt x="1" y="12"/>
                    <a:pt x="0" y="8"/>
                    <a:pt x="1" y="5"/>
                  </a:cubicBezTo>
                  <a:cubicBezTo>
                    <a:pt x="2" y="2"/>
                    <a:pt x="5" y="0"/>
                    <a:pt x="9" y="0"/>
                  </a:cubicBezTo>
                  <a:cubicBezTo>
                    <a:pt x="167" y="0"/>
                    <a:pt x="167" y="0"/>
                    <a:pt x="167" y="0"/>
                  </a:cubicBezTo>
                  <a:cubicBezTo>
                    <a:pt x="171" y="0"/>
                    <a:pt x="174" y="2"/>
                    <a:pt x="175" y="5"/>
                  </a:cubicBezTo>
                  <a:cubicBezTo>
                    <a:pt x="176" y="8"/>
                    <a:pt x="175" y="12"/>
                    <a:pt x="173" y="14"/>
                  </a:cubicBezTo>
                  <a:cubicBezTo>
                    <a:pt x="163" y="23"/>
                    <a:pt x="148" y="36"/>
                    <a:pt x="142" y="42"/>
                  </a:cubicBezTo>
                  <a:cubicBezTo>
                    <a:pt x="142" y="709"/>
                    <a:pt x="142" y="709"/>
                    <a:pt x="142" y="709"/>
                  </a:cubicBezTo>
                  <a:cubicBezTo>
                    <a:pt x="142" y="710"/>
                    <a:pt x="142" y="711"/>
                    <a:pt x="142" y="712"/>
                  </a:cubicBezTo>
                  <a:cubicBezTo>
                    <a:pt x="142" y="742"/>
                    <a:pt x="118" y="766"/>
                    <a:pt x="88" y="766"/>
                  </a:cubicBezTo>
                  <a:close/>
                  <a:moveTo>
                    <a:pt x="50" y="710"/>
                  </a:moveTo>
                  <a:cubicBezTo>
                    <a:pt x="50" y="711"/>
                    <a:pt x="50" y="711"/>
                    <a:pt x="50" y="712"/>
                  </a:cubicBezTo>
                  <a:cubicBezTo>
                    <a:pt x="50" y="733"/>
                    <a:pt x="67" y="750"/>
                    <a:pt x="88" y="750"/>
                  </a:cubicBezTo>
                  <a:cubicBezTo>
                    <a:pt x="109" y="750"/>
                    <a:pt x="126" y="733"/>
                    <a:pt x="126" y="712"/>
                  </a:cubicBezTo>
                  <a:cubicBezTo>
                    <a:pt x="126" y="711"/>
                    <a:pt x="126" y="710"/>
                    <a:pt x="126" y="709"/>
                  </a:cubicBezTo>
                  <a:cubicBezTo>
                    <a:pt x="126" y="709"/>
                    <a:pt x="126" y="709"/>
                    <a:pt x="126" y="709"/>
                  </a:cubicBezTo>
                  <a:cubicBezTo>
                    <a:pt x="126" y="38"/>
                    <a:pt x="126" y="38"/>
                    <a:pt x="126" y="38"/>
                  </a:cubicBezTo>
                  <a:cubicBezTo>
                    <a:pt x="126" y="35"/>
                    <a:pt x="126" y="34"/>
                    <a:pt x="146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50" y="34"/>
                    <a:pt x="50" y="34"/>
                    <a:pt x="50" y="38"/>
                  </a:cubicBezTo>
                  <a:lnTo>
                    <a:pt x="50" y="7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32" name="Freeform 63"/>
            <p:cNvSpPr>
              <a:spLocks/>
            </p:cNvSpPr>
            <p:nvPr/>
          </p:nvSpPr>
          <p:spPr bwMode="auto">
            <a:xfrm>
              <a:off x="6100763" y="4325938"/>
              <a:ext cx="22225" cy="26988"/>
            </a:xfrm>
            <a:custGeom>
              <a:avLst/>
              <a:gdLst>
                <a:gd name="T0" fmla="*/ 8 w 16"/>
                <a:gd name="T1" fmla="*/ 19 h 19"/>
                <a:gd name="T2" fmla="*/ 0 w 16"/>
                <a:gd name="T3" fmla="*/ 11 h 19"/>
                <a:gd name="T4" fmla="*/ 0 w 16"/>
                <a:gd name="T5" fmla="*/ 8 h 19"/>
                <a:gd name="T6" fmla="*/ 8 w 16"/>
                <a:gd name="T7" fmla="*/ 0 h 19"/>
                <a:gd name="T8" fmla="*/ 16 w 16"/>
                <a:gd name="T9" fmla="*/ 8 h 19"/>
                <a:gd name="T10" fmla="*/ 16 w 16"/>
                <a:gd name="T11" fmla="*/ 11 h 19"/>
                <a:gd name="T12" fmla="*/ 8 w 16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9">
                  <a:moveTo>
                    <a:pt x="8" y="19"/>
                  </a:moveTo>
                  <a:cubicBezTo>
                    <a:pt x="4" y="19"/>
                    <a:pt x="0" y="15"/>
                    <a:pt x="0" y="11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3" y="0"/>
                    <a:pt x="16" y="3"/>
                    <a:pt x="16" y="8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5"/>
                    <a:pt x="13" y="19"/>
                    <a:pt x="8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33" name="Freeform 64"/>
            <p:cNvSpPr>
              <a:spLocks noEditPoints="1"/>
            </p:cNvSpPr>
            <p:nvPr/>
          </p:nvSpPr>
          <p:spPr bwMode="auto">
            <a:xfrm>
              <a:off x="5276850" y="3324226"/>
              <a:ext cx="252413" cy="1095375"/>
            </a:xfrm>
            <a:custGeom>
              <a:avLst/>
              <a:gdLst>
                <a:gd name="T0" fmla="*/ 89 w 176"/>
                <a:gd name="T1" fmla="*/ 766 h 766"/>
                <a:gd name="T2" fmla="*/ 34 w 176"/>
                <a:gd name="T3" fmla="*/ 713 h 766"/>
                <a:gd name="T4" fmla="*/ 34 w 176"/>
                <a:gd name="T5" fmla="*/ 712 h 766"/>
                <a:gd name="T6" fmla="*/ 34 w 176"/>
                <a:gd name="T7" fmla="*/ 42 h 766"/>
                <a:gd name="T8" fmla="*/ 4 w 176"/>
                <a:gd name="T9" fmla="*/ 14 h 766"/>
                <a:gd name="T10" fmla="*/ 2 w 176"/>
                <a:gd name="T11" fmla="*/ 5 h 766"/>
                <a:gd name="T12" fmla="*/ 9 w 176"/>
                <a:gd name="T13" fmla="*/ 0 h 766"/>
                <a:gd name="T14" fmla="*/ 168 w 176"/>
                <a:gd name="T15" fmla="*/ 0 h 766"/>
                <a:gd name="T16" fmla="*/ 175 w 176"/>
                <a:gd name="T17" fmla="*/ 5 h 766"/>
                <a:gd name="T18" fmla="*/ 173 w 176"/>
                <a:gd name="T19" fmla="*/ 14 h 766"/>
                <a:gd name="T20" fmla="*/ 143 w 176"/>
                <a:gd name="T21" fmla="*/ 42 h 766"/>
                <a:gd name="T22" fmla="*/ 143 w 176"/>
                <a:gd name="T23" fmla="*/ 709 h 766"/>
                <a:gd name="T24" fmla="*/ 143 w 176"/>
                <a:gd name="T25" fmla="*/ 712 h 766"/>
                <a:gd name="T26" fmla="*/ 89 w 176"/>
                <a:gd name="T27" fmla="*/ 766 h 766"/>
                <a:gd name="T28" fmla="*/ 50 w 176"/>
                <a:gd name="T29" fmla="*/ 710 h 766"/>
                <a:gd name="T30" fmla="*/ 50 w 176"/>
                <a:gd name="T31" fmla="*/ 712 h 766"/>
                <a:gd name="T32" fmla="*/ 89 w 176"/>
                <a:gd name="T33" fmla="*/ 750 h 766"/>
                <a:gd name="T34" fmla="*/ 127 w 176"/>
                <a:gd name="T35" fmla="*/ 712 h 766"/>
                <a:gd name="T36" fmla="*/ 127 w 176"/>
                <a:gd name="T37" fmla="*/ 709 h 766"/>
                <a:gd name="T38" fmla="*/ 127 w 176"/>
                <a:gd name="T39" fmla="*/ 709 h 766"/>
                <a:gd name="T40" fmla="*/ 127 w 176"/>
                <a:gd name="T41" fmla="*/ 38 h 766"/>
                <a:gd name="T42" fmla="*/ 147 w 176"/>
                <a:gd name="T43" fmla="*/ 16 h 766"/>
                <a:gd name="T44" fmla="*/ 30 w 176"/>
                <a:gd name="T45" fmla="*/ 16 h 766"/>
                <a:gd name="T46" fmla="*/ 50 w 176"/>
                <a:gd name="T47" fmla="*/ 38 h 766"/>
                <a:gd name="T48" fmla="*/ 50 w 176"/>
                <a:gd name="T49" fmla="*/ 710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6" h="766">
                  <a:moveTo>
                    <a:pt x="89" y="766"/>
                  </a:moveTo>
                  <a:cubicBezTo>
                    <a:pt x="59" y="766"/>
                    <a:pt x="35" y="742"/>
                    <a:pt x="34" y="713"/>
                  </a:cubicBezTo>
                  <a:cubicBezTo>
                    <a:pt x="34" y="713"/>
                    <a:pt x="34" y="712"/>
                    <a:pt x="34" y="712"/>
                  </a:cubicBezTo>
                  <a:cubicBezTo>
                    <a:pt x="34" y="42"/>
                    <a:pt x="34" y="42"/>
                    <a:pt x="34" y="42"/>
                  </a:cubicBezTo>
                  <a:cubicBezTo>
                    <a:pt x="28" y="36"/>
                    <a:pt x="13" y="23"/>
                    <a:pt x="4" y="14"/>
                  </a:cubicBezTo>
                  <a:cubicBezTo>
                    <a:pt x="1" y="12"/>
                    <a:pt x="0" y="8"/>
                    <a:pt x="2" y="5"/>
                  </a:cubicBezTo>
                  <a:cubicBezTo>
                    <a:pt x="3" y="2"/>
                    <a:pt x="6" y="0"/>
                    <a:pt x="9" y="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71" y="0"/>
                    <a:pt x="174" y="2"/>
                    <a:pt x="175" y="5"/>
                  </a:cubicBezTo>
                  <a:cubicBezTo>
                    <a:pt x="176" y="8"/>
                    <a:pt x="176" y="12"/>
                    <a:pt x="173" y="14"/>
                  </a:cubicBezTo>
                  <a:cubicBezTo>
                    <a:pt x="163" y="23"/>
                    <a:pt x="148" y="36"/>
                    <a:pt x="143" y="42"/>
                  </a:cubicBezTo>
                  <a:cubicBezTo>
                    <a:pt x="143" y="709"/>
                    <a:pt x="143" y="709"/>
                    <a:pt x="143" y="709"/>
                  </a:cubicBezTo>
                  <a:cubicBezTo>
                    <a:pt x="143" y="710"/>
                    <a:pt x="143" y="711"/>
                    <a:pt x="143" y="712"/>
                  </a:cubicBezTo>
                  <a:cubicBezTo>
                    <a:pt x="143" y="742"/>
                    <a:pt x="118" y="766"/>
                    <a:pt x="89" y="766"/>
                  </a:cubicBezTo>
                  <a:close/>
                  <a:moveTo>
                    <a:pt x="50" y="710"/>
                  </a:moveTo>
                  <a:cubicBezTo>
                    <a:pt x="50" y="711"/>
                    <a:pt x="50" y="711"/>
                    <a:pt x="50" y="712"/>
                  </a:cubicBezTo>
                  <a:cubicBezTo>
                    <a:pt x="50" y="733"/>
                    <a:pt x="67" y="750"/>
                    <a:pt x="89" y="750"/>
                  </a:cubicBezTo>
                  <a:cubicBezTo>
                    <a:pt x="110" y="750"/>
                    <a:pt x="127" y="733"/>
                    <a:pt x="127" y="712"/>
                  </a:cubicBezTo>
                  <a:cubicBezTo>
                    <a:pt x="127" y="711"/>
                    <a:pt x="127" y="710"/>
                    <a:pt x="127" y="709"/>
                  </a:cubicBezTo>
                  <a:cubicBezTo>
                    <a:pt x="127" y="709"/>
                    <a:pt x="127" y="709"/>
                    <a:pt x="127" y="709"/>
                  </a:cubicBezTo>
                  <a:cubicBezTo>
                    <a:pt x="127" y="38"/>
                    <a:pt x="127" y="38"/>
                    <a:pt x="127" y="38"/>
                  </a:cubicBezTo>
                  <a:cubicBezTo>
                    <a:pt x="127" y="35"/>
                    <a:pt x="127" y="34"/>
                    <a:pt x="147" y="16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50" y="34"/>
                    <a:pt x="50" y="35"/>
                    <a:pt x="50" y="38"/>
                  </a:cubicBezTo>
                  <a:lnTo>
                    <a:pt x="50" y="7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34" name="Freeform 65"/>
            <p:cNvSpPr>
              <a:spLocks/>
            </p:cNvSpPr>
            <p:nvPr/>
          </p:nvSpPr>
          <p:spPr bwMode="auto">
            <a:xfrm>
              <a:off x="5459413" y="4325938"/>
              <a:ext cx="22225" cy="26988"/>
            </a:xfrm>
            <a:custGeom>
              <a:avLst/>
              <a:gdLst>
                <a:gd name="T0" fmla="*/ 8 w 16"/>
                <a:gd name="T1" fmla="*/ 19 h 19"/>
                <a:gd name="T2" fmla="*/ 0 w 16"/>
                <a:gd name="T3" fmla="*/ 11 h 19"/>
                <a:gd name="T4" fmla="*/ 0 w 16"/>
                <a:gd name="T5" fmla="*/ 8 h 19"/>
                <a:gd name="T6" fmla="*/ 8 w 16"/>
                <a:gd name="T7" fmla="*/ 0 h 19"/>
                <a:gd name="T8" fmla="*/ 16 w 16"/>
                <a:gd name="T9" fmla="*/ 8 h 19"/>
                <a:gd name="T10" fmla="*/ 16 w 16"/>
                <a:gd name="T11" fmla="*/ 11 h 19"/>
                <a:gd name="T12" fmla="*/ 8 w 16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19">
                  <a:moveTo>
                    <a:pt x="8" y="19"/>
                  </a:moveTo>
                  <a:cubicBezTo>
                    <a:pt x="3" y="19"/>
                    <a:pt x="0" y="15"/>
                    <a:pt x="0" y="11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2" y="0"/>
                    <a:pt x="16" y="3"/>
                    <a:pt x="16" y="8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5"/>
                    <a:pt x="12" y="19"/>
                    <a:pt x="8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35" name="Freeform 66"/>
            <p:cNvSpPr>
              <a:spLocks noEditPoints="1"/>
            </p:cNvSpPr>
            <p:nvPr/>
          </p:nvSpPr>
          <p:spPr bwMode="auto">
            <a:xfrm>
              <a:off x="5705475" y="2997201"/>
              <a:ext cx="155575" cy="153988"/>
            </a:xfrm>
            <a:custGeom>
              <a:avLst/>
              <a:gdLst>
                <a:gd name="T0" fmla="*/ 54 w 108"/>
                <a:gd name="T1" fmla="*/ 108 h 108"/>
                <a:gd name="T2" fmla="*/ 108 w 108"/>
                <a:gd name="T3" fmla="*/ 54 h 108"/>
                <a:gd name="T4" fmla="*/ 54 w 108"/>
                <a:gd name="T5" fmla="*/ 0 h 108"/>
                <a:gd name="T6" fmla="*/ 0 w 108"/>
                <a:gd name="T7" fmla="*/ 54 h 108"/>
                <a:gd name="T8" fmla="*/ 54 w 108"/>
                <a:gd name="T9" fmla="*/ 108 h 108"/>
                <a:gd name="T10" fmla="*/ 54 w 108"/>
                <a:gd name="T11" fmla="*/ 17 h 108"/>
                <a:gd name="T12" fmla="*/ 91 w 108"/>
                <a:gd name="T13" fmla="*/ 54 h 108"/>
                <a:gd name="T14" fmla="*/ 54 w 108"/>
                <a:gd name="T15" fmla="*/ 91 h 108"/>
                <a:gd name="T16" fmla="*/ 18 w 108"/>
                <a:gd name="T17" fmla="*/ 54 h 108"/>
                <a:gd name="T18" fmla="*/ 54 w 108"/>
                <a:gd name="T19" fmla="*/ 17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08">
                  <a:moveTo>
                    <a:pt x="54" y="108"/>
                  </a:moveTo>
                  <a:cubicBezTo>
                    <a:pt x="84" y="108"/>
                    <a:pt x="108" y="84"/>
                    <a:pt x="108" y="54"/>
                  </a:cubicBezTo>
                  <a:cubicBezTo>
                    <a:pt x="108" y="24"/>
                    <a:pt x="84" y="0"/>
                    <a:pt x="54" y="0"/>
                  </a:cubicBezTo>
                  <a:cubicBezTo>
                    <a:pt x="25" y="0"/>
                    <a:pt x="0" y="24"/>
                    <a:pt x="0" y="54"/>
                  </a:cubicBezTo>
                  <a:cubicBezTo>
                    <a:pt x="0" y="84"/>
                    <a:pt x="25" y="108"/>
                    <a:pt x="54" y="108"/>
                  </a:cubicBezTo>
                  <a:close/>
                  <a:moveTo>
                    <a:pt x="54" y="17"/>
                  </a:moveTo>
                  <a:cubicBezTo>
                    <a:pt x="75" y="17"/>
                    <a:pt x="91" y="34"/>
                    <a:pt x="91" y="54"/>
                  </a:cubicBezTo>
                  <a:cubicBezTo>
                    <a:pt x="91" y="74"/>
                    <a:pt x="75" y="91"/>
                    <a:pt x="54" y="91"/>
                  </a:cubicBezTo>
                  <a:cubicBezTo>
                    <a:pt x="34" y="91"/>
                    <a:pt x="18" y="74"/>
                    <a:pt x="18" y="54"/>
                  </a:cubicBezTo>
                  <a:cubicBezTo>
                    <a:pt x="18" y="34"/>
                    <a:pt x="34" y="17"/>
                    <a:pt x="54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36" name="Freeform 67"/>
            <p:cNvSpPr>
              <a:spLocks noEditPoints="1"/>
            </p:cNvSpPr>
            <p:nvPr/>
          </p:nvSpPr>
          <p:spPr bwMode="auto">
            <a:xfrm>
              <a:off x="6073775" y="3073401"/>
              <a:ext cx="73025" cy="73025"/>
            </a:xfrm>
            <a:custGeom>
              <a:avLst/>
              <a:gdLst>
                <a:gd name="T0" fmla="*/ 26 w 51"/>
                <a:gd name="T1" fmla="*/ 52 h 52"/>
                <a:gd name="T2" fmla="*/ 51 w 51"/>
                <a:gd name="T3" fmla="*/ 26 h 52"/>
                <a:gd name="T4" fmla="*/ 26 w 51"/>
                <a:gd name="T5" fmla="*/ 0 h 52"/>
                <a:gd name="T6" fmla="*/ 0 w 51"/>
                <a:gd name="T7" fmla="*/ 26 h 52"/>
                <a:gd name="T8" fmla="*/ 26 w 51"/>
                <a:gd name="T9" fmla="*/ 52 h 52"/>
                <a:gd name="T10" fmla="*/ 26 w 51"/>
                <a:gd name="T11" fmla="*/ 11 h 52"/>
                <a:gd name="T12" fmla="*/ 41 w 51"/>
                <a:gd name="T13" fmla="*/ 26 h 52"/>
                <a:gd name="T14" fmla="*/ 26 w 51"/>
                <a:gd name="T15" fmla="*/ 41 h 52"/>
                <a:gd name="T16" fmla="*/ 26 w 51"/>
                <a:gd name="T17" fmla="*/ 41 h 52"/>
                <a:gd name="T18" fmla="*/ 11 w 51"/>
                <a:gd name="T19" fmla="*/ 26 h 52"/>
                <a:gd name="T20" fmla="*/ 26 w 51"/>
                <a:gd name="T21" fmla="*/ 1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1" h="52">
                  <a:moveTo>
                    <a:pt x="26" y="52"/>
                  </a:moveTo>
                  <a:cubicBezTo>
                    <a:pt x="40" y="52"/>
                    <a:pt x="51" y="40"/>
                    <a:pt x="51" y="26"/>
                  </a:cubicBezTo>
                  <a:cubicBezTo>
                    <a:pt x="51" y="12"/>
                    <a:pt x="40" y="0"/>
                    <a:pt x="26" y="0"/>
                  </a:cubicBezTo>
                  <a:cubicBezTo>
                    <a:pt x="12" y="0"/>
                    <a:pt x="0" y="12"/>
                    <a:pt x="0" y="26"/>
                  </a:cubicBezTo>
                  <a:cubicBezTo>
                    <a:pt x="0" y="40"/>
                    <a:pt x="12" y="52"/>
                    <a:pt x="26" y="52"/>
                  </a:cubicBezTo>
                  <a:close/>
                  <a:moveTo>
                    <a:pt x="26" y="11"/>
                  </a:moveTo>
                  <a:cubicBezTo>
                    <a:pt x="34" y="11"/>
                    <a:pt x="41" y="18"/>
                    <a:pt x="41" y="26"/>
                  </a:cubicBezTo>
                  <a:cubicBezTo>
                    <a:pt x="41" y="34"/>
                    <a:pt x="34" y="41"/>
                    <a:pt x="26" y="41"/>
                  </a:cubicBezTo>
                  <a:cubicBezTo>
                    <a:pt x="26" y="41"/>
                    <a:pt x="26" y="41"/>
                    <a:pt x="26" y="41"/>
                  </a:cubicBezTo>
                  <a:cubicBezTo>
                    <a:pt x="18" y="41"/>
                    <a:pt x="11" y="34"/>
                    <a:pt x="11" y="26"/>
                  </a:cubicBezTo>
                  <a:cubicBezTo>
                    <a:pt x="11" y="18"/>
                    <a:pt x="18" y="11"/>
                    <a:pt x="26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37" name="Freeform 68"/>
            <p:cNvSpPr>
              <a:spLocks noEditPoints="1"/>
            </p:cNvSpPr>
            <p:nvPr/>
          </p:nvSpPr>
          <p:spPr bwMode="auto">
            <a:xfrm>
              <a:off x="5892800" y="2954338"/>
              <a:ext cx="60325" cy="60325"/>
            </a:xfrm>
            <a:custGeom>
              <a:avLst/>
              <a:gdLst>
                <a:gd name="T0" fmla="*/ 21 w 42"/>
                <a:gd name="T1" fmla="*/ 42 h 42"/>
                <a:gd name="T2" fmla="*/ 42 w 42"/>
                <a:gd name="T3" fmla="*/ 21 h 42"/>
                <a:gd name="T4" fmla="*/ 21 w 42"/>
                <a:gd name="T5" fmla="*/ 0 h 42"/>
                <a:gd name="T6" fmla="*/ 0 w 42"/>
                <a:gd name="T7" fmla="*/ 21 h 42"/>
                <a:gd name="T8" fmla="*/ 21 w 42"/>
                <a:gd name="T9" fmla="*/ 42 h 42"/>
                <a:gd name="T10" fmla="*/ 21 w 42"/>
                <a:gd name="T11" fmla="*/ 9 h 42"/>
                <a:gd name="T12" fmla="*/ 33 w 42"/>
                <a:gd name="T13" fmla="*/ 21 h 42"/>
                <a:gd name="T14" fmla="*/ 21 w 42"/>
                <a:gd name="T15" fmla="*/ 33 h 42"/>
                <a:gd name="T16" fmla="*/ 9 w 42"/>
                <a:gd name="T17" fmla="*/ 21 h 42"/>
                <a:gd name="T18" fmla="*/ 21 w 42"/>
                <a:gd name="T19" fmla="*/ 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42">
                  <a:moveTo>
                    <a:pt x="21" y="42"/>
                  </a:moveTo>
                  <a:cubicBezTo>
                    <a:pt x="33" y="42"/>
                    <a:pt x="42" y="33"/>
                    <a:pt x="42" y="21"/>
                  </a:cubicBezTo>
                  <a:cubicBezTo>
                    <a:pt x="42" y="9"/>
                    <a:pt x="33" y="0"/>
                    <a:pt x="21" y="0"/>
                  </a:cubicBezTo>
                  <a:cubicBezTo>
                    <a:pt x="10" y="0"/>
                    <a:pt x="0" y="9"/>
                    <a:pt x="0" y="21"/>
                  </a:cubicBezTo>
                  <a:cubicBezTo>
                    <a:pt x="0" y="33"/>
                    <a:pt x="10" y="42"/>
                    <a:pt x="21" y="42"/>
                  </a:cubicBezTo>
                  <a:close/>
                  <a:moveTo>
                    <a:pt x="21" y="9"/>
                  </a:moveTo>
                  <a:cubicBezTo>
                    <a:pt x="28" y="9"/>
                    <a:pt x="33" y="14"/>
                    <a:pt x="33" y="21"/>
                  </a:cubicBezTo>
                  <a:cubicBezTo>
                    <a:pt x="33" y="28"/>
                    <a:pt x="28" y="33"/>
                    <a:pt x="21" y="33"/>
                  </a:cubicBezTo>
                  <a:cubicBezTo>
                    <a:pt x="15" y="33"/>
                    <a:pt x="9" y="28"/>
                    <a:pt x="9" y="21"/>
                  </a:cubicBezTo>
                  <a:cubicBezTo>
                    <a:pt x="9" y="14"/>
                    <a:pt x="15" y="9"/>
                    <a:pt x="21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38" name="Freeform 69"/>
            <p:cNvSpPr>
              <a:spLocks noEditPoints="1"/>
            </p:cNvSpPr>
            <p:nvPr/>
          </p:nvSpPr>
          <p:spPr bwMode="auto">
            <a:xfrm>
              <a:off x="5410200" y="3073401"/>
              <a:ext cx="74613" cy="73025"/>
            </a:xfrm>
            <a:custGeom>
              <a:avLst/>
              <a:gdLst>
                <a:gd name="T0" fmla="*/ 26 w 52"/>
                <a:gd name="T1" fmla="*/ 52 h 52"/>
                <a:gd name="T2" fmla="*/ 52 w 52"/>
                <a:gd name="T3" fmla="*/ 26 h 52"/>
                <a:gd name="T4" fmla="*/ 26 w 52"/>
                <a:gd name="T5" fmla="*/ 0 h 52"/>
                <a:gd name="T6" fmla="*/ 0 w 52"/>
                <a:gd name="T7" fmla="*/ 26 h 52"/>
                <a:gd name="T8" fmla="*/ 26 w 52"/>
                <a:gd name="T9" fmla="*/ 52 h 52"/>
                <a:gd name="T10" fmla="*/ 26 w 52"/>
                <a:gd name="T11" fmla="*/ 11 h 52"/>
                <a:gd name="T12" fmla="*/ 41 w 52"/>
                <a:gd name="T13" fmla="*/ 26 h 52"/>
                <a:gd name="T14" fmla="*/ 26 w 52"/>
                <a:gd name="T15" fmla="*/ 41 h 52"/>
                <a:gd name="T16" fmla="*/ 26 w 52"/>
                <a:gd name="T17" fmla="*/ 41 h 52"/>
                <a:gd name="T18" fmla="*/ 11 w 52"/>
                <a:gd name="T19" fmla="*/ 26 h 52"/>
                <a:gd name="T20" fmla="*/ 26 w 52"/>
                <a:gd name="T21" fmla="*/ 1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52">
                  <a:moveTo>
                    <a:pt x="26" y="52"/>
                  </a:moveTo>
                  <a:cubicBezTo>
                    <a:pt x="40" y="52"/>
                    <a:pt x="52" y="40"/>
                    <a:pt x="52" y="26"/>
                  </a:cubicBezTo>
                  <a:cubicBezTo>
                    <a:pt x="52" y="12"/>
                    <a:pt x="40" y="0"/>
                    <a:pt x="26" y="0"/>
                  </a:cubicBezTo>
                  <a:cubicBezTo>
                    <a:pt x="12" y="0"/>
                    <a:pt x="0" y="12"/>
                    <a:pt x="0" y="26"/>
                  </a:cubicBezTo>
                  <a:cubicBezTo>
                    <a:pt x="0" y="40"/>
                    <a:pt x="12" y="52"/>
                    <a:pt x="26" y="52"/>
                  </a:cubicBezTo>
                  <a:close/>
                  <a:moveTo>
                    <a:pt x="26" y="11"/>
                  </a:moveTo>
                  <a:cubicBezTo>
                    <a:pt x="34" y="11"/>
                    <a:pt x="41" y="18"/>
                    <a:pt x="41" y="26"/>
                  </a:cubicBezTo>
                  <a:cubicBezTo>
                    <a:pt x="41" y="34"/>
                    <a:pt x="34" y="41"/>
                    <a:pt x="26" y="41"/>
                  </a:cubicBezTo>
                  <a:cubicBezTo>
                    <a:pt x="26" y="41"/>
                    <a:pt x="26" y="41"/>
                    <a:pt x="26" y="41"/>
                  </a:cubicBezTo>
                  <a:cubicBezTo>
                    <a:pt x="18" y="41"/>
                    <a:pt x="11" y="34"/>
                    <a:pt x="11" y="26"/>
                  </a:cubicBezTo>
                  <a:cubicBezTo>
                    <a:pt x="11" y="18"/>
                    <a:pt x="18" y="11"/>
                    <a:pt x="26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39" name="Freeform 70"/>
            <p:cNvSpPr>
              <a:spLocks noEditPoints="1"/>
            </p:cNvSpPr>
            <p:nvPr/>
          </p:nvSpPr>
          <p:spPr bwMode="auto">
            <a:xfrm>
              <a:off x="5222875" y="2954338"/>
              <a:ext cx="60325" cy="60325"/>
            </a:xfrm>
            <a:custGeom>
              <a:avLst/>
              <a:gdLst>
                <a:gd name="T0" fmla="*/ 21 w 42"/>
                <a:gd name="T1" fmla="*/ 42 h 42"/>
                <a:gd name="T2" fmla="*/ 42 w 42"/>
                <a:gd name="T3" fmla="*/ 21 h 42"/>
                <a:gd name="T4" fmla="*/ 21 w 42"/>
                <a:gd name="T5" fmla="*/ 0 h 42"/>
                <a:gd name="T6" fmla="*/ 0 w 42"/>
                <a:gd name="T7" fmla="*/ 21 h 42"/>
                <a:gd name="T8" fmla="*/ 21 w 42"/>
                <a:gd name="T9" fmla="*/ 42 h 42"/>
                <a:gd name="T10" fmla="*/ 21 w 42"/>
                <a:gd name="T11" fmla="*/ 9 h 42"/>
                <a:gd name="T12" fmla="*/ 33 w 42"/>
                <a:gd name="T13" fmla="*/ 21 h 42"/>
                <a:gd name="T14" fmla="*/ 21 w 42"/>
                <a:gd name="T15" fmla="*/ 33 h 42"/>
                <a:gd name="T16" fmla="*/ 9 w 42"/>
                <a:gd name="T17" fmla="*/ 21 h 42"/>
                <a:gd name="T18" fmla="*/ 21 w 42"/>
                <a:gd name="T19" fmla="*/ 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42">
                  <a:moveTo>
                    <a:pt x="21" y="42"/>
                  </a:moveTo>
                  <a:cubicBezTo>
                    <a:pt x="33" y="42"/>
                    <a:pt x="42" y="33"/>
                    <a:pt x="42" y="21"/>
                  </a:cubicBezTo>
                  <a:cubicBezTo>
                    <a:pt x="42" y="9"/>
                    <a:pt x="33" y="0"/>
                    <a:pt x="21" y="0"/>
                  </a:cubicBezTo>
                  <a:cubicBezTo>
                    <a:pt x="10" y="0"/>
                    <a:pt x="0" y="9"/>
                    <a:pt x="0" y="21"/>
                  </a:cubicBezTo>
                  <a:cubicBezTo>
                    <a:pt x="0" y="33"/>
                    <a:pt x="10" y="42"/>
                    <a:pt x="21" y="42"/>
                  </a:cubicBezTo>
                  <a:close/>
                  <a:moveTo>
                    <a:pt x="21" y="9"/>
                  </a:moveTo>
                  <a:cubicBezTo>
                    <a:pt x="28" y="9"/>
                    <a:pt x="33" y="14"/>
                    <a:pt x="33" y="21"/>
                  </a:cubicBezTo>
                  <a:cubicBezTo>
                    <a:pt x="33" y="28"/>
                    <a:pt x="28" y="33"/>
                    <a:pt x="21" y="33"/>
                  </a:cubicBezTo>
                  <a:cubicBezTo>
                    <a:pt x="15" y="33"/>
                    <a:pt x="9" y="28"/>
                    <a:pt x="9" y="21"/>
                  </a:cubicBezTo>
                  <a:cubicBezTo>
                    <a:pt x="9" y="14"/>
                    <a:pt x="15" y="9"/>
                    <a:pt x="21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</p:grpSp>
      <p:grpSp>
        <p:nvGrpSpPr>
          <p:cNvPr id="40" name="Group 39"/>
          <p:cNvGrpSpPr/>
          <p:nvPr userDrawn="1"/>
        </p:nvGrpSpPr>
        <p:grpSpPr>
          <a:xfrm>
            <a:off x="4210252" y="1563884"/>
            <a:ext cx="639090" cy="897132"/>
            <a:chOff x="546887" y="682626"/>
            <a:chExt cx="1051726" cy="1476375"/>
          </a:xfrm>
        </p:grpSpPr>
        <p:sp>
          <p:nvSpPr>
            <p:cNvPr id="41" name="Freeform 233"/>
            <p:cNvSpPr>
              <a:spLocks noEditPoints="1"/>
            </p:cNvSpPr>
            <p:nvPr/>
          </p:nvSpPr>
          <p:spPr bwMode="auto">
            <a:xfrm>
              <a:off x="546887" y="682626"/>
              <a:ext cx="595313" cy="1476375"/>
            </a:xfrm>
            <a:custGeom>
              <a:avLst/>
              <a:gdLst>
                <a:gd name="T0" fmla="*/ 227 w 417"/>
                <a:gd name="T1" fmla="*/ 1033 h 1033"/>
                <a:gd name="T2" fmla="*/ 190 w 417"/>
                <a:gd name="T3" fmla="*/ 1033 h 1033"/>
                <a:gd name="T4" fmla="*/ 123 w 417"/>
                <a:gd name="T5" fmla="*/ 966 h 1033"/>
                <a:gd name="T6" fmla="*/ 138 w 417"/>
                <a:gd name="T7" fmla="*/ 332 h 1033"/>
                <a:gd name="T8" fmla="*/ 0 w 417"/>
                <a:gd name="T9" fmla="*/ 154 h 1033"/>
                <a:gd name="T10" fmla="*/ 102 w 417"/>
                <a:gd name="T11" fmla="*/ 3 h 1033"/>
                <a:gd name="T12" fmla="*/ 105 w 417"/>
                <a:gd name="T13" fmla="*/ 0 h 1033"/>
                <a:gd name="T14" fmla="*/ 130 w 417"/>
                <a:gd name="T15" fmla="*/ 0 h 1033"/>
                <a:gd name="T16" fmla="*/ 130 w 417"/>
                <a:gd name="T17" fmla="*/ 123 h 1033"/>
                <a:gd name="T18" fmla="*/ 169 w 417"/>
                <a:gd name="T19" fmla="*/ 183 h 1033"/>
                <a:gd name="T20" fmla="*/ 248 w 417"/>
                <a:gd name="T21" fmla="*/ 183 h 1033"/>
                <a:gd name="T22" fmla="*/ 288 w 417"/>
                <a:gd name="T23" fmla="*/ 123 h 1033"/>
                <a:gd name="T24" fmla="*/ 288 w 417"/>
                <a:gd name="T25" fmla="*/ 0 h 1033"/>
                <a:gd name="T26" fmla="*/ 312 w 417"/>
                <a:gd name="T27" fmla="*/ 0 h 1033"/>
                <a:gd name="T28" fmla="*/ 315 w 417"/>
                <a:gd name="T29" fmla="*/ 3 h 1033"/>
                <a:gd name="T30" fmla="*/ 417 w 417"/>
                <a:gd name="T31" fmla="*/ 154 h 1033"/>
                <a:gd name="T32" fmla="*/ 279 w 417"/>
                <a:gd name="T33" fmla="*/ 332 h 1033"/>
                <a:gd name="T34" fmla="*/ 294 w 417"/>
                <a:gd name="T35" fmla="*/ 966 h 1033"/>
                <a:gd name="T36" fmla="*/ 227 w 417"/>
                <a:gd name="T37" fmla="*/ 1033 h 1033"/>
                <a:gd name="T38" fmla="*/ 149 w 417"/>
                <a:gd name="T39" fmla="*/ 320 h 1033"/>
                <a:gd name="T40" fmla="*/ 149 w 417"/>
                <a:gd name="T41" fmla="*/ 320 h 1033"/>
                <a:gd name="T42" fmla="*/ 152 w 417"/>
                <a:gd name="T43" fmla="*/ 322 h 1033"/>
                <a:gd name="T44" fmla="*/ 153 w 417"/>
                <a:gd name="T45" fmla="*/ 429 h 1033"/>
                <a:gd name="T46" fmla="*/ 148 w 417"/>
                <a:gd name="T47" fmla="*/ 648 h 1033"/>
                <a:gd name="T48" fmla="*/ 139 w 417"/>
                <a:gd name="T49" fmla="*/ 966 h 1033"/>
                <a:gd name="T50" fmla="*/ 190 w 417"/>
                <a:gd name="T51" fmla="*/ 1017 h 1033"/>
                <a:gd name="T52" fmla="*/ 227 w 417"/>
                <a:gd name="T53" fmla="*/ 1017 h 1033"/>
                <a:gd name="T54" fmla="*/ 278 w 417"/>
                <a:gd name="T55" fmla="*/ 966 h 1033"/>
                <a:gd name="T56" fmla="*/ 270 w 417"/>
                <a:gd name="T57" fmla="*/ 648 h 1033"/>
                <a:gd name="T58" fmla="*/ 264 w 417"/>
                <a:gd name="T59" fmla="*/ 429 h 1033"/>
                <a:gd name="T60" fmla="*/ 266 w 417"/>
                <a:gd name="T61" fmla="*/ 322 h 1033"/>
                <a:gd name="T62" fmla="*/ 268 w 417"/>
                <a:gd name="T63" fmla="*/ 320 h 1033"/>
                <a:gd name="T64" fmla="*/ 401 w 417"/>
                <a:gd name="T65" fmla="*/ 154 h 1033"/>
                <a:gd name="T66" fmla="*/ 305 w 417"/>
                <a:gd name="T67" fmla="*/ 16 h 1033"/>
                <a:gd name="T68" fmla="*/ 304 w 417"/>
                <a:gd name="T69" fmla="*/ 16 h 1033"/>
                <a:gd name="T70" fmla="*/ 304 w 417"/>
                <a:gd name="T71" fmla="*/ 128 h 1033"/>
                <a:gd name="T72" fmla="*/ 256 w 417"/>
                <a:gd name="T73" fmla="*/ 199 h 1033"/>
                <a:gd name="T74" fmla="*/ 161 w 417"/>
                <a:gd name="T75" fmla="*/ 199 h 1033"/>
                <a:gd name="T76" fmla="*/ 114 w 417"/>
                <a:gd name="T77" fmla="*/ 128 h 1033"/>
                <a:gd name="T78" fmla="*/ 114 w 417"/>
                <a:gd name="T79" fmla="*/ 16 h 1033"/>
                <a:gd name="T80" fmla="*/ 112 w 417"/>
                <a:gd name="T81" fmla="*/ 16 h 1033"/>
                <a:gd name="T82" fmla="*/ 16 w 417"/>
                <a:gd name="T83" fmla="*/ 154 h 1033"/>
                <a:gd name="T84" fmla="*/ 149 w 417"/>
                <a:gd name="T85" fmla="*/ 320 h 1033"/>
                <a:gd name="T86" fmla="*/ 209 w 417"/>
                <a:gd name="T87" fmla="*/ 995 h 1033"/>
                <a:gd name="T88" fmla="*/ 179 w 417"/>
                <a:gd name="T89" fmla="*/ 966 h 1033"/>
                <a:gd name="T90" fmla="*/ 209 w 417"/>
                <a:gd name="T91" fmla="*/ 937 h 1033"/>
                <a:gd name="T92" fmla="*/ 238 w 417"/>
                <a:gd name="T93" fmla="*/ 966 h 1033"/>
                <a:gd name="T94" fmla="*/ 209 w 417"/>
                <a:gd name="T95" fmla="*/ 995 h 1033"/>
                <a:gd name="T96" fmla="*/ 209 w 417"/>
                <a:gd name="T97" fmla="*/ 953 h 1033"/>
                <a:gd name="T98" fmla="*/ 195 w 417"/>
                <a:gd name="T99" fmla="*/ 966 h 1033"/>
                <a:gd name="T100" fmla="*/ 209 w 417"/>
                <a:gd name="T101" fmla="*/ 979 h 1033"/>
                <a:gd name="T102" fmla="*/ 222 w 417"/>
                <a:gd name="T103" fmla="*/ 966 h 1033"/>
                <a:gd name="T104" fmla="*/ 209 w 417"/>
                <a:gd name="T105" fmla="*/ 953 h 1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17" h="1033">
                  <a:moveTo>
                    <a:pt x="227" y="1033"/>
                  </a:moveTo>
                  <a:cubicBezTo>
                    <a:pt x="190" y="1033"/>
                    <a:pt x="190" y="1033"/>
                    <a:pt x="190" y="1033"/>
                  </a:cubicBezTo>
                  <a:cubicBezTo>
                    <a:pt x="153" y="1033"/>
                    <a:pt x="123" y="1003"/>
                    <a:pt x="123" y="966"/>
                  </a:cubicBezTo>
                  <a:cubicBezTo>
                    <a:pt x="128" y="799"/>
                    <a:pt x="139" y="369"/>
                    <a:pt x="138" y="332"/>
                  </a:cubicBezTo>
                  <a:cubicBezTo>
                    <a:pt x="111" y="304"/>
                    <a:pt x="0" y="191"/>
                    <a:pt x="0" y="154"/>
                  </a:cubicBezTo>
                  <a:cubicBezTo>
                    <a:pt x="0" y="115"/>
                    <a:pt x="92" y="14"/>
                    <a:pt x="102" y="3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30" y="123"/>
                    <a:pt x="130" y="123"/>
                    <a:pt x="130" y="123"/>
                  </a:cubicBezTo>
                  <a:cubicBezTo>
                    <a:pt x="169" y="183"/>
                    <a:pt x="169" y="183"/>
                    <a:pt x="169" y="183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88" y="123"/>
                    <a:pt x="288" y="123"/>
                    <a:pt x="288" y="123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312" y="0"/>
                    <a:pt x="312" y="0"/>
                    <a:pt x="312" y="0"/>
                  </a:cubicBezTo>
                  <a:cubicBezTo>
                    <a:pt x="315" y="3"/>
                    <a:pt x="315" y="3"/>
                    <a:pt x="315" y="3"/>
                  </a:cubicBezTo>
                  <a:cubicBezTo>
                    <a:pt x="325" y="14"/>
                    <a:pt x="417" y="115"/>
                    <a:pt x="417" y="154"/>
                  </a:cubicBezTo>
                  <a:cubicBezTo>
                    <a:pt x="417" y="191"/>
                    <a:pt x="307" y="304"/>
                    <a:pt x="279" y="332"/>
                  </a:cubicBezTo>
                  <a:cubicBezTo>
                    <a:pt x="278" y="369"/>
                    <a:pt x="289" y="799"/>
                    <a:pt x="294" y="966"/>
                  </a:cubicBezTo>
                  <a:cubicBezTo>
                    <a:pt x="294" y="1003"/>
                    <a:pt x="264" y="1033"/>
                    <a:pt x="227" y="1033"/>
                  </a:cubicBezTo>
                  <a:close/>
                  <a:moveTo>
                    <a:pt x="149" y="320"/>
                  </a:moveTo>
                  <a:cubicBezTo>
                    <a:pt x="149" y="320"/>
                    <a:pt x="149" y="320"/>
                    <a:pt x="149" y="320"/>
                  </a:cubicBezTo>
                  <a:cubicBezTo>
                    <a:pt x="152" y="322"/>
                    <a:pt x="152" y="322"/>
                    <a:pt x="152" y="322"/>
                  </a:cubicBezTo>
                  <a:cubicBezTo>
                    <a:pt x="155" y="326"/>
                    <a:pt x="155" y="326"/>
                    <a:pt x="153" y="429"/>
                  </a:cubicBezTo>
                  <a:cubicBezTo>
                    <a:pt x="152" y="482"/>
                    <a:pt x="150" y="556"/>
                    <a:pt x="148" y="648"/>
                  </a:cubicBezTo>
                  <a:cubicBezTo>
                    <a:pt x="144" y="806"/>
                    <a:pt x="139" y="965"/>
                    <a:pt x="139" y="966"/>
                  </a:cubicBezTo>
                  <a:cubicBezTo>
                    <a:pt x="139" y="994"/>
                    <a:pt x="162" y="1017"/>
                    <a:pt x="190" y="1017"/>
                  </a:cubicBezTo>
                  <a:cubicBezTo>
                    <a:pt x="227" y="1017"/>
                    <a:pt x="227" y="1017"/>
                    <a:pt x="227" y="1017"/>
                  </a:cubicBezTo>
                  <a:cubicBezTo>
                    <a:pt x="255" y="1017"/>
                    <a:pt x="278" y="994"/>
                    <a:pt x="278" y="966"/>
                  </a:cubicBezTo>
                  <a:cubicBezTo>
                    <a:pt x="278" y="965"/>
                    <a:pt x="273" y="806"/>
                    <a:pt x="270" y="648"/>
                  </a:cubicBezTo>
                  <a:cubicBezTo>
                    <a:pt x="267" y="556"/>
                    <a:pt x="265" y="482"/>
                    <a:pt x="264" y="429"/>
                  </a:cubicBezTo>
                  <a:cubicBezTo>
                    <a:pt x="262" y="326"/>
                    <a:pt x="262" y="326"/>
                    <a:pt x="266" y="322"/>
                  </a:cubicBezTo>
                  <a:cubicBezTo>
                    <a:pt x="268" y="320"/>
                    <a:pt x="268" y="320"/>
                    <a:pt x="268" y="320"/>
                  </a:cubicBezTo>
                  <a:cubicBezTo>
                    <a:pt x="321" y="267"/>
                    <a:pt x="401" y="178"/>
                    <a:pt x="401" y="154"/>
                  </a:cubicBezTo>
                  <a:cubicBezTo>
                    <a:pt x="401" y="130"/>
                    <a:pt x="344" y="58"/>
                    <a:pt x="305" y="16"/>
                  </a:cubicBezTo>
                  <a:cubicBezTo>
                    <a:pt x="304" y="16"/>
                    <a:pt x="304" y="16"/>
                    <a:pt x="304" y="16"/>
                  </a:cubicBezTo>
                  <a:cubicBezTo>
                    <a:pt x="304" y="128"/>
                    <a:pt x="304" y="128"/>
                    <a:pt x="304" y="128"/>
                  </a:cubicBezTo>
                  <a:cubicBezTo>
                    <a:pt x="256" y="199"/>
                    <a:pt x="256" y="199"/>
                    <a:pt x="256" y="199"/>
                  </a:cubicBezTo>
                  <a:cubicBezTo>
                    <a:pt x="161" y="199"/>
                    <a:pt x="161" y="199"/>
                    <a:pt x="161" y="199"/>
                  </a:cubicBezTo>
                  <a:cubicBezTo>
                    <a:pt x="114" y="128"/>
                    <a:pt x="114" y="128"/>
                    <a:pt x="114" y="128"/>
                  </a:cubicBezTo>
                  <a:cubicBezTo>
                    <a:pt x="114" y="16"/>
                    <a:pt x="114" y="16"/>
                    <a:pt x="114" y="16"/>
                  </a:cubicBezTo>
                  <a:cubicBezTo>
                    <a:pt x="112" y="16"/>
                    <a:pt x="112" y="16"/>
                    <a:pt x="112" y="16"/>
                  </a:cubicBezTo>
                  <a:cubicBezTo>
                    <a:pt x="74" y="58"/>
                    <a:pt x="16" y="130"/>
                    <a:pt x="16" y="154"/>
                  </a:cubicBezTo>
                  <a:cubicBezTo>
                    <a:pt x="16" y="178"/>
                    <a:pt x="97" y="267"/>
                    <a:pt x="149" y="320"/>
                  </a:cubicBezTo>
                  <a:close/>
                  <a:moveTo>
                    <a:pt x="209" y="995"/>
                  </a:moveTo>
                  <a:cubicBezTo>
                    <a:pt x="193" y="995"/>
                    <a:pt x="179" y="982"/>
                    <a:pt x="179" y="966"/>
                  </a:cubicBezTo>
                  <a:cubicBezTo>
                    <a:pt x="179" y="950"/>
                    <a:pt x="193" y="937"/>
                    <a:pt x="209" y="937"/>
                  </a:cubicBezTo>
                  <a:cubicBezTo>
                    <a:pt x="225" y="937"/>
                    <a:pt x="238" y="950"/>
                    <a:pt x="238" y="966"/>
                  </a:cubicBezTo>
                  <a:cubicBezTo>
                    <a:pt x="238" y="982"/>
                    <a:pt x="225" y="995"/>
                    <a:pt x="209" y="995"/>
                  </a:cubicBezTo>
                  <a:close/>
                  <a:moveTo>
                    <a:pt x="209" y="953"/>
                  </a:moveTo>
                  <a:cubicBezTo>
                    <a:pt x="201" y="953"/>
                    <a:pt x="195" y="959"/>
                    <a:pt x="195" y="966"/>
                  </a:cubicBezTo>
                  <a:cubicBezTo>
                    <a:pt x="195" y="973"/>
                    <a:pt x="201" y="979"/>
                    <a:pt x="209" y="979"/>
                  </a:cubicBezTo>
                  <a:cubicBezTo>
                    <a:pt x="216" y="979"/>
                    <a:pt x="222" y="973"/>
                    <a:pt x="222" y="966"/>
                  </a:cubicBezTo>
                  <a:cubicBezTo>
                    <a:pt x="222" y="959"/>
                    <a:pt x="216" y="953"/>
                    <a:pt x="209" y="9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42" name="Freeform 234"/>
            <p:cNvSpPr>
              <a:spLocks noEditPoints="1"/>
            </p:cNvSpPr>
            <p:nvPr/>
          </p:nvSpPr>
          <p:spPr bwMode="auto">
            <a:xfrm>
              <a:off x="1331913" y="749301"/>
              <a:ext cx="266700" cy="1409700"/>
            </a:xfrm>
            <a:custGeom>
              <a:avLst/>
              <a:gdLst>
                <a:gd name="T0" fmla="*/ 120 w 187"/>
                <a:gd name="T1" fmla="*/ 987 h 987"/>
                <a:gd name="T2" fmla="*/ 66 w 187"/>
                <a:gd name="T3" fmla="*/ 987 h 987"/>
                <a:gd name="T4" fmla="*/ 0 w 187"/>
                <a:gd name="T5" fmla="*/ 920 h 987"/>
                <a:gd name="T6" fmla="*/ 0 w 187"/>
                <a:gd name="T7" fmla="*/ 920 h 987"/>
                <a:gd name="T8" fmla="*/ 15 w 187"/>
                <a:gd name="T9" fmla="*/ 630 h 987"/>
                <a:gd name="T10" fmla="*/ 53 w 187"/>
                <a:gd name="T11" fmla="*/ 570 h 987"/>
                <a:gd name="T12" fmla="*/ 64 w 187"/>
                <a:gd name="T13" fmla="*/ 172 h 987"/>
                <a:gd name="T14" fmla="*/ 47 w 187"/>
                <a:gd name="T15" fmla="*/ 172 h 987"/>
                <a:gd name="T16" fmla="*/ 71 w 187"/>
                <a:gd name="T17" fmla="*/ 0 h 987"/>
                <a:gd name="T18" fmla="*/ 116 w 187"/>
                <a:gd name="T19" fmla="*/ 0 h 987"/>
                <a:gd name="T20" fmla="*/ 140 w 187"/>
                <a:gd name="T21" fmla="*/ 172 h 987"/>
                <a:gd name="T22" fmla="*/ 122 w 187"/>
                <a:gd name="T23" fmla="*/ 172 h 987"/>
                <a:gd name="T24" fmla="*/ 134 w 187"/>
                <a:gd name="T25" fmla="*/ 570 h 987"/>
                <a:gd name="T26" fmla="*/ 171 w 187"/>
                <a:gd name="T27" fmla="*/ 630 h 987"/>
                <a:gd name="T28" fmla="*/ 187 w 187"/>
                <a:gd name="T29" fmla="*/ 920 h 987"/>
                <a:gd name="T30" fmla="*/ 120 w 187"/>
                <a:gd name="T31" fmla="*/ 987 h 987"/>
                <a:gd name="T32" fmla="*/ 16 w 187"/>
                <a:gd name="T33" fmla="*/ 920 h 987"/>
                <a:gd name="T34" fmla="*/ 66 w 187"/>
                <a:gd name="T35" fmla="*/ 971 h 987"/>
                <a:gd name="T36" fmla="*/ 120 w 187"/>
                <a:gd name="T37" fmla="*/ 971 h 987"/>
                <a:gd name="T38" fmla="*/ 171 w 187"/>
                <a:gd name="T39" fmla="*/ 920 h 987"/>
                <a:gd name="T40" fmla="*/ 155 w 187"/>
                <a:gd name="T41" fmla="*/ 630 h 987"/>
                <a:gd name="T42" fmla="*/ 123 w 187"/>
                <a:gd name="T43" fmla="*/ 583 h 987"/>
                <a:gd name="T44" fmla="*/ 118 w 187"/>
                <a:gd name="T45" fmla="*/ 581 h 987"/>
                <a:gd name="T46" fmla="*/ 105 w 187"/>
                <a:gd name="T47" fmla="*/ 156 h 987"/>
                <a:gd name="T48" fmla="*/ 121 w 187"/>
                <a:gd name="T49" fmla="*/ 156 h 987"/>
                <a:gd name="T50" fmla="*/ 102 w 187"/>
                <a:gd name="T51" fmla="*/ 16 h 987"/>
                <a:gd name="T52" fmla="*/ 85 w 187"/>
                <a:gd name="T53" fmla="*/ 16 h 987"/>
                <a:gd name="T54" fmla="*/ 65 w 187"/>
                <a:gd name="T55" fmla="*/ 156 h 987"/>
                <a:gd name="T56" fmla="*/ 81 w 187"/>
                <a:gd name="T57" fmla="*/ 156 h 987"/>
                <a:gd name="T58" fmla="*/ 68 w 187"/>
                <a:gd name="T59" fmla="*/ 581 h 987"/>
                <a:gd name="T60" fmla="*/ 63 w 187"/>
                <a:gd name="T61" fmla="*/ 583 h 987"/>
                <a:gd name="T62" fmla="*/ 31 w 187"/>
                <a:gd name="T63" fmla="*/ 630 h 987"/>
                <a:gd name="T64" fmla="*/ 31 w 187"/>
                <a:gd name="T65" fmla="*/ 630 h 987"/>
                <a:gd name="T66" fmla="*/ 16 w 187"/>
                <a:gd name="T67" fmla="*/ 920 h 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87" h="987">
                  <a:moveTo>
                    <a:pt x="120" y="987"/>
                  </a:moveTo>
                  <a:cubicBezTo>
                    <a:pt x="66" y="987"/>
                    <a:pt x="66" y="987"/>
                    <a:pt x="66" y="987"/>
                  </a:cubicBezTo>
                  <a:cubicBezTo>
                    <a:pt x="30" y="987"/>
                    <a:pt x="0" y="957"/>
                    <a:pt x="0" y="920"/>
                  </a:cubicBezTo>
                  <a:cubicBezTo>
                    <a:pt x="0" y="920"/>
                    <a:pt x="0" y="920"/>
                    <a:pt x="0" y="920"/>
                  </a:cubicBezTo>
                  <a:cubicBezTo>
                    <a:pt x="15" y="630"/>
                    <a:pt x="15" y="630"/>
                    <a:pt x="15" y="630"/>
                  </a:cubicBezTo>
                  <a:cubicBezTo>
                    <a:pt x="15" y="604"/>
                    <a:pt x="30" y="581"/>
                    <a:pt x="53" y="570"/>
                  </a:cubicBezTo>
                  <a:cubicBezTo>
                    <a:pt x="64" y="172"/>
                    <a:pt x="64" y="172"/>
                    <a:pt x="64" y="172"/>
                  </a:cubicBezTo>
                  <a:cubicBezTo>
                    <a:pt x="47" y="172"/>
                    <a:pt x="47" y="172"/>
                    <a:pt x="47" y="172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40" y="172"/>
                    <a:pt x="140" y="172"/>
                    <a:pt x="140" y="172"/>
                  </a:cubicBezTo>
                  <a:cubicBezTo>
                    <a:pt x="122" y="172"/>
                    <a:pt x="122" y="172"/>
                    <a:pt x="122" y="172"/>
                  </a:cubicBezTo>
                  <a:cubicBezTo>
                    <a:pt x="134" y="570"/>
                    <a:pt x="134" y="570"/>
                    <a:pt x="134" y="570"/>
                  </a:cubicBezTo>
                  <a:cubicBezTo>
                    <a:pt x="157" y="581"/>
                    <a:pt x="171" y="604"/>
                    <a:pt x="171" y="630"/>
                  </a:cubicBezTo>
                  <a:cubicBezTo>
                    <a:pt x="187" y="920"/>
                    <a:pt x="187" y="920"/>
                    <a:pt x="187" y="920"/>
                  </a:cubicBezTo>
                  <a:cubicBezTo>
                    <a:pt x="187" y="957"/>
                    <a:pt x="157" y="987"/>
                    <a:pt x="120" y="987"/>
                  </a:cubicBezTo>
                  <a:close/>
                  <a:moveTo>
                    <a:pt x="16" y="920"/>
                  </a:moveTo>
                  <a:cubicBezTo>
                    <a:pt x="16" y="948"/>
                    <a:pt x="38" y="971"/>
                    <a:pt x="66" y="971"/>
                  </a:cubicBezTo>
                  <a:cubicBezTo>
                    <a:pt x="120" y="971"/>
                    <a:pt x="120" y="971"/>
                    <a:pt x="120" y="971"/>
                  </a:cubicBezTo>
                  <a:cubicBezTo>
                    <a:pt x="148" y="971"/>
                    <a:pt x="171" y="948"/>
                    <a:pt x="171" y="920"/>
                  </a:cubicBezTo>
                  <a:cubicBezTo>
                    <a:pt x="155" y="630"/>
                    <a:pt x="155" y="630"/>
                    <a:pt x="155" y="630"/>
                  </a:cubicBezTo>
                  <a:cubicBezTo>
                    <a:pt x="155" y="609"/>
                    <a:pt x="143" y="590"/>
                    <a:pt x="123" y="583"/>
                  </a:cubicBezTo>
                  <a:cubicBezTo>
                    <a:pt x="118" y="581"/>
                    <a:pt x="118" y="581"/>
                    <a:pt x="118" y="581"/>
                  </a:cubicBezTo>
                  <a:cubicBezTo>
                    <a:pt x="105" y="156"/>
                    <a:pt x="105" y="156"/>
                    <a:pt x="105" y="156"/>
                  </a:cubicBezTo>
                  <a:cubicBezTo>
                    <a:pt x="121" y="156"/>
                    <a:pt x="121" y="156"/>
                    <a:pt x="121" y="156"/>
                  </a:cubicBezTo>
                  <a:cubicBezTo>
                    <a:pt x="102" y="16"/>
                    <a:pt x="102" y="16"/>
                    <a:pt x="102" y="16"/>
                  </a:cubicBezTo>
                  <a:cubicBezTo>
                    <a:pt x="85" y="16"/>
                    <a:pt x="85" y="16"/>
                    <a:pt x="85" y="16"/>
                  </a:cubicBezTo>
                  <a:cubicBezTo>
                    <a:pt x="65" y="156"/>
                    <a:pt x="65" y="156"/>
                    <a:pt x="65" y="156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68" y="581"/>
                    <a:pt x="68" y="581"/>
                    <a:pt x="68" y="581"/>
                  </a:cubicBezTo>
                  <a:cubicBezTo>
                    <a:pt x="63" y="583"/>
                    <a:pt x="63" y="583"/>
                    <a:pt x="63" y="583"/>
                  </a:cubicBezTo>
                  <a:cubicBezTo>
                    <a:pt x="44" y="590"/>
                    <a:pt x="31" y="609"/>
                    <a:pt x="31" y="630"/>
                  </a:cubicBezTo>
                  <a:cubicBezTo>
                    <a:pt x="31" y="630"/>
                    <a:pt x="31" y="630"/>
                    <a:pt x="31" y="630"/>
                  </a:cubicBezTo>
                  <a:lnTo>
                    <a:pt x="16" y="9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43" name="Freeform 235"/>
            <p:cNvSpPr>
              <a:spLocks noEditPoints="1"/>
            </p:cNvSpPr>
            <p:nvPr/>
          </p:nvSpPr>
          <p:spPr bwMode="auto">
            <a:xfrm>
              <a:off x="1423988" y="2022476"/>
              <a:ext cx="82550" cy="82550"/>
            </a:xfrm>
            <a:custGeom>
              <a:avLst/>
              <a:gdLst>
                <a:gd name="T0" fmla="*/ 29 w 58"/>
                <a:gd name="T1" fmla="*/ 58 h 58"/>
                <a:gd name="T2" fmla="*/ 0 w 58"/>
                <a:gd name="T3" fmla="*/ 29 h 58"/>
                <a:gd name="T4" fmla="*/ 29 w 58"/>
                <a:gd name="T5" fmla="*/ 0 h 58"/>
                <a:gd name="T6" fmla="*/ 58 w 58"/>
                <a:gd name="T7" fmla="*/ 29 h 58"/>
                <a:gd name="T8" fmla="*/ 29 w 58"/>
                <a:gd name="T9" fmla="*/ 58 h 58"/>
                <a:gd name="T10" fmla="*/ 29 w 58"/>
                <a:gd name="T11" fmla="*/ 16 h 58"/>
                <a:gd name="T12" fmla="*/ 16 w 58"/>
                <a:gd name="T13" fmla="*/ 29 h 58"/>
                <a:gd name="T14" fmla="*/ 29 w 58"/>
                <a:gd name="T15" fmla="*/ 42 h 58"/>
                <a:gd name="T16" fmla="*/ 42 w 58"/>
                <a:gd name="T17" fmla="*/ 29 h 58"/>
                <a:gd name="T18" fmla="*/ 29 w 58"/>
                <a:gd name="T19" fmla="*/ 1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9" y="58"/>
                  </a:moveTo>
                  <a:cubicBezTo>
                    <a:pt x="13" y="58"/>
                    <a:pt x="0" y="45"/>
                    <a:pt x="0" y="29"/>
                  </a:cubicBezTo>
                  <a:cubicBezTo>
                    <a:pt x="0" y="13"/>
                    <a:pt x="13" y="0"/>
                    <a:pt x="29" y="0"/>
                  </a:cubicBezTo>
                  <a:cubicBezTo>
                    <a:pt x="45" y="0"/>
                    <a:pt x="58" y="13"/>
                    <a:pt x="58" y="29"/>
                  </a:cubicBezTo>
                  <a:cubicBezTo>
                    <a:pt x="58" y="45"/>
                    <a:pt x="45" y="58"/>
                    <a:pt x="29" y="58"/>
                  </a:cubicBezTo>
                  <a:close/>
                  <a:moveTo>
                    <a:pt x="29" y="16"/>
                  </a:moveTo>
                  <a:cubicBezTo>
                    <a:pt x="22" y="16"/>
                    <a:pt x="16" y="22"/>
                    <a:pt x="16" y="29"/>
                  </a:cubicBezTo>
                  <a:cubicBezTo>
                    <a:pt x="16" y="36"/>
                    <a:pt x="22" y="42"/>
                    <a:pt x="29" y="42"/>
                  </a:cubicBezTo>
                  <a:cubicBezTo>
                    <a:pt x="36" y="42"/>
                    <a:pt x="42" y="36"/>
                    <a:pt x="42" y="29"/>
                  </a:cubicBezTo>
                  <a:cubicBezTo>
                    <a:pt x="42" y="22"/>
                    <a:pt x="36" y="16"/>
                    <a:pt x="29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</p:grpSp>
      <p:grpSp>
        <p:nvGrpSpPr>
          <p:cNvPr id="44" name="Group 43"/>
          <p:cNvGrpSpPr/>
          <p:nvPr userDrawn="1"/>
        </p:nvGrpSpPr>
        <p:grpSpPr>
          <a:xfrm>
            <a:off x="6482378" y="1648482"/>
            <a:ext cx="900362" cy="727810"/>
            <a:chOff x="4949825" y="822326"/>
            <a:chExt cx="1482726" cy="1198563"/>
          </a:xfrm>
        </p:grpSpPr>
        <p:sp>
          <p:nvSpPr>
            <p:cNvPr id="45" name="Freeform 37"/>
            <p:cNvSpPr>
              <a:spLocks noEditPoints="1"/>
            </p:cNvSpPr>
            <p:nvPr/>
          </p:nvSpPr>
          <p:spPr bwMode="auto">
            <a:xfrm>
              <a:off x="4949825" y="822326"/>
              <a:ext cx="1116013" cy="1068388"/>
            </a:xfrm>
            <a:custGeom>
              <a:avLst/>
              <a:gdLst>
                <a:gd name="T0" fmla="*/ 255 w 781"/>
                <a:gd name="T1" fmla="*/ 746 h 748"/>
                <a:gd name="T2" fmla="*/ 132 w 781"/>
                <a:gd name="T3" fmla="*/ 670 h 748"/>
                <a:gd name="T4" fmla="*/ 101 w 781"/>
                <a:gd name="T5" fmla="*/ 493 h 748"/>
                <a:gd name="T6" fmla="*/ 0 w 781"/>
                <a:gd name="T7" fmla="*/ 443 h 748"/>
                <a:gd name="T8" fmla="*/ 5 w 781"/>
                <a:gd name="T9" fmla="*/ 298 h 748"/>
                <a:gd name="T10" fmla="*/ 143 w 781"/>
                <a:gd name="T11" fmla="*/ 183 h 748"/>
                <a:gd name="T12" fmla="*/ 136 w 781"/>
                <a:gd name="T13" fmla="*/ 70 h 748"/>
                <a:gd name="T14" fmla="*/ 264 w 781"/>
                <a:gd name="T15" fmla="*/ 2 h 748"/>
                <a:gd name="T16" fmla="*/ 432 w 781"/>
                <a:gd name="T17" fmla="*/ 64 h 748"/>
                <a:gd name="T18" fmla="*/ 526 w 781"/>
                <a:gd name="T19" fmla="*/ 1 h 748"/>
                <a:gd name="T20" fmla="*/ 649 w 781"/>
                <a:gd name="T21" fmla="*/ 78 h 748"/>
                <a:gd name="T22" fmla="*/ 680 w 781"/>
                <a:gd name="T23" fmla="*/ 255 h 748"/>
                <a:gd name="T24" fmla="*/ 781 w 781"/>
                <a:gd name="T25" fmla="*/ 305 h 748"/>
                <a:gd name="T26" fmla="*/ 776 w 781"/>
                <a:gd name="T27" fmla="*/ 450 h 748"/>
                <a:gd name="T28" fmla="*/ 638 w 781"/>
                <a:gd name="T29" fmla="*/ 565 h 748"/>
                <a:gd name="T30" fmla="*/ 646 w 781"/>
                <a:gd name="T31" fmla="*/ 677 h 748"/>
                <a:gd name="T32" fmla="*/ 518 w 781"/>
                <a:gd name="T33" fmla="*/ 746 h 748"/>
                <a:gd name="T34" fmla="*/ 349 w 781"/>
                <a:gd name="T35" fmla="*/ 684 h 748"/>
                <a:gd name="T36" fmla="*/ 259 w 781"/>
                <a:gd name="T37" fmla="*/ 748 h 748"/>
                <a:gd name="T38" fmla="*/ 259 w 781"/>
                <a:gd name="T39" fmla="*/ 730 h 748"/>
                <a:gd name="T40" fmla="*/ 346 w 781"/>
                <a:gd name="T41" fmla="*/ 668 h 748"/>
                <a:gd name="T42" fmla="*/ 435 w 781"/>
                <a:gd name="T43" fmla="*/ 668 h 748"/>
                <a:gd name="T44" fmla="*/ 523 w 781"/>
                <a:gd name="T45" fmla="*/ 730 h 748"/>
                <a:gd name="T46" fmla="*/ 622 w 781"/>
                <a:gd name="T47" fmla="*/ 564 h 748"/>
                <a:gd name="T48" fmla="*/ 668 w 781"/>
                <a:gd name="T49" fmla="*/ 482 h 748"/>
                <a:gd name="T50" fmla="*/ 765 w 781"/>
                <a:gd name="T51" fmla="*/ 437 h 748"/>
                <a:gd name="T52" fmla="*/ 671 w 781"/>
                <a:gd name="T53" fmla="*/ 268 h 748"/>
                <a:gd name="T54" fmla="*/ 623 w 781"/>
                <a:gd name="T55" fmla="*/ 188 h 748"/>
                <a:gd name="T56" fmla="*/ 633 w 781"/>
                <a:gd name="T57" fmla="*/ 81 h 748"/>
                <a:gd name="T58" fmla="*/ 440 w 781"/>
                <a:gd name="T59" fmla="*/ 78 h 748"/>
                <a:gd name="T60" fmla="*/ 346 w 781"/>
                <a:gd name="T61" fmla="*/ 80 h 748"/>
                <a:gd name="T62" fmla="*/ 341 w 781"/>
                <a:gd name="T63" fmla="*/ 78 h 748"/>
                <a:gd name="T64" fmla="*/ 148 w 781"/>
                <a:gd name="T65" fmla="*/ 82 h 748"/>
                <a:gd name="T66" fmla="*/ 158 w 781"/>
                <a:gd name="T67" fmla="*/ 189 h 748"/>
                <a:gd name="T68" fmla="*/ 110 w 781"/>
                <a:gd name="T69" fmla="*/ 269 h 748"/>
                <a:gd name="T70" fmla="*/ 16 w 781"/>
                <a:gd name="T71" fmla="*/ 438 h 748"/>
                <a:gd name="T72" fmla="*/ 114 w 781"/>
                <a:gd name="T73" fmla="*/ 482 h 748"/>
                <a:gd name="T74" fmla="*/ 160 w 781"/>
                <a:gd name="T75" fmla="*/ 564 h 748"/>
                <a:gd name="T76" fmla="*/ 391 w 781"/>
                <a:gd name="T77" fmla="*/ 547 h 748"/>
                <a:gd name="T78" fmla="*/ 217 w 781"/>
                <a:gd name="T79" fmla="*/ 374 h 748"/>
                <a:gd name="T80" fmla="*/ 391 w 781"/>
                <a:gd name="T81" fmla="*/ 201 h 748"/>
                <a:gd name="T82" fmla="*/ 391 w 781"/>
                <a:gd name="T83" fmla="*/ 547 h 748"/>
                <a:gd name="T84" fmla="*/ 279 w 781"/>
                <a:gd name="T85" fmla="*/ 263 h 748"/>
                <a:gd name="T86" fmla="*/ 279 w 781"/>
                <a:gd name="T87" fmla="*/ 485 h 748"/>
                <a:gd name="T88" fmla="*/ 548 w 781"/>
                <a:gd name="T89" fmla="*/ 374 h 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81" h="748">
                  <a:moveTo>
                    <a:pt x="259" y="748"/>
                  </a:moveTo>
                  <a:cubicBezTo>
                    <a:pt x="258" y="748"/>
                    <a:pt x="257" y="747"/>
                    <a:pt x="255" y="746"/>
                  </a:cubicBezTo>
                  <a:cubicBezTo>
                    <a:pt x="136" y="678"/>
                    <a:pt x="136" y="678"/>
                    <a:pt x="136" y="678"/>
                  </a:cubicBezTo>
                  <a:cubicBezTo>
                    <a:pt x="133" y="676"/>
                    <a:pt x="132" y="673"/>
                    <a:pt x="132" y="670"/>
                  </a:cubicBezTo>
                  <a:cubicBezTo>
                    <a:pt x="143" y="565"/>
                    <a:pt x="143" y="565"/>
                    <a:pt x="143" y="565"/>
                  </a:cubicBezTo>
                  <a:cubicBezTo>
                    <a:pt x="101" y="493"/>
                    <a:pt x="101" y="493"/>
                    <a:pt x="101" y="493"/>
                  </a:cubicBezTo>
                  <a:cubicBezTo>
                    <a:pt x="5" y="450"/>
                    <a:pt x="5" y="450"/>
                    <a:pt x="5" y="450"/>
                  </a:cubicBezTo>
                  <a:cubicBezTo>
                    <a:pt x="2" y="449"/>
                    <a:pt x="0" y="446"/>
                    <a:pt x="0" y="443"/>
                  </a:cubicBezTo>
                  <a:cubicBezTo>
                    <a:pt x="0" y="305"/>
                    <a:pt x="0" y="305"/>
                    <a:pt x="0" y="305"/>
                  </a:cubicBezTo>
                  <a:cubicBezTo>
                    <a:pt x="0" y="302"/>
                    <a:pt x="2" y="299"/>
                    <a:pt x="5" y="298"/>
                  </a:cubicBezTo>
                  <a:cubicBezTo>
                    <a:pt x="101" y="255"/>
                    <a:pt x="101" y="255"/>
                    <a:pt x="101" y="255"/>
                  </a:cubicBezTo>
                  <a:cubicBezTo>
                    <a:pt x="143" y="183"/>
                    <a:pt x="143" y="183"/>
                    <a:pt x="143" y="183"/>
                  </a:cubicBezTo>
                  <a:cubicBezTo>
                    <a:pt x="132" y="78"/>
                    <a:pt x="132" y="78"/>
                    <a:pt x="132" y="78"/>
                  </a:cubicBezTo>
                  <a:cubicBezTo>
                    <a:pt x="131" y="75"/>
                    <a:pt x="133" y="72"/>
                    <a:pt x="136" y="70"/>
                  </a:cubicBezTo>
                  <a:cubicBezTo>
                    <a:pt x="255" y="1"/>
                    <a:pt x="255" y="1"/>
                    <a:pt x="255" y="1"/>
                  </a:cubicBezTo>
                  <a:cubicBezTo>
                    <a:pt x="258" y="0"/>
                    <a:pt x="261" y="0"/>
                    <a:pt x="264" y="2"/>
                  </a:cubicBezTo>
                  <a:cubicBezTo>
                    <a:pt x="349" y="64"/>
                    <a:pt x="349" y="64"/>
                    <a:pt x="349" y="64"/>
                  </a:cubicBezTo>
                  <a:cubicBezTo>
                    <a:pt x="432" y="64"/>
                    <a:pt x="432" y="64"/>
                    <a:pt x="432" y="64"/>
                  </a:cubicBezTo>
                  <a:cubicBezTo>
                    <a:pt x="517" y="2"/>
                    <a:pt x="517" y="2"/>
                    <a:pt x="517" y="2"/>
                  </a:cubicBezTo>
                  <a:cubicBezTo>
                    <a:pt x="520" y="0"/>
                    <a:pt x="523" y="0"/>
                    <a:pt x="526" y="1"/>
                  </a:cubicBezTo>
                  <a:cubicBezTo>
                    <a:pt x="645" y="70"/>
                    <a:pt x="645" y="70"/>
                    <a:pt x="645" y="70"/>
                  </a:cubicBezTo>
                  <a:cubicBezTo>
                    <a:pt x="648" y="72"/>
                    <a:pt x="650" y="75"/>
                    <a:pt x="649" y="78"/>
                  </a:cubicBezTo>
                  <a:cubicBezTo>
                    <a:pt x="638" y="182"/>
                    <a:pt x="638" y="182"/>
                    <a:pt x="638" y="182"/>
                  </a:cubicBezTo>
                  <a:cubicBezTo>
                    <a:pt x="680" y="255"/>
                    <a:pt x="680" y="255"/>
                    <a:pt x="680" y="255"/>
                  </a:cubicBezTo>
                  <a:cubicBezTo>
                    <a:pt x="776" y="297"/>
                    <a:pt x="776" y="297"/>
                    <a:pt x="776" y="297"/>
                  </a:cubicBezTo>
                  <a:cubicBezTo>
                    <a:pt x="779" y="299"/>
                    <a:pt x="781" y="301"/>
                    <a:pt x="781" y="305"/>
                  </a:cubicBezTo>
                  <a:cubicBezTo>
                    <a:pt x="781" y="442"/>
                    <a:pt x="781" y="442"/>
                    <a:pt x="781" y="442"/>
                  </a:cubicBezTo>
                  <a:cubicBezTo>
                    <a:pt x="781" y="446"/>
                    <a:pt x="779" y="448"/>
                    <a:pt x="776" y="450"/>
                  </a:cubicBezTo>
                  <a:cubicBezTo>
                    <a:pt x="680" y="492"/>
                    <a:pt x="680" y="492"/>
                    <a:pt x="680" y="492"/>
                  </a:cubicBezTo>
                  <a:cubicBezTo>
                    <a:pt x="638" y="565"/>
                    <a:pt x="638" y="565"/>
                    <a:pt x="638" y="565"/>
                  </a:cubicBezTo>
                  <a:cubicBezTo>
                    <a:pt x="650" y="669"/>
                    <a:pt x="650" y="669"/>
                    <a:pt x="650" y="669"/>
                  </a:cubicBezTo>
                  <a:cubicBezTo>
                    <a:pt x="650" y="673"/>
                    <a:pt x="649" y="676"/>
                    <a:pt x="646" y="677"/>
                  </a:cubicBezTo>
                  <a:cubicBezTo>
                    <a:pt x="526" y="746"/>
                    <a:pt x="526" y="746"/>
                    <a:pt x="526" y="746"/>
                  </a:cubicBezTo>
                  <a:cubicBezTo>
                    <a:pt x="524" y="748"/>
                    <a:pt x="520" y="748"/>
                    <a:pt x="518" y="746"/>
                  </a:cubicBezTo>
                  <a:cubicBezTo>
                    <a:pt x="433" y="684"/>
                    <a:pt x="433" y="684"/>
                    <a:pt x="433" y="684"/>
                  </a:cubicBezTo>
                  <a:cubicBezTo>
                    <a:pt x="349" y="684"/>
                    <a:pt x="349" y="684"/>
                    <a:pt x="349" y="684"/>
                  </a:cubicBezTo>
                  <a:cubicBezTo>
                    <a:pt x="264" y="746"/>
                    <a:pt x="264" y="746"/>
                    <a:pt x="264" y="746"/>
                  </a:cubicBezTo>
                  <a:cubicBezTo>
                    <a:pt x="263" y="747"/>
                    <a:pt x="261" y="748"/>
                    <a:pt x="259" y="748"/>
                  </a:cubicBezTo>
                  <a:close/>
                  <a:moveTo>
                    <a:pt x="149" y="666"/>
                  </a:moveTo>
                  <a:cubicBezTo>
                    <a:pt x="259" y="730"/>
                    <a:pt x="259" y="730"/>
                    <a:pt x="259" y="730"/>
                  </a:cubicBezTo>
                  <a:cubicBezTo>
                    <a:pt x="342" y="669"/>
                    <a:pt x="342" y="669"/>
                    <a:pt x="342" y="669"/>
                  </a:cubicBezTo>
                  <a:cubicBezTo>
                    <a:pt x="343" y="668"/>
                    <a:pt x="345" y="668"/>
                    <a:pt x="346" y="668"/>
                  </a:cubicBezTo>
                  <a:cubicBezTo>
                    <a:pt x="435" y="668"/>
                    <a:pt x="435" y="668"/>
                    <a:pt x="435" y="668"/>
                  </a:cubicBezTo>
                  <a:cubicBezTo>
                    <a:pt x="435" y="668"/>
                    <a:pt x="435" y="668"/>
                    <a:pt x="435" y="668"/>
                  </a:cubicBezTo>
                  <a:cubicBezTo>
                    <a:pt x="437" y="668"/>
                    <a:pt x="439" y="668"/>
                    <a:pt x="440" y="669"/>
                  </a:cubicBezTo>
                  <a:cubicBezTo>
                    <a:pt x="523" y="730"/>
                    <a:pt x="523" y="730"/>
                    <a:pt x="523" y="730"/>
                  </a:cubicBezTo>
                  <a:cubicBezTo>
                    <a:pt x="633" y="666"/>
                    <a:pt x="633" y="666"/>
                    <a:pt x="633" y="666"/>
                  </a:cubicBezTo>
                  <a:cubicBezTo>
                    <a:pt x="622" y="564"/>
                    <a:pt x="622" y="564"/>
                    <a:pt x="622" y="564"/>
                  </a:cubicBezTo>
                  <a:cubicBezTo>
                    <a:pt x="622" y="562"/>
                    <a:pt x="622" y="561"/>
                    <a:pt x="623" y="559"/>
                  </a:cubicBezTo>
                  <a:cubicBezTo>
                    <a:pt x="668" y="482"/>
                    <a:pt x="668" y="482"/>
                    <a:pt x="668" y="482"/>
                  </a:cubicBezTo>
                  <a:cubicBezTo>
                    <a:pt x="668" y="481"/>
                    <a:pt x="670" y="479"/>
                    <a:pt x="671" y="479"/>
                  </a:cubicBezTo>
                  <a:cubicBezTo>
                    <a:pt x="765" y="437"/>
                    <a:pt x="765" y="437"/>
                    <a:pt x="765" y="437"/>
                  </a:cubicBezTo>
                  <a:cubicBezTo>
                    <a:pt x="765" y="310"/>
                    <a:pt x="765" y="310"/>
                    <a:pt x="765" y="310"/>
                  </a:cubicBezTo>
                  <a:cubicBezTo>
                    <a:pt x="671" y="268"/>
                    <a:pt x="671" y="268"/>
                    <a:pt x="671" y="268"/>
                  </a:cubicBezTo>
                  <a:cubicBezTo>
                    <a:pt x="669" y="268"/>
                    <a:pt x="668" y="267"/>
                    <a:pt x="667" y="265"/>
                  </a:cubicBezTo>
                  <a:cubicBezTo>
                    <a:pt x="623" y="188"/>
                    <a:pt x="623" y="188"/>
                    <a:pt x="623" y="188"/>
                  </a:cubicBezTo>
                  <a:cubicBezTo>
                    <a:pt x="622" y="187"/>
                    <a:pt x="622" y="185"/>
                    <a:pt x="622" y="183"/>
                  </a:cubicBezTo>
                  <a:cubicBezTo>
                    <a:pt x="633" y="81"/>
                    <a:pt x="633" y="81"/>
                    <a:pt x="633" y="81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440" y="78"/>
                    <a:pt x="440" y="78"/>
                    <a:pt x="440" y="78"/>
                  </a:cubicBezTo>
                  <a:cubicBezTo>
                    <a:pt x="438" y="79"/>
                    <a:pt x="437" y="80"/>
                    <a:pt x="435" y="80"/>
                  </a:cubicBezTo>
                  <a:cubicBezTo>
                    <a:pt x="346" y="80"/>
                    <a:pt x="346" y="80"/>
                    <a:pt x="346" y="80"/>
                  </a:cubicBezTo>
                  <a:cubicBezTo>
                    <a:pt x="346" y="80"/>
                    <a:pt x="346" y="80"/>
                    <a:pt x="346" y="80"/>
                  </a:cubicBezTo>
                  <a:cubicBezTo>
                    <a:pt x="344" y="80"/>
                    <a:pt x="343" y="79"/>
                    <a:pt x="341" y="78"/>
                  </a:cubicBezTo>
                  <a:cubicBezTo>
                    <a:pt x="258" y="18"/>
                    <a:pt x="258" y="18"/>
                    <a:pt x="258" y="18"/>
                  </a:cubicBezTo>
                  <a:cubicBezTo>
                    <a:pt x="148" y="82"/>
                    <a:pt x="148" y="82"/>
                    <a:pt x="148" y="82"/>
                  </a:cubicBezTo>
                  <a:cubicBezTo>
                    <a:pt x="159" y="184"/>
                    <a:pt x="159" y="184"/>
                    <a:pt x="159" y="184"/>
                  </a:cubicBezTo>
                  <a:cubicBezTo>
                    <a:pt x="159" y="185"/>
                    <a:pt x="159" y="187"/>
                    <a:pt x="158" y="189"/>
                  </a:cubicBezTo>
                  <a:cubicBezTo>
                    <a:pt x="114" y="266"/>
                    <a:pt x="114" y="266"/>
                    <a:pt x="114" y="266"/>
                  </a:cubicBezTo>
                  <a:cubicBezTo>
                    <a:pt x="113" y="267"/>
                    <a:pt x="112" y="268"/>
                    <a:pt x="110" y="269"/>
                  </a:cubicBezTo>
                  <a:cubicBezTo>
                    <a:pt x="16" y="310"/>
                    <a:pt x="16" y="310"/>
                    <a:pt x="16" y="310"/>
                  </a:cubicBezTo>
                  <a:cubicBezTo>
                    <a:pt x="16" y="438"/>
                    <a:pt x="16" y="438"/>
                    <a:pt x="16" y="438"/>
                  </a:cubicBezTo>
                  <a:cubicBezTo>
                    <a:pt x="110" y="479"/>
                    <a:pt x="110" y="479"/>
                    <a:pt x="110" y="479"/>
                  </a:cubicBezTo>
                  <a:cubicBezTo>
                    <a:pt x="112" y="480"/>
                    <a:pt x="113" y="481"/>
                    <a:pt x="114" y="482"/>
                  </a:cubicBezTo>
                  <a:cubicBezTo>
                    <a:pt x="158" y="559"/>
                    <a:pt x="158" y="559"/>
                    <a:pt x="158" y="559"/>
                  </a:cubicBezTo>
                  <a:cubicBezTo>
                    <a:pt x="159" y="561"/>
                    <a:pt x="160" y="563"/>
                    <a:pt x="160" y="564"/>
                  </a:cubicBezTo>
                  <a:lnTo>
                    <a:pt x="149" y="666"/>
                  </a:lnTo>
                  <a:close/>
                  <a:moveTo>
                    <a:pt x="391" y="547"/>
                  </a:moveTo>
                  <a:cubicBezTo>
                    <a:pt x="344" y="547"/>
                    <a:pt x="301" y="529"/>
                    <a:pt x="268" y="496"/>
                  </a:cubicBezTo>
                  <a:cubicBezTo>
                    <a:pt x="235" y="464"/>
                    <a:pt x="217" y="420"/>
                    <a:pt x="217" y="374"/>
                  </a:cubicBezTo>
                  <a:cubicBezTo>
                    <a:pt x="217" y="328"/>
                    <a:pt x="235" y="284"/>
                    <a:pt x="268" y="251"/>
                  </a:cubicBezTo>
                  <a:cubicBezTo>
                    <a:pt x="301" y="219"/>
                    <a:pt x="344" y="201"/>
                    <a:pt x="391" y="201"/>
                  </a:cubicBezTo>
                  <a:cubicBezTo>
                    <a:pt x="486" y="201"/>
                    <a:pt x="564" y="278"/>
                    <a:pt x="564" y="374"/>
                  </a:cubicBezTo>
                  <a:cubicBezTo>
                    <a:pt x="564" y="469"/>
                    <a:pt x="486" y="547"/>
                    <a:pt x="391" y="547"/>
                  </a:cubicBezTo>
                  <a:close/>
                  <a:moveTo>
                    <a:pt x="391" y="217"/>
                  </a:moveTo>
                  <a:cubicBezTo>
                    <a:pt x="349" y="217"/>
                    <a:pt x="309" y="233"/>
                    <a:pt x="279" y="263"/>
                  </a:cubicBezTo>
                  <a:cubicBezTo>
                    <a:pt x="250" y="292"/>
                    <a:pt x="233" y="332"/>
                    <a:pt x="233" y="374"/>
                  </a:cubicBezTo>
                  <a:cubicBezTo>
                    <a:pt x="233" y="416"/>
                    <a:pt x="250" y="455"/>
                    <a:pt x="279" y="485"/>
                  </a:cubicBezTo>
                  <a:cubicBezTo>
                    <a:pt x="309" y="515"/>
                    <a:pt x="349" y="531"/>
                    <a:pt x="391" y="531"/>
                  </a:cubicBezTo>
                  <a:cubicBezTo>
                    <a:pt x="477" y="531"/>
                    <a:pt x="548" y="461"/>
                    <a:pt x="548" y="374"/>
                  </a:cubicBezTo>
                  <a:cubicBezTo>
                    <a:pt x="548" y="287"/>
                    <a:pt x="477" y="217"/>
                    <a:pt x="391" y="2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46" name="Freeform 38"/>
            <p:cNvSpPr>
              <a:spLocks noEditPoints="1"/>
            </p:cNvSpPr>
            <p:nvPr/>
          </p:nvSpPr>
          <p:spPr bwMode="auto">
            <a:xfrm>
              <a:off x="5900738" y="1466851"/>
              <a:ext cx="531813" cy="554038"/>
            </a:xfrm>
            <a:custGeom>
              <a:avLst/>
              <a:gdLst>
                <a:gd name="T0" fmla="*/ 149 w 373"/>
                <a:gd name="T1" fmla="*/ 382 h 387"/>
                <a:gd name="T2" fmla="*/ 95 w 373"/>
                <a:gd name="T3" fmla="*/ 319 h 387"/>
                <a:gd name="T4" fmla="*/ 38 w 373"/>
                <a:gd name="T5" fmla="*/ 321 h 387"/>
                <a:gd name="T6" fmla="*/ 4 w 373"/>
                <a:gd name="T7" fmla="*/ 255 h 387"/>
                <a:gd name="T8" fmla="*/ 32 w 373"/>
                <a:gd name="T9" fmla="*/ 177 h 387"/>
                <a:gd name="T10" fmla="*/ 2 w 373"/>
                <a:gd name="T11" fmla="*/ 128 h 387"/>
                <a:gd name="T12" fmla="*/ 42 w 373"/>
                <a:gd name="T13" fmla="*/ 66 h 387"/>
                <a:gd name="T14" fmla="*/ 124 w 373"/>
                <a:gd name="T15" fmla="*/ 51 h 387"/>
                <a:gd name="T16" fmla="*/ 150 w 373"/>
                <a:gd name="T17" fmla="*/ 1 h 387"/>
                <a:gd name="T18" fmla="*/ 224 w 373"/>
                <a:gd name="T19" fmla="*/ 4 h 387"/>
                <a:gd name="T20" fmla="*/ 278 w 373"/>
                <a:gd name="T21" fmla="*/ 68 h 387"/>
                <a:gd name="T22" fmla="*/ 335 w 373"/>
                <a:gd name="T23" fmla="*/ 65 h 387"/>
                <a:gd name="T24" fmla="*/ 369 w 373"/>
                <a:gd name="T25" fmla="*/ 131 h 387"/>
                <a:gd name="T26" fmla="*/ 341 w 373"/>
                <a:gd name="T27" fmla="*/ 210 h 387"/>
                <a:gd name="T28" fmla="*/ 371 w 373"/>
                <a:gd name="T29" fmla="*/ 258 h 387"/>
                <a:gd name="T30" fmla="*/ 331 w 373"/>
                <a:gd name="T31" fmla="*/ 320 h 387"/>
                <a:gd name="T32" fmla="*/ 249 w 373"/>
                <a:gd name="T33" fmla="*/ 335 h 387"/>
                <a:gd name="T34" fmla="*/ 223 w 373"/>
                <a:gd name="T35" fmla="*/ 386 h 387"/>
                <a:gd name="T36" fmla="*/ 156 w 373"/>
                <a:gd name="T37" fmla="*/ 387 h 387"/>
                <a:gd name="T38" fmla="*/ 101 w 373"/>
                <a:gd name="T39" fmla="*/ 303 h 387"/>
                <a:gd name="T40" fmla="*/ 142 w 373"/>
                <a:gd name="T41" fmla="*/ 328 h 387"/>
                <a:gd name="T42" fmla="*/ 217 w 373"/>
                <a:gd name="T43" fmla="*/ 370 h 387"/>
                <a:gd name="T44" fmla="*/ 239 w 373"/>
                <a:gd name="T45" fmla="*/ 323 h 387"/>
                <a:gd name="T46" fmla="*/ 281 w 373"/>
                <a:gd name="T47" fmla="*/ 299 h 387"/>
                <a:gd name="T48" fmla="*/ 355 w 373"/>
                <a:gd name="T49" fmla="*/ 255 h 387"/>
                <a:gd name="T50" fmla="*/ 325 w 373"/>
                <a:gd name="T51" fmla="*/ 213 h 387"/>
                <a:gd name="T52" fmla="*/ 326 w 373"/>
                <a:gd name="T53" fmla="*/ 165 h 387"/>
                <a:gd name="T54" fmla="*/ 324 w 373"/>
                <a:gd name="T55" fmla="*/ 78 h 387"/>
                <a:gd name="T56" fmla="*/ 272 w 373"/>
                <a:gd name="T57" fmla="*/ 83 h 387"/>
                <a:gd name="T58" fmla="*/ 231 w 373"/>
                <a:gd name="T59" fmla="*/ 58 h 387"/>
                <a:gd name="T60" fmla="*/ 156 w 373"/>
                <a:gd name="T61" fmla="*/ 17 h 387"/>
                <a:gd name="T62" fmla="*/ 134 w 373"/>
                <a:gd name="T63" fmla="*/ 64 h 387"/>
                <a:gd name="T64" fmla="*/ 92 w 373"/>
                <a:gd name="T65" fmla="*/ 87 h 387"/>
                <a:gd name="T66" fmla="*/ 18 w 373"/>
                <a:gd name="T67" fmla="*/ 132 h 387"/>
                <a:gd name="T68" fmla="*/ 48 w 373"/>
                <a:gd name="T69" fmla="*/ 174 h 387"/>
                <a:gd name="T70" fmla="*/ 47 w 373"/>
                <a:gd name="T71" fmla="*/ 222 h 387"/>
                <a:gd name="T72" fmla="*/ 49 w 373"/>
                <a:gd name="T73" fmla="*/ 308 h 387"/>
                <a:gd name="T74" fmla="*/ 97 w 373"/>
                <a:gd name="T75" fmla="*/ 302 h 387"/>
                <a:gd name="T76" fmla="*/ 144 w 373"/>
                <a:gd name="T77" fmla="*/ 270 h 387"/>
                <a:gd name="T78" fmla="*/ 187 w 373"/>
                <a:gd name="T79" fmla="*/ 105 h 387"/>
                <a:gd name="T80" fmla="*/ 271 w 373"/>
                <a:gd name="T81" fmla="*/ 169 h 387"/>
                <a:gd name="T82" fmla="*/ 186 w 373"/>
                <a:gd name="T83" fmla="*/ 281 h 387"/>
                <a:gd name="T84" fmla="*/ 124 w 373"/>
                <a:gd name="T85" fmla="*/ 158 h 387"/>
                <a:gd name="T86" fmla="*/ 186 w 373"/>
                <a:gd name="T87" fmla="*/ 265 h 387"/>
                <a:gd name="T88" fmla="*/ 256 w 373"/>
                <a:gd name="T89" fmla="*/ 174 h 387"/>
                <a:gd name="T90" fmla="*/ 187 w 373"/>
                <a:gd name="T91" fmla="*/ 121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73" h="387">
                  <a:moveTo>
                    <a:pt x="156" y="387"/>
                  </a:moveTo>
                  <a:cubicBezTo>
                    <a:pt x="153" y="387"/>
                    <a:pt x="150" y="385"/>
                    <a:pt x="149" y="382"/>
                  </a:cubicBezTo>
                  <a:cubicBezTo>
                    <a:pt x="128" y="337"/>
                    <a:pt x="128" y="337"/>
                    <a:pt x="128" y="337"/>
                  </a:cubicBezTo>
                  <a:cubicBezTo>
                    <a:pt x="95" y="319"/>
                    <a:pt x="95" y="319"/>
                    <a:pt x="95" y="319"/>
                  </a:cubicBezTo>
                  <a:cubicBezTo>
                    <a:pt x="46" y="325"/>
                    <a:pt x="46" y="325"/>
                    <a:pt x="46" y="325"/>
                  </a:cubicBezTo>
                  <a:cubicBezTo>
                    <a:pt x="43" y="325"/>
                    <a:pt x="40" y="324"/>
                    <a:pt x="38" y="321"/>
                  </a:cubicBezTo>
                  <a:cubicBezTo>
                    <a:pt x="4" y="264"/>
                    <a:pt x="4" y="264"/>
                    <a:pt x="4" y="264"/>
                  </a:cubicBezTo>
                  <a:cubicBezTo>
                    <a:pt x="2" y="261"/>
                    <a:pt x="2" y="258"/>
                    <a:pt x="4" y="255"/>
                  </a:cubicBezTo>
                  <a:cubicBezTo>
                    <a:pt x="33" y="215"/>
                    <a:pt x="33" y="215"/>
                    <a:pt x="33" y="215"/>
                  </a:cubicBezTo>
                  <a:cubicBezTo>
                    <a:pt x="32" y="177"/>
                    <a:pt x="32" y="177"/>
                    <a:pt x="32" y="177"/>
                  </a:cubicBezTo>
                  <a:cubicBezTo>
                    <a:pt x="2" y="137"/>
                    <a:pt x="2" y="137"/>
                    <a:pt x="2" y="137"/>
                  </a:cubicBezTo>
                  <a:cubicBezTo>
                    <a:pt x="0" y="135"/>
                    <a:pt x="0" y="131"/>
                    <a:pt x="2" y="128"/>
                  </a:cubicBezTo>
                  <a:cubicBezTo>
                    <a:pt x="34" y="70"/>
                    <a:pt x="34" y="70"/>
                    <a:pt x="34" y="70"/>
                  </a:cubicBezTo>
                  <a:cubicBezTo>
                    <a:pt x="36" y="67"/>
                    <a:pt x="39" y="66"/>
                    <a:pt x="42" y="66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124" y="51"/>
                    <a:pt x="124" y="51"/>
                    <a:pt x="124" y="51"/>
                  </a:cubicBezTo>
                  <a:cubicBezTo>
                    <a:pt x="143" y="6"/>
                    <a:pt x="143" y="6"/>
                    <a:pt x="143" y="6"/>
                  </a:cubicBezTo>
                  <a:cubicBezTo>
                    <a:pt x="144" y="3"/>
                    <a:pt x="147" y="1"/>
                    <a:pt x="150" y="1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220" y="0"/>
                    <a:pt x="223" y="1"/>
                    <a:pt x="224" y="4"/>
                  </a:cubicBezTo>
                  <a:cubicBezTo>
                    <a:pt x="245" y="49"/>
                    <a:pt x="245" y="49"/>
                    <a:pt x="245" y="49"/>
                  </a:cubicBezTo>
                  <a:cubicBezTo>
                    <a:pt x="278" y="68"/>
                    <a:pt x="278" y="68"/>
                    <a:pt x="278" y="68"/>
                  </a:cubicBezTo>
                  <a:cubicBezTo>
                    <a:pt x="327" y="62"/>
                    <a:pt x="327" y="62"/>
                    <a:pt x="327" y="62"/>
                  </a:cubicBezTo>
                  <a:cubicBezTo>
                    <a:pt x="330" y="61"/>
                    <a:pt x="333" y="63"/>
                    <a:pt x="335" y="65"/>
                  </a:cubicBezTo>
                  <a:cubicBezTo>
                    <a:pt x="369" y="123"/>
                    <a:pt x="369" y="123"/>
                    <a:pt x="369" y="123"/>
                  </a:cubicBezTo>
                  <a:cubicBezTo>
                    <a:pt x="371" y="125"/>
                    <a:pt x="371" y="129"/>
                    <a:pt x="369" y="131"/>
                  </a:cubicBezTo>
                  <a:cubicBezTo>
                    <a:pt x="340" y="172"/>
                    <a:pt x="340" y="172"/>
                    <a:pt x="340" y="172"/>
                  </a:cubicBezTo>
                  <a:cubicBezTo>
                    <a:pt x="341" y="210"/>
                    <a:pt x="341" y="210"/>
                    <a:pt x="341" y="210"/>
                  </a:cubicBezTo>
                  <a:cubicBezTo>
                    <a:pt x="371" y="249"/>
                    <a:pt x="371" y="249"/>
                    <a:pt x="371" y="249"/>
                  </a:cubicBezTo>
                  <a:cubicBezTo>
                    <a:pt x="373" y="252"/>
                    <a:pt x="373" y="255"/>
                    <a:pt x="371" y="258"/>
                  </a:cubicBezTo>
                  <a:cubicBezTo>
                    <a:pt x="339" y="316"/>
                    <a:pt x="339" y="316"/>
                    <a:pt x="339" y="316"/>
                  </a:cubicBezTo>
                  <a:cubicBezTo>
                    <a:pt x="337" y="319"/>
                    <a:pt x="334" y="321"/>
                    <a:pt x="331" y="320"/>
                  </a:cubicBezTo>
                  <a:cubicBezTo>
                    <a:pt x="282" y="316"/>
                    <a:pt x="282" y="316"/>
                    <a:pt x="282" y="316"/>
                  </a:cubicBezTo>
                  <a:cubicBezTo>
                    <a:pt x="249" y="335"/>
                    <a:pt x="249" y="335"/>
                    <a:pt x="249" y="335"/>
                  </a:cubicBezTo>
                  <a:cubicBezTo>
                    <a:pt x="230" y="381"/>
                    <a:pt x="230" y="381"/>
                    <a:pt x="230" y="381"/>
                  </a:cubicBezTo>
                  <a:cubicBezTo>
                    <a:pt x="229" y="384"/>
                    <a:pt x="226" y="386"/>
                    <a:pt x="223" y="386"/>
                  </a:cubicBezTo>
                  <a:cubicBezTo>
                    <a:pt x="156" y="387"/>
                    <a:pt x="156" y="387"/>
                    <a:pt x="156" y="387"/>
                  </a:cubicBezTo>
                  <a:cubicBezTo>
                    <a:pt x="156" y="387"/>
                    <a:pt x="156" y="387"/>
                    <a:pt x="156" y="387"/>
                  </a:cubicBezTo>
                  <a:close/>
                  <a:moveTo>
                    <a:pt x="97" y="302"/>
                  </a:moveTo>
                  <a:cubicBezTo>
                    <a:pt x="98" y="302"/>
                    <a:pt x="99" y="303"/>
                    <a:pt x="101" y="303"/>
                  </a:cubicBezTo>
                  <a:cubicBezTo>
                    <a:pt x="138" y="324"/>
                    <a:pt x="138" y="324"/>
                    <a:pt x="138" y="324"/>
                  </a:cubicBezTo>
                  <a:cubicBezTo>
                    <a:pt x="140" y="325"/>
                    <a:pt x="141" y="326"/>
                    <a:pt x="142" y="328"/>
                  </a:cubicBezTo>
                  <a:cubicBezTo>
                    <a:pt x="161" y="371"/>
                    <a:pt x="161" y="371"/>
                    <a:pt x="161" y="371"/>
                  </a:cubicBezTo>
                  <a:cubicBezTo>
                    <a:pt x="217" y="370"/>
                    <a:pt x="217" y="370"/>
                    <a:pt x="217" y="370"/>
                  </a:cubicBezTo>
                  <a:cubicBezTo>
                    <a:pt x="236" y="326"/>
                    <a:pt x="236" y="326"/>
                    <a:pt x="236" y="326"/>
                  </a:cubicBezTo>
                  <a:cubicBezTo>
                    <a:pt x="236" y="325"/>
                    <a:pt x="237" y="324"/>
                    <a:pt x="239" y="323"/>
                  </a:cubicBezTo>
                  <a:cubicBezTo>
                    <a:pt x="276" y="301"/>
                    <a:pt x="276" y="301"/>
                    <a:pt x="276" y="301"/>
                  </a:cubicBezTo>
                  <a:cubicBezTo>
                    <a:pt x="277" y="300"/>
                    <a:pt x="279" y="299"/>
                    <a:pt x="281" y="299"/>
                  </a:cubicBezTo>
                  <a:cubicBezTo>
                    <a:pt x="327" y="304"/>
                    <a:pt x="327" y="304"/>
                    <a:pt x="327" y="304"/>
                  </a:cubicBezTo>
                  <a:cubicBezTo>
                    <a:pt x="355" y="255"/>
                    <a:pt x="355" y="255"/>
                    <a:pt x="355" y="255"/>
                  </a:cubicBezTo>
                  <a:cubicBezTo>
                    <a:pt x="326" y="217"/>
                    <a:pt x="326" y="217"/>
                    <a:pt x="326" y="217"/>
                  </a:cubicBezTo>
                  <a:cubicBezTo>
                    <a:pt x="325" y="216"/>
                    <a:pt x="325" y="214"/>
                    <a:pt x="325" y="213"/>
                  </a:cubicBezTo>
                  <a:cubicBezTo>
                    <a:pt x="324" y="169"/>
                    <a:pt x="324" y="169"/>
                    <a:pt x="324" y="169"/>
                  </a:cubicBezTo>
                  <a:cubicBezTo>
                    <a:pt x="324" y="168"/>
                    <a:pt x="325" y="166"/>
                    <a:pt x="326" y="165"/>
                  </a:cubicBezTo>
                  <a:cubicBezTo>
                    <a:pt x="353" y="126"/>
                    <a:pt x="353" y="126"/>
                    <a:pt x="353" y="126"/>
                  </a:cubicBezTo>
                  <a:cubicBezTo>
                    <a:pt x="324" y="78"/>
                    <a:pt x="324" y="78"/>
                    <a:pt x="324" y="78"/>
                  </a:cubicBezTo>
                  <a:cubicBezTo>
                    <a:pt x="277" y="84"/>
                    <a:pt x="277" y="84"/>
                    <a:pt x="277" y="84"/>
                  </a:cubicBezTo>
                  <a:cubicBezTo>
                    <a:pt x="276" y="84"/>
                    <a:pt x="274" y="84"/>
                    <a:pt x="272" y="83"/>
                  </a:cubicBezTo>
                  <a:cubicBezTo>
                    <a:pt x="235" y="62"/>
                    <a:pt x="235" y="62"/>
                    <a:pt x="235" y="62"/>
                  </a:cubicBezTo>
                  <a:cubicBezTo>
                    <a:pt x="233" y="61"/>
                    <a:pt x="232" y="60"/>
                    <a:pt x="231" y="58"/>
                  </a:cubicBezTo>
                  <a:cubicBezTo>
                    <a:pt x="212" y="16"/>
                    <a:pt x="212" y="16"/>
                    <a:pt x="212" y="16"/>
                  </a:cubicBezTo>
                  <a:cubicBezTo>
                    <a:pt x="156" y="17"/>
                    <a:pt x="156" y="17"/>
                    <a:pt x="156" y="17"/>
                  </a:cubicBezTo>
                  <a:cubicBezTo>
                    <a:pt x="137" y="60"/>
                    <a:pt x="137" y="60"/>
                    <a:pt x="137" y="60"/>
                  </a:cubicBezTo>
                  <a:cubicBezTo>
                    <a:pt x="137" y="61"/>
                    <a:pt x="136" y="63"/>
                    <a:pt x="134" y="64"/>
                  </a:cubicBezTo>
                  <a:cubicBezTo>
                    <a:pt x="97" y="86"/>
                    <a:pt x="97" y="86"/>
                    <a:pt x="97" y="86"/>
                  </a:cubicBezTo>
                  <a:cubicBezTo>
                    <a:pt x="96" y="87"/>
                    <a:pt x="94" y="87"/>
                    <a:pt x="92" y="87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18" y="132"/>
                    <a:pt x="18" y="132"/>
                    <a:pt x="18" y="132"/>
                  </a:cubicBezTo>
                  <a:cubicBezTo>
                    <a:pt x="47" y="169"/>
                    <a:pt x="47" y="169"/>
                    <a:pt x="47" y="169"/>
                  </a:cubicBezTo>
                  <a:cubicBezTo>
                    <a:pt x="48" y="171"/>
                    <a:pt x="48" y="172"/>
                    <a:pt x="48" y="174"/>
                  </a:cubicBezTo>
                  <a:cubicBezTo>
                    <a:pt x="49" y="217"/>
                    <a:pt x="49" y="217"/>
                    <a:pt x="49" y="217"/>
                  </a:cubicBezTo>
                  <a:cubicBezTo>
                    <a:pt x="49" y="219"/>
                    <a:pt x="48" y="220"/>
                    <a:pt x="47" y="222"/>
                  </a:cubicBezTo>
                  <a:cubicBezTo>
                    <a:pt x="20" y="260"/>
                    <a:pt x="20" y="260"/>
                    <a:pt x="20" y="260"/>
                  </a:cubicBezTo>
                  <a:cubicBezTo>
                    <a:pt x="49" y="308"/>
                    <a:pt x="49" y="308"/>
                    <a:pt x="49" y="308"/>
                  </a:cubicBezTo>
                  <a:cubicBezTo>
                    <a:pt x="96" y="302"/>
                    <a:pt x="96" y="302"/>
                    <a:pt x="96" y="302"/>
                  </a:cubicBezTo>
                  <a:cubicBezTo>
                    <a:pt x="96" y="302"/>
                    <a:pt x="96" y="302"/>
                    <a:pt x="97" y="302"/>
                  </a:cubicBezTo>
                  <a:close/>
                  <a:moveTo>
                    <a:pt x="186" y="281"/>
                  </a:moveTo>
                  <a:cubicBezTo>
                    <a:pt x="172" y="281"/>
                    <a:pt x="157" y="277"/>
                    <a:pt x="144" y="270"/>
                  </a:cubicBezTo>
                  <a:cubicBezTo>
                    <a:pt x="101" y="246"/>
                    <a:pt x="86" y="193"/>
                    <a:pt x="110" y="150"/>
                  </a:cubicBezTo>
                  <a:cubicBezTo>
                    <a:pt x="125" y="123"/>
                    <a:pt x="155" y="105"/>
                    <a:pt x="187" y="105"/>
                  </a:cubicBezTo>
                  <a:cubicBezTo>
                    <a:pt x="201" y="105"/>
                    <a:pt x="216" y="109"/>
                    <a:pt x="229" y="116"/>
                  </a:cubicBezTo>
                  <a:cubicBezTo>
                    <a:pt x="250" y="128"/>
                    <a:pt x="265" y="147"/>
                    <a:pt x="271" y="169"/>
                  </a:cubicBezTo>
                  <a:cubicBezTo>
                    <a:pt x="278" y="192"/>
                    <a:pt x="275" y="215"/>
                    <a:pt x="263" y="236"/>
                  </a:cubicBezTo>
                  <a:cubicBezTo>
                    <a:pt x="248" y="264"/>
                    <a:pt x="218" y="281"/>
                    <a:pt x="186" y="281"/>
                  </a:cubicBezTo>
                  <a:close/>
                  <a:moveTo>
                    <a:pt x="187" y="121"/>
                  </a:moveTo>
                  <a:cubicBezTo>
                    <a:pt x="160" y="121"/>
                    <a:pt x="136" y="135"/>
                    <a:pt x="124" y="158"/>
                  </a:cubicBezTo>
                  <a:cubicBezTo>
                    <a:pt x="104" y="193"/>
                    <a:pt x="117" y="237"/>
                    <a:pt x="151" y="256"/>
                  </a:cubicBezTo>
                  <a:cubicBezTo>
                    <a:pt x="162" y="262"/>
                    <a:pt x="174" y="265"/>
                    <a:pt x="186" y="265"/>
                  </a:cubicBezTo>
                  <a:cubicBezTo>
                    <a:pt x="213" y="265"/>
                    <a:pt x="237" y="251"/>
                    <a:pt x="249" y="228"/>
                  </a:cubicBezTo>
                  <a:cubicBezTo>
                    <a:pt x="259" y="211"/>
                    <a:pt x="261" y="192"/>
                    <a:pt x="256" y="174"/>
                  </a:cubicBezTo>
                  <a:cubicBezTo>
                    <a:pt x="250" y="155"/>
                    <a:pt x="238" y="140"/>
                    <a:pt x="222" y="130"/>
                  </a:cubicBezTo>
                  <a:cubicBezTo>
                    <a:pt x="211" y="124"/>
                    <a:pt x="199" y="121"/>
                    <a:pt x="187" y="1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9505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y Per Click Adverti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Pay Per Click Advertising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9AB3-F2B2-44F1-B1C6-9B37F0775898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9CA1C-DEC7-4112-8616-F0595646E036}" type="slidenum">
              <a:rPr lang="en-US" smtClean="0"/>
              <a:t>‹#›</a:t>
            </a:fld>
            <a:endParaRPr lang="en-US"/>
          </a:p>
        </p:txBody>
      </p:sp>
      <p:sp>
        <p:nvSpPr>
          <p:cNvPr id="31" name="Text Placeholder 59"/>
          <p:cNvSpPr>
            <a:spLocks noGrp="1"/>
          </p:cNvSpPr>
          <p:nvPr>
            <p:ph type="body" sz="quarter" idx="27" hasCustomPrompt="1"/>
          </p:nvPr>
        </p:nvSpPr>
        <p:spPr>
          <a:xfrm>
            <a:off x="3203848" y="2211710"/>
            <a:ext cx="4896544" cy="2376264"/>
          </a:xfrm>
        </p:spPr>
        <p:txBody>
          <a:bodyPr anchor="t">
            <a:noAutofit/>
          </a:bodyPr>
          <a:lstStyle>
            <a:lvl1pPr marL="0" indent="0" algn="l">
              <a:buNone/>
              <a:defRPr sz="2200" b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Ut enim ad minim veniam, quis nostrud exercitation ullamco laboris nisi ut aliquip ex ea commodo consequat.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Lorem ipsum dolor sit amet, consectetur adipisicing elit.</a:t>
            </a:r>
          </a:p>
        </p:txBody>
      </p:sp>
      <p:sp>
        <p:nvSpPr>
          <p:cNvPr id="32" name="Text Placeholder 59"/>
          <p:cNvSpPr>
            <a:spLocks noGrp="1"/>
          </p:cNvSpPr>
          <p:nvPr>
            <p:ph type="body" sz="quarter" idx="28" hasCustomPrompt="1"/>
          </p:nvPr>
        </p:nvSpPr>
        <p:spPr>
          <a:xfrm>
            <a:off x="3203848" y="1443473"/>
            <a:ext cx="4896544" cy="746065"/>
          </a:xfrm>
        </p:spPr>
        <p:txBody>
          <a:bodyPr anchor="ctr">
            <a:noAutofit/>
          </a:bodyPr>
          <a:lstStyle>
            <a:lvl1pPr marL="0" indent="0" algn="l">
              <a:buNone/>
              <a:defRPr sz="2400" b="0">
                <a:solidFill>
                  <a:schemeClr val="accent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sz="2600" dirty="0" smtClean="0">
                <a:solidFill>
                  <a:schemeClr val="accent2"/>
                </a:solidFill>
              </a:rPr>
              <a:t>Insert your desired text here</a:t>
            </a:r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auto">
          <a:xfrm>
            <a:off x="611560" y="1665929"/>
            <a:ext cx="1848980" cy="2371880"/>
          </a:xfrm>
          <a:prstGeom prst="rect">
            <a:avLst/>
          </a:prstGeom>
          <a:solidFill>
            <a:srgbClr val="FFFFFF"/>
          </a:solidFill>
          <a:ln w="19050" cap="flat">
            <a:solidFill>
              <a:srgbClr val="3A3A3A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25" name="Rectangle 6"/>
          <p:cNvSpPr>
            <a:spLocks noChangeArrowheads="1"/>
          </p:cNvSpPr>
          <p:nvPr userDrawn="1"/>
        </p:nvSpPr>
        <p:spPr bwMode="auto">
          <a:xfrm>
            <a:off x="681629" y="2422650"/>
            <a:ext cx="1261239" cy="239890"/>
          </a:xfrm>
          <a:prstGeom prst="rect">
            <a:avLst/>
          </a:prstGeom>
          <a:solidFill>
            <a:schemeClr val="accent1"/>
          </a:solidFill>
          <a:ln w="19050" cap="flat">
            <a:solidFill>
              <a:srgbClr val="3A3A3A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29" name="Rectangle 9"/>
          <p:cNvSpPr>
            <a:spLocks noChangeArrowheads="1"/>
          </p:cNvSpPr>
          <p:nvPr userDrawn="1"/>
        </p:nvSpPr>
        <p:spPr bwMode="auto">
          <a:xfrm>
            <a:off x="681629" y="2118396"/>
            <a:ext cx="1258101" cy="220146"/>
          </a:xfrm>
          <a:prstGeom prst="rect">
            <a:avLst/>
          </a:prstGeom>
          <a:solidFill>
            <a:schemeClr val="accent1"/>
          </a:solidFill>
          <a:ln w="19050" cap="flat">
            <a:solidFill>
              <a:srgbClr val="3A3A3A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20" name="Rectangle 6"/>
          <p:cNvSpPr>
            <a:spLocks noChangeArrowheads="1"/>
          </p:cNvSpPr>
          <p:nvPr userDrawn="1"/>
        </p:nvSpPr>
        <p:spPr bwMode="auto">
          <a:xfrm>
            <a:off x="681629" y="2746648"/>
            <a:ext cx="1261239" cy="239890"/>
          </a:xfrm>
          <a:prstGeom prst="rect">
            <a:avLst/>
          </a:prstGeom>
          <a:solidFill>
            <a:schemeClr val="tx1"/>
          </a:solidFill>
          <a:ln w="19050" cap="flat">
            <a:solidFill>
              <a:srgbClr val="3A3A3A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34" name="Freeform 26"/>
          <p:cNvSpPr>
            <a:spLocks/>
          </p:cNvSpPr>
          <p:nvPr userDrawn="1"/>
        </p:nvSpPr>
        <p:spPr bwMode="auto">
          <a:xfrm rot="14400000">
            <a:off x="1424341" y="2234249"/>
            <a:ext cx="841129" cy="464882"/>
          </a:xfrm>
          <a:custGeom>
            <a:avLst/>
            <a:gdLst>
              <a:gd name="T0" fmla="*/ 155 w 465"/>
              <a:gd name="T1" fmla="*/ 4 h 257"/>
              <a:gd name="T2" fmla="*/ 465 w 465"/>
              <a:gd name="T3" fmla="*/ 0 h 257"/>
              <a:gd name="T4" fmla="*/ 287 w 465"/>
              <a:gd name="T5" fmla="*/ 254 h 257"/>
              <a:gd name="T6" fmla="*/ 246 w 465"/>
              <a:gd name="T7" fmla="*/ 136 h 257"/>
              <a:gd name="T8" fmla="*/ 16 w 465"/>
              <a:gd name="T9" fmla="*/ 257 h 257"/>
              <a:gd name="T10" fmla="*/ 0 w 465"/>
              <a:gd name="T11" fmla="*/ 226 h 257"/>
              <a:gd name="T12" fmla="*/ 229 w 465"/>
              <a:gd name="T13" fmla="*/ 105 h 257"/>
              <a:gd name="T14" fmla="*/ 155 w 465"/>
              <a:gd name="T15" fmla="*/ 4 h 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65" h="257">
                <a:moveTo>
                  <a:pt x="155" y="4"/>
                </a:moveTo>
                <a:lnTo>
                  <a:pt x="465" y="0"/>
                </a:lnTo>
                <a:lnTo>
                  <a:pt x="287" y="254"/>
                </a:lnTo>
                <a:lnTo>
                  <a:pt x="246" y="136"/>
                </a:lnTo>
                <a:lnTo>
                  <a:pt x="16" y="257"/>
                </a:lnTo>
                <a:lnTo>
                  <a:pt x="0" y="226"/>
                </a:lnTo>
                <a:lnTo>
                  <a:pt x="229" y="105"/>
                </a:lnTo>
                <a:lnTo>
                  <a:pt x="155" y="4"/>
                </a:lnTo>
                <a:close/>
              </a:path>
            </a:pathLst>
          </a:custGeom>
          <a:solidFill>
            <a:srgbClr val="FFFFFF"/>
          </a:solidFill>
          <a:ln w="19050" cap="flat">
            <a:solidFill>
              <a:srgbClr val="3A3A3A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35" name="Line 106"/>
          <p:cNvSpPr>
            <a:spLocks noChangeShapeType="1"/>
          </p:cNvSpPr>
          <p:nvPr userDrawn="1"/>
        </p:nvSpPr>
        <p:spPr bwMode="auto">
          <a:xfrm>
            <a:off x="668501" y="3963187"/>
            <a:ext cx="0" cy="0"/>
          </a:xfrm>
          <a:prstGeom prst="line">
            <a:avLst/>
          </a:prstGeom>
          <a:noFill/>
          <a:ln w="19050" cap="flat">
            <a:solidFill>
              <a:srgbClr val="3A3A3A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36" name="Line 107"/>
          <p:cNvSpPr>
            <a:spLocks noChangeShapeType="1"/>
          </p:cNvSpPr>
          <p:nvPr userDrawn="1"/>
        </p:nvSpPr>
        <p:spPr bwMode="auto">
          <a:xfrm>
            <a:off x="666950" y="3958534"/>
            <a:ext cx="0" cy="0"/>
          </a:xfrm>
          <a:prstGeom prst="line">
            <a:avLst/>
          </a:prstGeom>
          <a:noFill/>
          <a:ln w="19050" cap="flat">
            <a:solidFill>
              <a:srgbClr val="3A3A3A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grpSp>
        <p:nvGrpSpPr>
          <p:cNvPr id="37" name="Group 30"/>
          <p:cNvGrpSpPr>
            <a:grpSpLocks noChangeAspect="1"/>
          </p:cNvGrpSpPr>
          <p:nvPr userDrawn="1"/>
        </p:nvGrpSpPr>
        <p:grpSpPr bwMode="auto">
          <a:xfrm>
            <a:off x="2095330" y="2749437"/>
            <a:ext cx="730420" cy="1347828"/>
            <a:chOff x="1999" y="-2"/>
            <a:chExt cx="1758" cy="3244"/>
          </a:xfrm>
        </p:grpSpPr>
        <p:sp>
          <p:nvSpPr>
            <p:cNvPr id="38" name="Freeform 31"/>
            <p:cNvSpPr>
              <a:spLocks noEditPoints="1"/>
            </p:cNvSpPr>
            <p:nvPr userDrawn="1"/>
          </p:nvSpPr>
          <p:spPr bwMode="auto">
            <a:xfrm>
              <a:off x="2022" y="19"/>
              <a:ext cx="1714" cy="3202"/>
            </a:xfrm>
            <a:custGeom>
              <a:avLst/>
              <a:gdLst>
                <a:gd name="T0" fmla="*/ 442 w 980"/>
                <a:gd name="T1" fmla="*/ 1832 h 1832"/>
                <a:gd name="T2" fmla="*/ 442 w 980"/>
                <a:gd name="T3" fmla="*/ 1650 h 1832"/>
                <a:gd name="T4" fmla="*/ 220 w 980"/>
                <a:gd name="T5" fmla="*/ 1589 h 1832"/>
                <a:gd name="T6" fmla="*/ 72 w 980"/>
                <a:gd name="T7" fmla="*/ 1447 h 1832"/>
                <a:gd name="T8" fmla="*/ 0 w 980"/>
                <a:gd name="T9" fmla="*/ 1207 h 1832"/>
                <a:gd name="T10" fmla="*/ 183 w 980"/>
                <a:gd name="T11" fmla="*/ 1173 h 1832"/>
                <a:gd name="T12" fmla="*/ 257 w 980"/>
                <a:gd name="T13" fmla="*/ 1388 h 1832"/>
                <a:gd name="T14" fmla="*/ 442 w 980"/>
                <a:gd name="T15" fmla="*/ 1496 h 1832"/>
                <a:gd name="T16" fmla="*/ 442 w 980"/>
                <a:gd name="T17" fmla="*/ 917 h 1832"/>
                <a:gd name="T18" fmla="*/ 212 w 980"/>
                <a:gd name="T19" fmla="*/ 830 h 1832"/>
                <a:gd name="T20" fmla="*/ 78 w 980"/>
                <a:gd name="T21" fmla="*/ 696 h 1832"/>
                <a:gd name="T22" fmla="*/ 31 w 980"/>
                <a:gd name="T23" fmla="*/ 500 h 1832"/>
                <a:gd name="T24" fmla="*/ 169 w 980"/>
                <a:gd name="T25" fmla="*/ 186 h 1832"/>
                <a:gd name="T26" fmla="*/ 442 w 980"/>
                <a:gd name="T27" fmla="*/ 87 h 1832"/>
                <a:gd name="T28" fmla="*/ 442 w 980"/>
                <a:gd name="T29" fmla="*/ 0 h 1832"/>
                <a:gd name="T30" fmla="*/ 549 w 980"/>
                <a:gd name="T31" fmla="*/ 0 h 1832"/>
                <a:gd name="T32" fmla="*/ 549 w 980"/>
                <a:gd name="T33" fmla="*/ 87 h 1832"/>
                <a:gd name="T34" fmla="*/ 800 w 980"/>
                <a:gd name="T35" fmla="*/ 180 h 1832"/>
                <a:gd name="T36" fmla="*/ 944 w 980"/>
                <a:gd name="T37" fmla="*/ 452 h 1832"/>
                <a:gd name="T38" fmla="*/ 756 w 980"/>
                <a:gd name="T39" fmla="*/ 480 h 1832"/>
                <a:gd name="T40" fmla="*/ 689 w 980"/>
                <a:gd name="T41" fmla="*/ 316 h 1832"/>
                <a:gd name="T42" fmla="*/ 549 w 980"/>
                <a:gd name="T43" fmla="*/ 241 h 1832"/>
                <a:gd name="T44" fmla="*/ 549 w 980"/>
                <a:gd name="T45" fmla="*/ 765 h 1832"/>
                <a:gd name="T46" fmla="*/ 731 w 980"/>
                <a:gd name="T47" fmla="*/ 819 h 1832"/>
                <a:gd name="T48" fmla="*/ 869 w 980"/>
                <a:gd name="T49" fmla="*/ 910 h 1832"/>
                <a:gd name="T50" fmla="*/ 952 w 980"/>
                <a:gd name="T51" fmla="*/ 1037 h 1832"/>
                <a:gd name="T52" fmla="*/ 980 w 980"/>
                <a:gd name="T53" fmla="*/ 1197 h 1832"/>
                <a:gd name="T54" fmla="*/ 860 w 980"/>
                <a:gd name="T55" fmla="*/ 1512 h 1832"/>
                <a:gd name="T56" fmla="*/ 549 w 980"/>
                <a:gd name="T57" fmla="*/ 1648 h 1832"/>
                <a:gd name="T58" fmla="*/ 549 w 980"/>
                <a:gd name="T59" fmla="*/ 1832 h 1832"/>
                <a:gd name="T60" fmla="*/ 442 w 980"/>
                <a:gd name="T61" fmla="*/ 1832 h 1832"/>
                <a:gd name="T62" fmla="*/ 442 w 980"/>
                <a:gd name="T63" fmla="*/ 239 h 1832"/>
                <a:gd name="T64" fmla="*/ 274 w 980"/>
                <a:gd name="T65" fmla="*/ 324 h 1832"/>
                <a:gd name="T66" fmla="*/ 213 w 980"/>
                <a:gd name="T67" fmla="*/ 486 h 1832"/>
                <a:gd name="T68" fmla="*/ 265 w 980"/>
                <a:gd name="T69" fmla="*/ 642 h 1832"/>
                <a:gd name="T70" fmla="*/ 442 w 980"/>
                <a:gd name="T71" fmla="*/ 742 h 1832"/>
                <a:gd name="T72" fmla="*/ 442 w 980"/>
                <a:gd name="T73" fmla="*/ 239 h 1832"/>
                <a:gd name="T74" fmla="*/ 549 w 980"/>
                <a:gd name="T75" fmla="*/ 1496 h 1832"/>
                <a:gd name="T76" fmla="*/ 724 w 980"/>
                <a:gd name="T77" fmla="*/ 1404 h 1832"/>
                <a:gd name="T78" fmla="*/ 793 w 980"/>
                <a:gd name="T79" fmla="*/ 1209 h 1832"/>
                <a:gd name="T80" fmla="*/ 744 w 980"/>
                <a:gd name="T81" fmla="*/ 1050 h 1832"/>
                <a:gd name="T82" fmla="*/ 549 w 980"/>
                <a:gd name="T83" fmla="*/ 942 h 1832"/>
                <a:gd name="T84" fmla="*/ 549 w 980"/>
                <a:gd name="T85" fmla="*/ 1496 h 1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80" h="1832">
                  <a:moveTo>
                    <a:pt x="442" y="1832"/>
                  </a:moveTo>
                  <a:cubicBezTo>
                    <a:pt x="442" y="1650"/>
                    <a:pt x="442" y="1650"/>
                    <a:pt x="442" y="1650"/>
                  </a:cubicBezTo>
                  <a:cubicBezTo>
                    <a:pt x="351" y="1638"/>
                    <a:pt x="277" y="1618"/>
                    <a:pt x="220" y="1589"/>
                  </a:cubicBezTo>
                  <a:cubicBezTo>
                    <a:pt x="163" y="1559"/>
                    <a:pt x="113" y="1512"/>
                    <a:pt x="72" y="1447"/>
                  </a:cubicBezTo>
                  <a:cubicBezTo>
                    <a:pt x="31" y="1381"/>
                    <a:pt x="6" y="1301"/>
                    <a:pt x="0" y="1207"/>
                  </a:cubicBezTo>
                  <a:cubicBezTo>
                    <a:pt x="183" y="1173"/>
                    <a:pt x="183" y="1173"/>
                    <a:pt x="183" y="1173"/>
                  </a:cubicBezTo>
                  <a:cubicBezTo>
                    <a:pt x="197" y="1270"/>
                    <a:pt x="222" y="1342"/>
                    <a:pt x="257" y="1388"/>
                  </a:cubicBezTo>
                  <a:cubicBezTo>
                    <a:pt x="309" y="1453"/>
                    <a:pt x="370" y="1489"/>
                    <a:pt x="442" y="1496"/>
                  </a:cubicBezTo>
                  <a:cubicBezTo>
                    <a:pt x="442" y="917"/>
                    <a:pt x="442" y="917"/>
                    <a:pt x="442" y="917"/>
                  </a:cubicBezTo>
                  <a:cubicBezTo>
                    <a:pt x="367" y="903"/>
                    <a:pt x="290" y="874"/>
                    <a:pt x="212" y="830"/>
                  </a:cubicBezTo>
                  <a:cubicBezTo>
                    <a:pt x="154" y="798"/>
                    <a:pt x="109" y="753"/>
                    <a:pt x="78" y="696"/>
                  </a:cubicBezTo>
                  <a:cubicBezTo>
                    <a:pt x="47" y="638"/>
                    <a:pt x="31" y="573"/>
                    <a:pt x="31" y="500"/>
                  </a:cubicBezTo>
                  <a:cubicBezTo>
                    <a:pt x="31" y="371"/>
                    <a:pt x="77" y="266"/>
                    <a:pt x="169" y="186"/>
                  </a:cubicBezTo>
                  <a:cubicBezTo>
                    <a:pt x="230" y="132"/>
                    <a:pt x="321" y="99"/>
                    <a:pt x="442" y="87"/>
                  </a:cubicBezTo>
                  <a:cubicBezTo>
                    <a:pt x="442" y="0"/>
                    <a:pt x="442" y="0"/>
                    <a:pt x="442" y="0"/>
                  </a:cubicBezTo>
                  <a:cubicBezTo>
                    <a:pt x="549" y="0"/>
                    <a:pt x="549" y="0"/>
                    <a:pt x="549" y="0"/>
                  </a:cubicBezTo>
                  <a:cubicBezTo>
                    <a:pt x="549" y="87"/>
                    <a:pt x="549" y="87"/>
                    <a:pt x="549" y="87"/>
                  </a:cubicBezTo>
                  <a:cubicBezTo>
                    <a:pt x="654" y="97"/>
                    <a:pt x="738" y="128"/>
                    <a:pt x="800" y="180"/>
                  </a:cubicBezTo>
                  <a:cubicBezTo>
                    <a:pt x="880" y="246"/>
                    <a:pt x="928" y="337"/>
                    <a:pt x="944" y="452"/>
                  </a:cubicBezTo>
                  <a:cubicBezTo>
                    <a:pt x="756" y="480"/>
                    <a:pt x="756" y="480"/>
                    <a:pt x="756" y="480"/>
                  </a:cubicBezTo>
                  <a:cubicBezTo>
                    <a:pt x="745" y="409"/>
                    <a:pt x="723" y="354"/>
                    <a:pt x="689" y="316"/>
                  </a:cubicBezTo>
                  <a:cubicBezTo>
                    <a:pt x="655" y="278"/>
                    <a:pt x="608" y="253"/>
                    <a:pt x="549" y="241"/>
                  </a:cubicBezTo>
                  <a:cubicBezTo>
                    <a:pt x="549" y="765"/>
                    <a:pt x="549" y="765"/>
                    <a:pt x="549" y="765"/>
                  </a:cubicBezTo>
                  <a:cubicBezTo>
                    <a:pt x="640" y="788"/>
                    <a:pt x="701" y="806"/>
                    <a:pt x="731" y="819"/>
                  </a:cubicBezTo>
                  <a:cubicBezTo>
                    <a:pt x="787" y="844"/>
                    <a:pt x="833" y="874"/>
                    <a:pt x="869" y="910"/>
                  </a:cubicBezTo>
                  <a:cubicBezTo>
                    <a:pt x="905" y="946"/>
                    <a:pt x="932" y="988"/>
                    <a:pt x="952" y="1037"/>
                  </a:cubicBezTo>
                  <a:cubicBezTo>
                    <a:pt x="971" y="1086"/>
                    <a:pt x="980" y="1140"/>
                    <a:pt x="980" y="1197"/>
                  </a:cubicBezTo>
                  <a:cubicBezTo>
                    <a:pt x="980" y="1323"/>
                    <a:pt x="940" y="1428"/>
                    <a:pt x="860" y="1512"/>
                  </a:cubicBezTo>
                  <a:cubicBezTo>
                    <a:pt x="780" y="1597"/>
                    <a:pt x="676" y="1642"/>
                    <a:pt x="549" y="1648"/>
                  </a:cubicBezTo>
                  <a:cubicBezTo>
                    <a:pt x="549" y="1832"/>
                    <a:pt x="549" y="1832"/>
                    <a:pt x="549" y="1832"/>
                  </a:cubicBezTo>
                  <a:lnTo>
                    <a:pt x="442" y="1832"/>
                  </a:lnTo>
                  <a:close/>
                  <a:moveTo>
                    <a:pt x="442" y="239"/>
                  </a:moveTo>
                  <a:cubicBezTo>
                    <a:pt x="371" y="249"/>
                    <a:pt x="315" y="278"/>
                    <a:pt x="274" y="324"/>
                  </a:cubicBezTo>
                  <a:cubicBezTo>
                    <a:pt x="233" y="369"/>
                    <a:pt x="213" y="424"/>
                    <a:pt x="213" y="486"/>
                  </a:cubicBezTo>
                  <a:cubicBezTo>
                    <a:pt x="213" y="548"/>
                    <a:pt x="230" y="600"/>
                    <a:pt x="265" y="642"/>
                  </a:cubicBezTo>
                  <a:cubicBezTo>
                    <a:pt x="300" y="684"/>
                    <a:pt x="359" y="717"/>
                    <a:pt x="442" y="742"/>
                  </a:cubicBezTo>
                  <a:lnTo>
                    <a:pt x="442" y="239"/>
                  </a:lnTo>
                  <a:close/>
                  <a:moveTo>
                    <a:pt x="549" y="1496"/>
                  </a:moveTo>
                  <a:cubicBezTo>
                    <a:pt x="619" y="1487"/>
                    <a:pt x="678" y="1457"/>
                    <a:pt x="724" y="1404"/>
                  </a:cubicBezTo>
                  <a:cubicBezTo>
                    <a:pt x="770" y="1352"/>
                    <a:pt x="793" y="1287"/>
                    <a:pt x="793" y="1209"/>
                  </a:cubicBezTo>
                  <a:cubicBezTo>
                    <a:pt x="793" y="1143"/>
                    <a:pt x="777" y="1090"/>
                    <a:pt x="744" y="1050"/>
                  </a:cubicBezTo>
                  <a:cubicBezTo>
                    <a:pt x="712" y="1010"/>
                    <a:pt x="646" y="974"/>
                    <a:pt x="549" y="942"/>
                  </a:cubicBezTo>
                  <a:lnTo>
                    <a:pt x="549" y="14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39" name="Freeform 32"/>
            <p:cNvSpPr>
              <a:spLocks noEditPoints="1"/>
            </p:cNvSpPr>
            <p:nvPr userDrawn="1"/>
          </p:nvSpPr>
          <p:spPr bwMode="auto">
            <a:xfrm>
              <a:off x="1999" y="-2"/>
              <a:ext cx="1758" cy="3244"/>
            </a:xfrm>
            <a:custGeom>
              <a:avLst/>
              <a:gdLst>
                <a:gd name="T0" fmla="*/ 443 w 1005"/>
                <a:gd name="T1" fmla="*/ 1856 h 1856"/>
                <a:gd name="T2" fmla="*/ 227 w 1005"/>
                <a:gd name="T3" fmla="*/ 1611 h 1856"/>
                <a:gd name="T4" fmla="*/ 1 w 1005"/>
                <a:gd name="T5" fmla="*/ 1220 h 1856"/>
                <a:gd name="T6" fmla="*/ 206 w 1005"/>
                <a:gd name="T7" fmla="*/ 1171 h 1856"/>
                <a:gd name="T8" fmla="*/ 280 w 1005"/>
                <a:gd name="T9" fmla="*/ 1393 h 1856"/>
                <a:gd name="T10" fmla="*/ 443 w 1005"/>
                <a:gd name="T11" fmla="*/ 939 h 1856"/>
                <a:gd name="T12" fmla="*/ 81 w 1005"/>
                <a:gd name="T13" fmla="*/ 713 h 1856"/>
                <a:gd name="T14" fmla="*/ 174 w 1005"/>
                <a:gd name="T15" fmla="*/ 189 h 1856"/>
                <a:gd name="T16" fmla="*/ 443 w 1005"/>
                <a:gd name="T17" fmla="*/ 0 h 1856"/>
                <a:gd name="T18" fmla="*/ 574 w 1005"/>
                <a:gd name="T19" fmla="*/ 88 h 1856"/>
                <a:gd name="T20" fmla="*/ 969 w 1005"/>
                <a:gd name="T21" fmla="*/ 462 h 1856"/>
                <a:gd name="T22" fmla="*/ 759 w 1005"/>
                <a:gd name="T23" fmla="*/ 506 h 1856"/>
                <a:gd name="T24" fmla="*/ 693 w 1005"/>
                <a:gd name="T25" fmla="*/ 336 h 1856"/>
                <a:gd name="T26" fmla="*/ 574 w 1005"/>
                <a:gd name="T27" fmla="*/ 768 h 1856"/>
                <a:gd name="T28" fmla="*/ 891 w 1005"/>
                <a:gd name="T29" fmla="*/ 913 h 1856"/>
                <a:gd name="T30" fmla="*/ 1005 w 1005"/>
                <a:gd name="T31" fmla="*/ 1209 h 1856"/>
                <a:gd name="T32" fmla="*/ 574 w 1005"/>
                <a:gd name="T33" fmla="*/ 1671 h 1856"/>
                <a:gd name="T34" fmla="*/ 467 w 1005"/>
                <a:gd name="T35" fmla="*/ 1832 h 1856"/>
                <a:gd name="T36" fmla="*/ 550 w 1005"/>
                <a:gd name="T37" fmla="*/ 1648 h 1856"/>
                <a:gd name="T38" fmla="*/ 864 w 1005"/>
                <a:gd name="T39" fmla="*/ 1516 h 1856"/>
                <a:gd name="T40" fmla="*/ 953 w 1005"/>
                <a:gd name="T41" fmla="*/ 1054 h 1856"/>
                <a:gd name="T42" fmla="*/ 739 w 1005"/>
                <a:gd name="T43" fmla="*/ 842 h 1856"/>
                <a:gd name="T44" fmla="*/ 550 w 1005"/>
                <a:gd name="T45" fmla="*/ 787 h 1856"/>
                <a:gd name="T46" fmla="*/ 564 w 1005"/>
                <a:gd name="T47" fmla="*/ 241 h 1856"/>
                <a:gd name="T48" fmla="*/ 779 w 1005"/>
                <a:gd name="T49" fmla="*/ 479 h 1856"/>
                <a:gd name="T50" fmla="*/ 806 w 1005"/>
                <a:gd name="T51" fmla="*/ 201 h 1856"/>
                <a:gd name="T52" fmla="*/ 550 w 1005"/>
                <a:gd name="T53" fmla="*/ 110 h 1856"/>
                <a:gd name="T54" fmla="*/ 467 w 1005"/>
                <a:gd name="T55" fmla="*/ 24 h 1856"/>
                <a:gd name="T56" fmla="*/ 456 w 1005"/>
                <a:gd name="T57" fmla="*/ 111 h 1856"/>
                <a:gd name="T58" fmla="*/ 56 w 1005"/>
                <a:gd name="T59" fmla="*/ 512 h 1856"/>
                <a:gd name="T60" fmla="*/ 231 w 1005"/>
                <a:gd name="T61" fmla="*/ 832 h 1856"/>
                <a:gd name="T62" fmla="*/ 467 w 1005"/>
                <a:gd name="T63" fmla="*/ 919 h 1856"/>
                <a:gd name="T64" fmla="*/ 453 w 1005"/>
                <a:gd name="T65" fmla="*/ 1520 h 1856"/>
                <a:gd name="T66" fmla="*/ 186 w 1005"/>
                <a:gd name="T67" fmla="*/ 1199 h 1856"/>
                <a:gd name="T68" fmla="*/ 95 w 1005"/>
                <a:gd name="T69" fmla="*/ 1452 h 1856"/>
                <a:gd name="T70" fmla="*/ 456 w 1005"/>
                <a:gd name="T71" fmla="*/ 1650 h 1856"/>
                <a:gd name="T72" fmla="*/ 467 w 1005"/>
                <a:gd name="T73" fmla="*/ 1832 h 1856"/>
                <a:gd name="T74" fmla="*/ 550 w 1005"/>
                <a:gd name="T75" fmla="*/ 938 h 1856"/>
                <a:gd name="T76" fmla="*/ 767 w 1005"/>
                <a:gd name="T77" fmla="*/ 1054 h 1856"/>
                <a:gd name="T78" fmla="*/ 746 w 1005"/>
                <a:gd name="T79" fmla="*/ 1424 h 1856"/>
                <a:gd name="T80" fmla="*/ 550 w 1005"/>
                <a:gd name="T81" fmla="*/ 1522 h 1856"/>
                <a:gd name="T82" fmla="*/ 574 w 1005"/>
                <a:gd name="T83" fmla="*/ 1494 h 1856"/>
                <a:gd name="T84" fmla="*/ 794 w 1005"/>
                <a:gd name="T85" fmla="*/ 1221 h 1856"/>
                <a:gd name="T86" fmla="*/ 574 w 1005"/>
                <a:gd name="T87" fmla="*/ 971 h 1856"/>
                <a:gd name="T88" fmla="*/ 451 w 1005"/>
                <a:gd name="T89" fmla="*/ 766 h 1856"/>
                <a:gd name="T90" fmla="*/ 214 w 1005"/>
                <a:gd name="T91" fmla="*/ 498 h 1856"/>
                <a:gd name="T92" fmla="*/ 453 w 1005"/>
                <a:gd name="T93" fmla="*/ 239 h 1856"/>
                <a:gd name="T94" fmla="*/ 467 w 1005"/>
                <a:gd name="T95" fmla="*/ 770 h 1856"/>
                <a:gd name="T96" fmla="*/ 296 w 1005"/>
                <a:gd name="T97" fmla="*/ 343 h 1856"/>
                <a:gd name="T98" fmla="*/ 287 w 1005"/>
                <a:gd name="T99" fmla="*/ 646 h 1856"/>
                <a:gd name="T100" fmla="*/ 443 w 1005"/>
                <a:gd name="T101" fmla="*/ 265 h 1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5" h="1856">
                  <a:moveTo>
                    <a:pt x="574" y="1856"/>
                  </a:moveTo>
                  <a:cubicBezTo>
                    <a:pt x="443" y="1856"/>
                    <a:pt x="443" y="1856"/>
                    <a:pt x="443" y="1856"/>
                  </a:cubicBezTo>
                  <a:cubicBezTo>
                    <a:pt x="443" y="1672"/>
                    <a:pt x="443" y="1672"/>
                    <a:pt x="443" y="1672"/>
                  </a:cubicBezTo>
                  <a:cubicBezTo>
                    <a:pt x="355" y="1661"/>
                    <a:pt x="283" y="1640"/>
                    <a:pt x="227" y="1611"/>
                  </a:cubicBezTo>
                  <a:cubicBezTo>
                    <a:pt x="169" y="1581"/>
                    <a:pt x="117" y="1532"/>
                    <a:pt x="75" y="1465"/>
                  </a:cubicBezTo>
                  <a:cubicBezTo>
                    <a:pt x="33" y="1398"/>
                    <a:pt x="8" y="1316"/>
                    <a:pt x="1" y="1220"/>
                  </a:cubicBezTo>
                  <a:cubicBezTo>
                    <a:pt x="0" y="1209"/>
                    <a:pt x="0" y="1209"/>
                    <a:pt x="0" y="1209"/>
                  </a:cubicBezTo>
                  <a:cubicBezTo>
                    <a:pt x="206" y="1171"/>
                    <a:pt x="206" y="1171"/>
                    <a:pt x="206" y="1171"/>
                  </a:cubicBezTo>
                  <a:cubicBezTo>
                    <a:pt x="208" y="1183"/>
                    <a:pt x="208" y="1183"/>
                    <a:pt x="208" y="1183"/>
                  </a:cubicBezTo>
                  <a:cubicBezTo>
                    <a:pt x="221" y="1278"/>
                    <a:pt x="246" y="1349"/>
                    <a:pt x="280" y="1393"/>
                  </a:cubicBezTo>
                  <a:cubicBezTo>
                    <a:pt x="326" y="1450"/>
                    <a:pt x="380" y="1485"/>
                    <a:pt x="443" y="1495"/>
                  </a:cubicBezTo>
                  <a:cubicBezTo>
                    <a:pt x="443" y="939"/>
                    <a:pt x="443" y="939"/>
                    <a:pt x="443" y="939"/>
                  </a:cubicBezTo>
                  <a:cubicBezTo>
                    <a:pt x="370" y="924"/>
                    <a:pt x="295" y="895"/>
                    <a:pt x="219" y="852"/>
                  </a:cubicBezTo>
                  <a:cubicBezTo>
                    <a:pt x="159" y="819"/>
                    <a:pt x="113" y="772"/>
                    <a:pt x="81" y="713"/>
                  </a:cubicBezTo>
                  <a:cubicBezTo>
                    <a:pt x="48" y="655"/>
                    <a:pt x="32" y="587"/>
                    <a:pt x="32" y="512"/>
                  </a:cubicBezTo>
                  <a:cubicBezTo>
                    <a:pt x="32" y="380"/>
                    <a:pt x="80" y="271"/>
                    <a:pt x="174" y="189"/>
                  </a:cubicBezTo>
                  <a:cubicBezTo>
                    <a:pt x="235" y="135"/>
                    <a:pt x="325" y="101"/>
                    <a:pt x="443" y="88"/>
                  </a:cubicBezTo>
                  <a:cubicBezTo>
                    <a:pt x="443" y="0"/>
                    <a:pt x="443" y="0"/>
                    <a:pt x="443" y="0"/>
                  </a:cubicBezTo>
                  <a:cubicBezTo>
                    <a:pt x="574" y="0"/>
                    <a:pt x="574" y="0"/>
                    <a:pt x="574" y="0"/>
                  </a:cubicBezTo>
                  <a:cubicBezTo>
                    <a:pt x="574" y="88"/>
                    <a:pt x="574" y="88"/>
                    <a:pt x="574" y="88"/>
                  </a:cubicBezTo>
                  <a:cubicBezTo>
                    <a:pt x="676" y="100"/>
                    <a:pt x="760" y="131"/>
                    <a:pt x="821" y="183"/>
                  </a:cubicBezTo>
                  <a:cubicBezTo>
                    <a:pt x="903" y="251"/>
                    <a:pt x="952" y="345"/>
                    <a:pt x="969" y="462"/>
                  </a:cubicBezTo>
                  <a:cubicBezTo>
                    <a:pt x="970" y="474"/>
                    <a:pt x="970" y="474"/>
                    <a:pt x="970" y="474"/>
                  </a:cubicBezTo>
                  <a:cubicBezTo>
                    <a:pt x="759" y="506"/>
                    <a:pt x="759" y="506"/>
                    <a:pt x="759" y="506"/>
                  </a:cubicBezTo>
                  <a:cubicBezTo>
                    <a:pt x="757" y="494"/>
                    <a:pt x="757" y="494"/>
                    <a:pt x="757" y="494"/>
                  </a:cubicBezTo>
                  <a:cubicBezTo>
                    <a:pt x="747" y="425"/>
                    <a:pt x="725" y="372"/>
                    <a:pt x="693" y="336"/>
                  </a:cubicBezTo>
                  <a:cubicBezTo>
                    <a:pt x="663" y="303"/>
                    <a:pt x="623" y="280"/>
                    <a:pt x="574" y="268"/>
                  </a:cubicBezTo>
                  <a:cubicBezTo>
                    <a:pt x="574" y="768"/>
                    <a:pt x="574" y="768"/>
                    <a:pt x="574" y="768"/>
                  </a:cubicBezTo>
                  <a:cubicBezTo>
                    <a:pt x="662" y="790"/>
                    <a:pt x="719" y="807"/>
                    <a:pt x="748" y="820"/>
                  </a:cubicBezTo>
                  <a:cubicBezTo>
                    <a:pt x="806" y="845"/>
                    <a:pt x="854" y="877"/>
                    <a:pt x="891" y="913"/>
                  </a:cubicBezTo>
                  <a:cubicBezTo>
                    <a:pt x="927" y="950"/>
                    <a:pt x="956" y="994"/>
                    <a:pt x="976" y="1045"/>
                  </a:cubicBezTo>
                  <a:cubicBezTo>
                    <a:pt x="995" y="1095"/>
                    <a:pt x="1005" y="1150"/>
                    <a:pt x="1005" y="1209"/>
                  </a:cubicBezTo>
                  <a:cubicBezTo>
                    <a:pt x="1005" y="1338"/>
                    <a:pt x="964" y="1446"/>
                    <a:pt x="882" y="1533"/>
                  </a:cubicBezTo>
                  <a:cubicBezTo>
                    <a:pt x="802" y="1616"/>
                    <a:pt x="699" y="1663"/>
                    <a:pt x="574" y="1671"/>
                  </a:cubicBezTo>
                  <a:lnTo>
                    <a:pt x="574" y="1856"/>
                  </a:lnTo>
                  <a:close/>
                  <a:moveTo>
                    <a:pt x="467" y="1832"/>
                  </a:moveTo>
                  <a:cubicBezTo>
                    <a:pt x="550" y="1832"/>
                    <a:pt x="550" y="1832"/>
                    <a:pt x="550" y="1832"/>
                  </a:cubicBezTo>
                  <a:cubicBezTo>
                    <a:pt x="550" y="1648"/>
                    <a:pt x="550" y="1648"/>
                    <a:pt x="550" y="1648"/>
                  </a:cubicBezTo>
                  <a:cubicBezTo>
                    <a:pt x="561" y="1648"/>
                    <a:pt x="561" y="1648"/>
                    <a:pt x="561" y="1648"/>
                  </a:cubicBezTo>
                  <a:cubicBezTo>
                    <a:pt x="685" y="1642"/>
                    <a:pt x="787" y="1598"/>
                    <a:pt x="864" y="1516"/>
                  </a:cubicBezTo>
                  <a:cubicBezTo>
                    <a:pt x="942" y="1435"/>
                    <a:pt x="981" y="1331"/>
                    <a:pt x="981" y="1209"/>
                  </a:cubicBezTo>
                  <a:cubicBezTo>
                    <a:pt x="981" y="1153"/>
                    <a:pt x="972" y="1101"/>
                    <a:pt x="953" y="1054"/>
                  </a:cubicBezTo>
                  <a:cubicBezTo>
                    <a:pt x="935" y="1006"/>
                    <a:pt x="908" y="965"/>
                    <a:pt x="874" y="930"/>
                  </a:cubicBezTo>
                  <a:cubicBezTo>
                    <a:pt x="839" y="896"/>
                    <a:pt x="794" y="866"/>
                    <a:pt x="739" y="842"/>
                  </a:cubicBezTo>
                  <a:cubicBezTo>
                    <a:pt x="710" y="829"/>
                    <a:pt x="649" y="812"/>
                    <a:pt x="559" y="789"/>
                  </a:cubicBezTo>
                  <a:cubicBezTo>
                    <a:pt x="550" y="787"/>
                    <a:pt x="550" y="787"/>
                    <a:pt x="550" y="787"/>
                  </a:cubicBezTo>
                  <a:cubicBezTo>
                    <a:pt x="550" y="238"/>
                    <a:pt x="550" y="238"/>
                    <a:pt x="550" y="238"/>
                  </a:cubicBezTo>
                  <a:cubicBezTo>
                    <a:pt x="564" y="241"/>
                    <a:pt x="564" y="241"/>
                    <a:pt x="564" y="241"/>
                  </a:cubicBezTo>
                  <a:cubicBezTo>
                    <a:pt x="626" y="253"/>
                    <a:pt x="675" y="280"/>
                    <a:pt x="711" y="320"/>
                  </a:cubicBezTo>
                  <a:cubicBezTo>
                    <a:pt x="744" y="357"/>
                    <a:pt x="767" y="411"/>
                    <a:pt x="779" y="479"/>
                  </a:cubicBezTo>
                  <a:cubicBezTo>
                    <a:pt x="943" y="454"/>
                    <a:pt x="943" y="454"/>
                    <a:pt x="943" y="454"/>
                  </a:cubicBezTo>
                  <a:cubicBezTo>
                    <a:pt x="926" y="348"/>
                    <a:pt x="880" y="263"/>
                    <a:pt x="806" y="201"/>
                  </a:cubicBezTo>
                  <a:cubicBezTo>
                    <a:pt x="746" y="151"/>
                    <a:pt x="663" y="121"/>
                    <a:pt x="561" y="111"/>
                  </a:cubicBezTo>
                  <a:cubicBezTo>
                    <a:pt x="550" y="110"/>
                    <a:pt x="550" y="110"/>
                    <a:pt x="550" y="110"/>
                  </a:cubicBezTo>
                  <a:cubicBezTo>
                    <a:pt x="550" y="24"/>
                    <a:pt x="550" y="24"/>
                    <a:pt x="550" y="24"/>
                  </a:cubicBezTo>
                  <a:cubicBezTo>
                    <a:pt x="467" y="24"/>
                    <a:pt x="467" y="24"/>
                    <a:pt x="467" y="24"/>
                  </a:cubicBezTo>
                  <a:cubicBezTo>
                    <a:pt x="467" y="110"/>
                    <a:pt x="467" y="110"/>
                    <a:pt x="467" y="110"/>
                  </a:cubicBezTo>
                  <a:cubicBezTo>
                    <a:pt x="456" y="111"/>
                    <a:pt x="456" y="111"/>
                    <a:pt x="456" y="111"/>
                  </a:cubicBezTo>
                  <a:cubicBezTo>
                    <a:pt x="338" y="123"/>
                    <a:pt x="249" y="155"/>
                    <a:pt x="189" y="207"/>
                  </a:cubicBezTo>
                  <a:cubicBezTo>
                    <a:pt x="101" y="285"/>
                    <a:pt x="56" y="387"/>
                    <a:pt x="56" y="512"/>
                  </a:cubicBezTo>
                  <a:cubicBezTo>
                    <a:pt x="56" y="583"/>
                    <a:pt x="71" y="647"/>
                    <a:pt x="102" y="702"/>
                  </a:cubicBezTo>
                  <a:cubicBezTo>
                    <a:pt x="132" y="757"/>
                    <a:pt x="175" y="800"/>
                    <a:pt x="231" y="832"/>
                  </a:cubicBezTo>
                  <a:cubicBezTo>
                    <a:pt x="308" y="874"/>
                    <a:pt x="384" y="903"/>
                    <a:pt x="457" y="917"/>
                  </a:cubicBezTo>
                  <a:cubicBezTo>
                    <a:pt x="467" y="919"/>
                    <a:pt x="467" y="919"/>
                    <a:pt x="467" y="919"/>
                  </a:cubicBezTo>
                  <a:cubicBezTo>
                    <a:pt x="467" y="1522"/>
                    <a:pt x="467" y="1522"/>
                    <a:pt x="467" y="1522"/>
                  </a:cubicBezTo>
                  <a:cubicBezTo>
                    <a:pt x="453" y="1520"/>
                    <a:pt x="453" y="1520"/>
                    <a:pt x="453" y="1520"/>
                  </a:cubicBezTo>
                  <a:cubicBezTo>
                    <a:pt x="379" y="1512"/>
                    <a:pt x="314" y="1475"/>
                    <a:pt x="261" y="1407"/>
                  </a:cubicBezTo>
                  <a:cubicBezTo>
                    <a:pt x="226" y="1362"/>
                    <a:pt x="200" y="1292"/>
                    <a:pt x="186" y="1199"/>
                  </a:cubicBezTo>
                  <a:cubicBezTo>
                    <a:pt x="26" y="1229"/>
                    <a:pt x="26" y="1229"/>
                    <a:pt x="26" y="1229"/>
                  </a:cubicBezTo>
                  <a:cubicBezTo>
                    <a:pt x="33" y="1316"/>
                    <a:pt x="57" y="1391"/>
                    <a:pt x="95" y="1452"/>
                  </a:cubicBezTo>
                  <a:cubicBezTo>
                    <a:pt x="135" y="1516"/>
                    <a:pt x="183" y="1562"/>
                    <a:pt x="238" y="1590"/>
                  </a:cubicBezTo>
                  <a:cubicBezTo>
                    <a:pt x="293" y="1619"/>
                    <a:pt x="367" y="1639"/>
                    <a:pt x="456" y="1650"/>
                  </a:cubicBezTo>
                  <a:cubicBezTo>
                    <a:pt x="467" y="1651"/>
                    <a:pt x="467" y="1651"/>
                    <a:pt x="467" y="1651"/>
                  </a:cubicBezTo>
                  <a:lnTo>
                    <a:pt x="467" y="1832"/>
                  </a:lnTo>
                  <a:close/>
                  <a:moveTo>
                    <a:pt x="550" y="1522"/>
                  </a:moveTo>
                  <a:cubicBezTo>
                    <a:pt x="550" y="938"/>
                    <a:pt x="550" y="938"/>
                    <a:pt x="550" y="938"/>
                  </a:cubicBezTo>
                  <a:cubicBezTo>
                    <a:pt x="565" y="943"/>
                    <a:pt x="565" y="943"/>
                    <a:pt x="565" y="943"/>
                  </a:cubicBezTo>
                  <a:cubicBezTo>
                    <a:pt x="666" y="976"/>
                    <a:pt x="732" y="1012"/>
                    <a:pt x="767" y="1054"/>
                  </a:cubicBezTo>
                  <a:cubicBezTo>
                    <a:pt x="801" y="1096"/>
                    <a:pt x="818" y="1153"/>
                    <a:pt x="818" y="1221"/>
                  </a:cubicBezTo>
                  <a:cubicBezTo>
                    <a:pt x="818" y="1301"/>
                    <a:pt x="794" y="1370"/>
                    <a:pt x="746" y="1424"/>
                  </a:cubicBezTo>
                  <a:cubicBezTo>
                    <a:pt x="698" y="1479"/>
                    <a:pt x="637" y="1511"/>
                    <a:pt x="563" y="1520"/>
                  </a:cubicBezTo>
                  <a:lnTo>
                    <a:pt x="550" y="1522"/>
                  </a:lnTo>
                  <a:close/>
                  <a:moveTo>
                    <a:pt x="574" y="971"/>
                  </a:moveTo>
                  <a:cubicBezTo>
                    <a:pt x="574" y="1494"/>
                    <a:pt x="574" y="1494"/>
                    <a:pt x="574" y="1494"/>
                  </a:cubicBezTo>
                  <a:cubicBezTo>
                    <a:pt x="635" y="1484"/>
                    <a:pt x="687" y="1455"/>
                    <a:pt x="728" y="1408"/>
                  </a:cubicBezTo>
                  <a:cubicBezTo>
                    <a:pt x="772" y="1358"/>
                    <a:pt x="794" y="1295"/>
                    <a:pt x="794" y="1221"/>
                  </a:cubicBezTo>
                  <a:cubicBezTo>
                    <a:pt x="794" y="1158"/>
                    <a:pt x="779" y="1107"/>
                    <a:pt x="748" y="1069"/>
                  </a:cubicBezTo>
                  <a:cubicBezTo>
                    <a:pt x="719" y="1034"/>
                    <a:pt x="660" y="1000"/>
                    <a:pt x="574" y="971"/>
                  </a:cubicBezTo>
                  <a:close/>
                  <a:moveTo>
                    <a:pt x="467" y="770"/>
                  </a:moveTo>
                  <a:cubicBezTo>
                    <a:pt x="451" y="766"/>
                    <a:pt x="451" y="766"/>
                    <a:pt x="451" y="766"/>
                  </a:cubicBezTo>
                  <a:cubicBezTo>
                    <a:pt x="366" y="740"/>
                    <a:pt x="305" y="705"/>
                    <a:pt x="269" y="662"/>
                  </a:cubicBezTo>
                  <a:cubicBezTo>
                    <a:pt x="232" y="618"/>
                    <a:pt x="214" y="563"/>
                    <a:pt x="214" y="498"/>
                  </a:cubicBezTo>
                  <a:cubicBezTo>
                    <a:pt x="214" y="433"/>
                    <a:pt x="236" y="375"/>
                    <a:pt x="278" y="328"/>
                  </a:cubicBezTo>
                  <a:cubicBezTo>
                    <a:pt x="321" y="280"/>
                    <a:pt x="379" y="250"/>
                    <a:pt x="453" y="239"/>
                  </a:cubicBezTo>
                  <a:cubicBezTo>
                    <a:pt x="467" y="237"/>
                    <a:pt x="467" y="237"/>
                    <a:pt x="467" y="237"/>
                  </a:cubicBezTo>
                  <a:lnTo>
                    <a:pt x="467" y="770"/>
                  </a:lnTo>
                  <a:close/>
                  <a:moveTo>
                    <a:pt x="443" y="265"/>
                  </a:moveTo>
                  <a:cubicBezTo>
                    <a:pt x="381" y="277"/>
                    <a:pt x="332" y="303"/>
                    <a:pt x="296" y="343"/>
                  </a:cubicBezTo>
                  <a:cubicBezTo>
                    <a:pt x="258" y="387"/>
                    <a:pt x="238" y="439"/>
                    <a:pt x="238" y="498"/>
                  </a:cubicBezTo>
                  <a:cubicBezTo>
                    <a:pt x="238" y="557"/>
                    <a:pt x="255" y="607"/>
                    <a:pt x="287" y="646"/>
                  </a:cubicBezTo>
                  <a:cubicBezTo>
                    <a:pt x="318" y="683"/>
                    <a:pt x="370" y="714"/>
                    <a:pt x="443" y="738"/>
                  </a:cubicBezTo>
                  <a:lnTo>
                    <a:pt x="443" y="265"/>
                  </a:lnTo>
                  <a:close/>
                </a:path>
              </a:pathLst>
            </a:custGeom>
            <a:solidFill>
              <a:srgbClr val="3A3A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</p:grpSp>
      <p:sp>
        <p:nvSpPr>
          <p:cNvPr id="21" name="Rectangle 6"/>
          <p:cNvSpPr>
            <a:spLocks noChangeArrowheads="1"/>
          </p:cNvSpPr>
          <p:nvPr userDrawn="1"/>
        </p:nvSpPr>
        <p:spPr bwMode="auto">
          <a:xfrm>
            <a:off x="681629" y="3070646"/>
            <a:ext cx="1261239" cy="239890"/>
          </a:xfrm>
          <a:prstGeom prst="rect">
            <a:avLst/>
          </a:prstGeom>
          <a:solidFill>
            <a:schemeClr val="tx1"/>
          </a:solidFill>
          <a:ln w="19050" cap="flat">
            <a:solidFill>
              <a:srgbClr val="3A3A3A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22" name="Rectangle 6"/>
          <p:cNvSpPr>
            <a:spLocks noChangeArrowheads="1"/>
          </p:cNvSpPr>
          <p:nvPr userDrawn="1"/>
        </p:nvSpPr>
        <p:spPr bwMode="auto">
          <a:xfrm>
            <a:off x="681629" y="3394644"/>
            <a:ext cx="1261239" cy="239890"/>
          </a:xfrm>
          <a:prstGeom prst="rect">
            <a:avLst/>
          </a:prstGeom>
          <a:solidFill>
            <a:schemeClr val="tx1"/>
          </a:solidFill>
          <a:ln w="19050" cap="flat">
            <a:solidFill>
              <a:srgbClr val="3A3A3A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28" name="Rectangle 6"/>
          <p:cNvSpPr>
            <a:spLocks noChangeArrowheads="1"/>
          </p:cNvSpPr>
          <p:nvPr userDrawn="1"/>
        </p:nvSpPr>
        <p:spPr bwMode="auto">
          <a:xfrm>
            <a:off x="681629" y="3718644"/>
            <a:ext cx="1261239" cy="239890"/>
          </a:xfrm>
          <a:prstGeom prst="rect">
            <a:avLst/>
          </a:prstGeom>
          <a:solidFill>
            <a:schemeClr val="tx1"/>
          </a:solidFill>
          <a:ln w="19050" cap="flat">
            <a:solidFill>
              <a:srgbClr val="3A3A3A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30" name="Rectangle 9"/>
          <p:cNvSpPr>
            <a:spLocks noChangeArrowheads="1"/>
          </p:cNvSpPr>
          <p:nvPr userDrawn="1"/>
        </p:nvSpPr>
        <p:spPr bwMode="auto">
          <a:xfrm>
            <a:off x="681629" y="1851670"/>
            <a:ext cx="1082059" cy="110073"/>
          </a:xfrm>
          <a:prstGeom prst="rect">
            <a:avLst/>
          </a:prstGeom>
          <a:noFill/>
          <a:ln w="19050" cap="flat">
            <a:solidFill>
              <a:srgbClr val="3A3A3A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33" name="Rectangle 9"/>
          <p:cNvSpPr>
            <a:spLocks noChangeArrowheads="1"/>
          </p:cNvSpPr>
          <p:nvPr userDrawn="1"/>
        </p:nvSpPr>
        <p:spPr bwMode="auto">
          <a:xfrm>
            <a:off x="1758971" y="1851670"/>
            <a:ext cx="180759" cy="110073"/>
          </a:xfrm>
          <a:prstGeom prst="rect">
            <a:avLst/>
          </a:prstGeom>
          <a:solidFill>
            <a:schemeClr val="accent4"/>
          </a:solidFill>
          <a:ln w="19050" cap="flat">
            <a:solidFill>
              <a:srgbClr val="3A3A3A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099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Cre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dirty="0" smtClean="0"/>
              <a:t>Content Creation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62CF9AB3-F2B2-44F1-B1C6-9B37F0775898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C939CA1C-DEC7-4112-8616-F0595646E0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Freeform 5"/>
          <p:cNvSpPr>
            <a:spLocks/>
          </p:cNvSpPr>
          <p:nvPr userDrawn="1"/>
        </p:nvSpPr>
        <p:spPr bwMode="auto">
          <a:xfrm>
            <a:off x="2555776" y="4023610"/>
            <a:ext cx="5210440" cy="712817"/>
          </a:xfrm>
          <a:custGeom>
            <a:avLst/>
            <a:gdLst>
              <a:gd name="T0" fmla="*/ 3812 w 3812"/>
              <a:gd name="T1" fmla="*/ 365 h 733"/>
              <a:gd name="T2" fmla="*/ 3667 w 3812"/>
              <a:gd name="T3" fmla="*/ 733 h 733"/>
              <a:gd name="T4" fmla="*/ 3667 w 3812"/>
              <a:gd name="T5" fmla="*/ 733 h 733"/>
              <a:gd name="T6" fmla="*/ 0 w 3812"/>
              <a:gd name="T7" fmla="*/ 733 h 733"/>
              <a:gd name="T8" fmla="*/ 0 w 3812"/>
              <a:gd name="T9" fmla="*/ 0 h 733"/>
              <a:gd name="T10" fmla="*/ 3667 w 3812"/>
              <a:gd name="T11" fmla="*/ 0 h 733"/>
              <a:gd name="T12" fmla="*/ 3667 w 3812"/>
              <a:gd name="T13" fmla="*/ 0 h 733"/>
              <a:gd name="T14" fmla="*/ 3812 w 3812"/>
              <a:gd name="T15" fmla="*/ 365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812" h="733">
                <a:moveTo>
                  <a:pt x="3812" y="365"/>
                </a:moveTo>
                <a:lnTo>
                  <a:pt x="3667" y="733"/>
                </a:lnTo>
                <a:lnTo>
                  <a:pt x="3667" y="733"/>
                </a:lnTo>
                <a:lnTo>
                  <a:pt x="0" y="733"/>
                </a:lnTo>
                <a:lnTo>
                  <a:pt x="0" y="0"/>
                </a:lnTo>
                <a:lnTo>
                  <a:pt x="3667" y="0"/>
                </a:lnTo>
                <a:lnTo>
                  <a:pt x="3667" y="0"/>
                </a:lnTo>
                <a:lnTo>
                  <a:pt x="3812" y="365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25" name="Freeform 6"/>
          <p:cNvSpPr>
            <a:spLocks/>
          </p:cNvSpPr>
          <p:nvPr userDrawn="1"/>
        </p:nvSpPr>
        <p:spPr bwMode="auto">
          <a:xfrm>
            <a:off x="2555776" y="3207702"/>
            <a:ext cx="5210440" cy="713789"/>
          </a:xfrm>
          <a:custGeom>
            <a:avLst/>
            <a:gdLst>
              <a:gd name="T0" fmla="*/ 3812 w 3812"/>
              <a:gd name="T1" fmla="*/ 366 h 734"/>
              <a:gd name="T2" fmla="*/ 3667 w 3812"/>
              <a:gd name="T3" fmla="*/ 733 h 734"/>
              <a:gd name="T4" fmla="*/ 3667 w 3812"/>
              <a:gd name="T5" fmla="*/ 734 h 734"/>
              <a:gd name="T6" fmla="*/ 0 w 3812"/>
              <a:gd name="T7" fmla="*/ 734 h 734"/>
              <a:gd name="T8" fmla="*/ 0 w 3812"/>
              <a:gd name="T9" fmla="*/ 0 h 734"/>
              <a:gd name="T10" fmla="*/ 3667 w 3812"/>
              <a:gd name="T11" fmla="*/ 0 h 734"/>
              <a:gd name="T12" fmla="*/ 3667 w 3812"/>
              <a:gd name="T13" fmla="*/ 1 h 734"/>
              <a:gd name="T14" fmla="*/ 3812 w 3812"/>
              <a:gd name="T15" fmla="*/ 366 h 7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812" h="734">
                <a:moveTo>
                  <a:pt x="3812" y="366"/>
                </a:moveTo>
                <a:lnTo>
                  <a:pt x="3667" y="733"/>
                </a:lnTo>
                <a:lnTo>
                  <a:pt x="3667" y="734"/>
                </a:lnTo>
                <a:lnTo>
                  <a:pt x="0" y="734"/>
                </a:lnTo>
                <a:lnTo>
                  <a:pt x="0" y="0"/>
                </a:lnTo>
                <a:lnTo>
                  <a:pt x="3667" y="0"/>
                </a:lnTo>
                <a:lnTo>
                  <a:pt x="3667" y="1"/>
                </a:lnTo>
                <a:lnTo>
                  <a:pt x="3812" y="366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26" name="Freeform 7"/>
          <p:cNvSpPr>
            <a:spLocks/>
          </p:cNvSpPr>
          <p:nvPr userDrawn="1"/>
        </p:nvSpPr>
        <p:spPr bwMode="auto">
          <a:xfrm>
            <a:off x="2441998" y="1575885"/>
            <a:ext cx="5370362" cy="714762"/>
          </a:xfrm>
          <a:custGeom>
            <a:avLst/>
            <a:gdLst>
              <a:gd name="T0" fmla="*/ 3929 w 3929"/>
              <a:gd name="T1" fmla="*/ 367 h 735"/>
              <a:gd name="T2" fmla="*/ 3784 w 3929"/>
              <a:gd name="T3" fmla="*/ 735 h 735"/>
              <a:gd name="T4" fmla="*/ 0 w 3929"/>
              <a:gd name="T5" fmla="*/ 735 h 735"/>
              <a:gd name="T6" fmla="*/ 0 w 3929"/>
              <a:gd name="T7" fmla="*/ 0 h 735"/>
              <a:gd name="T8" fmla="*/ 3784 w 3929"/>
              <a:gd name="T9" fmla="*/ 0 h 735"/>
              <a:gd name="T10" fmla="*/ 3784 w 3929"/>
              <a:gd name="T11" fmla="*/ 2 h 735"/>
              <a:gd name="T12" fmla="*/ 3929 w 3929"/>
              <a:gd name="T13" fmla="*/ 367 h 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29" h="735">
                <a:moveTo>
                  <a:pt x="3929" y="367"/>
                </a:moveTo>
                <a:lnTo>
                  <a:pt x="3784" y="735"/>
                </a:lnTo>
                <a:lnTo>
                  <a:pt x="0" y="735"/>
                </a:lnTo>
                <a:lnTo>
                  <a:pt x="0" y="0"/>
                </a:lnTo>
                <a:lnTo>
                  <a:pt x="3784" y="0"/>
                </a:lnTo>
                <a:lnTo>
                  <a:pt x="3784" y="2"/>
                </a:lnTo>
                <a:lnTo>
                  <a:pt x="3929" y="367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27" name="Freeform 8"/>
          <p:cNvSpPr>
            <a:spLocks/>
          </p:cNvSpPr>
          <p:nvPr userDrawn="1"/>
        </p:nvSpPr>
        <p:spPr bwMode="auto">
          <a:xfrm>
            <a:off x="2441998" y="2392766"/>
            <a:ext cx="5370362" cy="712817"/>
          </a:xfrm>
          <a:custGeom>
            <a:avLst/>
            <a:gdLst>
              <a:gd name="T0" fmla="*/ 3929 w 3929"/>
              <a:gd name="T1" fmla="*/ 365 h 733"/>
              <a:gd name="T2" fmla="*/ 3784 w 3929"/>
              <a:gd name="T3" fmla="*/ 733 h 733"/>
              <a:gd name="T4" fmla="*/ 3784 w 3929"/>
              <a:gd name="T5" fmla="*/ 733 h 733"/>
              <a:gd name="T6" fmla="*/ 0 w 3929"/>
              <a:gd name="T7" fmla="*/ 733 h 733"/>
              <a:gd name="T8" fmla="*/ 0 w 3929"/>
              <a:gd name="T9" fmla="*/ 0 h 733"/>
              <a:gd name="T10" fmla="*/ 3784 w 3929"/>
              <a:gd name="T11" fmla="*/ 0 h 733"/>
              <a:gd name="T12" fmla="*/ 3784 w 3929"/>
              <a:gd name="T13" fmla="*/ 0 h 733"/>
              <a:gd name="T14" fmla="*/ 3929 w 3929"/>
              <a:gd name="T15" fmla="*/ 365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929" h="733">
                <a:moveTo>
                  <a:pt x="3929" y="365"/>
                </a:moveTo>
                <a:lnTo>
                  <a:pt x="3784" y="733"/>
                </a:lnTo>
                <a:lnTo>
                  <a:pt x="3784" y="733"/>
                </a:lnTo>
                <a:lnTo>
                  <a:pt x="0" y="733"/>
                </a:lnTo>
                <a:lnTo>
                  <a:pt x="0" y="0"/>
                </a:lnTo>
                <a:lnTo>
                  <a:pt x="3784" y="0"/>
                </a:lnTo>
                <a:lnTo>
                  <a:pt x="3784" y="0"/>
                </a:lnTo>
                <a:lnTo>
                  <a:pt x="3929" y="365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29" name="Freeform 28"/>
          <p:cNvSpPr>
            <a:spLocks/>
          </p:cNvSpPr>
          <p:nvPr/>
        </p:nvSpPr>
        <p:spPr bwMode="auto">
          <a:xfrm>
            <a:off x="853393" y="1384299"/>
            <a:ext cx="2812740" cy="3352127"/>
          </a:xfrm>
          <a:custGeom>
            <a:avLst/>
            <a:gdLst>
              <a:gd name="T0" fmla="*/ 1530 w 1846"/>
              <a:gd name="T1" fmla="*/ 143 h 2200"/>
              <a:gd name="T2" fmla="*/ 1513 w 1846"/>
              <a:gd name="T3" fmla="*/ 191 h 2200"/>
              <a:gd name="T4" fmla="*/ 1513 w 1846"/>
              <a:gd name="T5" fmla="*/ 261 h 2200"/>
              <a:gd name="T6" fmla="*/ 1544 w 1846"/>
              <a:gd name="T7" fmla="*/ 329 h 2200"/>
              <a:gd name="T8" fmla="*/ 1600 w 1846"/>
              <a:gd name="T9" fmla="*/ 554 h 2200"/>
              <a:gd name="T10" fmla="*/ 1621 w 1846"/>
              <a:gd name="T11" fmla="*/ 661 h 2200"/>
              <a:gd name="T12" fmla="*/ 1648 w 1846"/>
              <a:gd name="T13" fmla="*/ 802 h 2200"/>
              <a:gd name="T14" fmla="*/ 1641 w 1846"/>
              <a:gd name="T15" fmla="*/ 853 h 2200"/>
              <a:gd name="T16" fmla="*/ 1771 w 1846"/>
              <a:gd name="T17" fmla="*/ 1028 h 2200"/>
              <a:gd name="T18" fmla="*/ 1822 w 1846"/>
              <a:gd name="T19" fmla="*/ 1087 h 2200"/>
              <a:gd name="T20" fmla="*/ 1846 w 1846"/>
              <a:gd name="T21" fmla="*/ 1144 h 2200"/>
              <a:gd name="T22" fmla="*/ 1808 w 1846"/>
              <a:gd name="T23" fmla="*/ 1187 h 2200"/>
              <a:gd name="T24" fmla="*/ 1709 w 1846"/>
              <a:gd name="T25" fmla="*/ 1246 h 2200"/>
              <a:gd name="T26" fmla="*/ 1695 w 1846"/>
              <a:gd name="T27" fmla="*/ 1295 h 2200"/>
              <a:gd name="T28" fmla="*/ 1725 w 1846"/>
              <a:gd name="T29" fmla="*/ 1386 h 2200"/>
              <a:gd name="T30" fmla="*/ 1714 w 1846"/>
              <a:gd name="T31" fmla="*/ 1435 h 2200"/>
              <a:gd name="T32" fmla="*/ 1664 w 1846"/>
              <a:gd name="T33" fmla="*/ 1473 h 2200"/>
              <a:gd name="T34" fmla="*/ 1667 w 1846"/>
              <a:gd name="T35" fmla="*/ 1508 h 2200"/>
              <a:gd name="T36" fmla="*/ 1683 w 1846"/>
              <a:gd name="T37" fmla="*/ 1556 h 2200"/>
              <a:gd name="T38" fmla="*/ 1659 w 1846"/>
              <a:gd name="T39" fmla="*/ 1587 h 2200"/>
              <a:gd name="T40" fmla="*/ 1625 w 1846"/>
              <a:gd name="T41" fmla="*/ 1619 h 2200"/>
              <a:gd name="T42" fmla="*/ 1625 w 1846"/>
              <a:gd name="T43" fmla="*/ 1680 h 2200"/>
              <a:gd name="T44" fmla="*/ 1641 w 1846"/>
              <a:gd name="T45" fmla="*/ 1768 h 2200"/>
              <a:gd name="T46" fmla="*/ 1618 w 1846"/>
              <a:gd name="T47" fmla="*/ 1824 h 2200"/>
              <a:gd name="T48" fmla="*/ 1554 w 1846"/>
              <a:gd name="T49" fmla="*/ 1856 h 2200"/>
              <a:gd name="T50" fmla="*/ 1386 w 1846"/>
              <a:gd name="T51" fmla="*/ 1855 h 2200"/>
              <a:gd name="T52" fmla="*/ 1252 w 1846"/>
              <a:gd name="T53" fmla="*/ 1881 h 2200"/>
              <a:gd name="T54" fmla="*/ 1213 w 1846"/>
              <a:gd name="T55" fmla="*/ 1913 h 2200"/>
              <a:gd name="T56" fmla="*/ 1155 w 1846"/>
              <a:gd name="T57" fmla="*/ 2025 h 2200"/>
              <a:gd name="T58" fmla="*/ 1092 w 1846"/>
              <a:gd name="T59" fmla="*/ 2192 h 2200"/>
              <a:gd name="T60" fmla="*/ 697 w 1846"/>
              <a:gd name="T61" fmla="*/ 2037 h 2200"/>
              <a:gd name="T62" fmla="*/ 339 w 1846"/>
              <a:gd name="T63" fmla="*/ 1846 h 2200"/>
              <a:gd name="T64" fmla="*/ 341 w 1846"/>
              <a:gd name="T65" fmla="*/ 1758 h 2200"/>
              <a:gd name="T66" fmla="*/ 364 w 1846"/>
              <a:gd name="T67" fmla="*/ 1591 h 2200"/>
              <a:gd name="T68" fmla="*/ 333 w 1846"/>
              <a:gd name="T69" fmla="*/ 1466 h 2200"/>
              <a:gd name="T70" fmla="*/ 215 w 1846"/>
              <a:gd name="T71" fmla="*/ 1266 h 2200"/>
              <a:gd name="T72" fmla="*/ 123 w 1846"/>
              <a:gd name="T73" fmla="*/ 1115 h 2200"/>
              <a:gd name="T74" fmla="*/ 67 w 1846"/>
              <a:gd name="T75" fmla="*/ 971 h 2200"/>
              <a:gd name="T76" fmla="*/ 58 w 1846"/>
              <a:gd name="T77" fmla="*/ 773 h 2200"/>
              <a:gd name="T78" fmla="*/ 38 w 1846"/>
              <a:gd name="T79" fmla="*/ 675 h 2200"/>
              <a:gd name="T80" fmla="*/ 18 w 1846"/>
              <a:gd name="T81" fmla="*/ 636 h 2200"/>
              <a:gd name="T82" fmla="*/ 83 w 1846"/>
              <a:gd name="T83" fmla="*/ 575 h 2200"/>
              <a:gd name="T84" fmla="*/ 144 w 1846"/>
              <a:gd name="T85" fmla="*/ 432 h 2200"/>
              <a:gd name="T86" fmla="*/ 221 w 1846"/>
              <a:gd name="T87" fmla="*/ 303 h 2200"/>
              <a:gd name="T88" fmla="*/ 351 w 1846"/>
              <a:gd name="T89" fmla="*/ 212 h 2200"/>
              <a:gd name="T90" fmla="*/ 380 w 1846"/>
              <a:gd name="T91" fmla="*/ 195 h 2200"/>
              <a:gd name="T92" fmla="*/ 451 w 1846"/>
              <a:gd name="T93" fmla="*/ 124 h 2200"/>
              <a:gd name="T94" fmla="*/ 533 w 1846"/>
              <a:gd name="T95" fmla="*/ 92 h 2200"/>
              <a:gd name="T96" fmla="*/ 684 w 1846"/>
              <a:gd name="T97" fmla="*/ 82 h 2200"/>
              <a:gd name="T98" fmla="*/ 785 w 1846"/>
              <a:gd name="T99" fmla="*/ 93 h 2200"/>
              <a:gd name="T100" fmla="*/ 821 w 1846"/>
              <a:gd name="T101" fmla="*/ 39 h 2200"/>
              <a:gd name="T102" fmla="*/ 909 w 1846"/>
              <a:gd name="T103" fmla="*/ 3 h 2200"/>
              <a:gd name="T104" fmla="*/ 1026 w 1846"/>
              <a:gd name="T105" fmla="*/ 4 h 2200"/>
              <a:gd name="T106" fmla="*/ 1314 w 1846"/>
              <a:gd name="T107" fmla="*/ 74 h 2200"/>
              <a:gd name="T108" fmla="*/ 1458 w 1846"/>
              <a:gd name="T109" fmla="*/ 128 h 2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846" h="2200">
                <a:moveTo>
                  <a:pt x="1513" y="128"/>
                </a:moveTo>
                <a:lnTo>
                  <a:pt x="1513" y="128"/>
                </a:lnTo>
                <a:lnTo>
                  <a:pt x="1517" y="129"/>
                </a:lnTo>
                <a:lnTo>
                  <a:pt x="1524" y="135"/>
                </a:lnTo>
                <a:lnTo>
                  <a:pt x="1528" y="137"/>
                </a:lnTo>
                <a:lnTo>
                  <a:pt x="1530" y="143"/>
                </a:lnTo>
                <a:lnTo>
                  <a:pt x="1531" y="148"/>
                </a:lnTo>
                <a:lnTo>
                  <a:pt x="1528" y="155"/>
                </a:lnTo>
                <a:lnTo>
                  <a:pt x="1528" y="155"/>
                </a:lnTo>
                <a:lnTo>
                  <a:pt x="1524" y="164"/>
                </a:lnTo>
                <a:lnTo>
                  <a:pt x="1519" y="176"/>
                </a:lnTo>
                <a:lnTo>
                  <a:pt x="1513" y="191"/>
                </a:lnTo>
                <a:lnTo>
                  <a:pt x="1509" y="209"/>
                </a:lnTo>
                <a:lnTo>
                  <a:pt x="1509" y="218"/>
                </a:lnTo>
                <a:lnTo>
                  <a:pt x="1509" y="228"/>
                </a:lnTo>
                <a:lnTo>
                  <a:pt x="1509" y="238"/>
                </a:lnTo>
                <a:lnTo>
                  <a:pt x="1511" y="251"/>
                </a:lnTo>
                <a:lnTo>
                  <a:pt x="1513" y="261"/>
                </a:lnTo>
                <a:lnTo>
                  <a:pt x="1517" y="275"/>
                </a:lnTo>
                <a:lnTo>
                  <a:pt x="1524" y="287"/>
                </a:lnTo>
                <a:lnTo>
                  <a:pt x="1531" y="300"/>
                </a:lnTo>
                <a:lnTo>
                  <a:pt x="1531" y="300"/>
                </a:lnTo>
                <a:lnTo>
                  <a:pt x="1538" y="314"/>
                </a:lnTo>
                <a:lnTo>
                  <a:pt x="1544" y="329"/>
                </a:lnTo>
                <a:lnTo>
                  <a:pt x="1558" y="360"/>
                </a:lnTo>
                <a:lnTo>
                  <a:pt x="1567" y="392"/>
                </a:lnTo>
                <a:lnTo>
                  <a:pt x="1575" y="426"/>
                </a:lnTo>
                <a:lnTo>
                  <a:pt x="1583" y="459"/>
                </a:lnTo>
                <a:lnTo>
                  <a:pt x="1589" y="493"/>
                </a:lnTo>
                <a:lnTo>
                  <a:pt x="1600" y="554"/>
                </a:lnTo>
                <a:lnTo>
                  <a:pt x="1600" y="554"/>
                </a:lnTo>
                <a:lnTo>
                  <a:pt x="1606" y="595"/>
                </a:lnTo>
                <a:lnTo>
                  <a:pt x="1609" y="620"/>
                </a:lnTo>
                <a:lnTo>
                  <a:pt x="1613" y="639"/>
                </a:lnTo>
                <a:lnTo>
                  <a:pt x="1621" y="661"/>
                </a:lnTo>
                <a:lnTo>
                  <a:pt x="1621" y="661"/>
                </a:lnTo>
                <a:lnTo>
                  <a:pt x="1636" y="698"/>
                </a:lnTo>
                <a:lnTo>
                  <a:pt x="1641" y="718"/>
                </a:lnTo>
                <a:lnTo>
                  <a:pt x="1647" y="737"/>
                </a:lnTo>
                <a:lnTo>
                  <a:pt x="1649" y="757"/>
                </a:lnTo>
                <a:lnTo>
                  <a:pt x="1651" y="779"/>
                </a:lnTo>
                <a:lnTo>
                  <a:pt x="1648" y="802"/>
                </a:lnTo>
                <a:lnTo>
                  <a:pt x="1644" y="826"/>
                </a:lnTo>
                <a:lnTo>
                  <a:pt x="1644" y="826"/>
                </a:lnTo>
                <a:lnTo>
                  <a:pt x="1641" y="830"/>
                </a:lnTo>
                <a:lnTo>
                  <a:pt x="1640" y="835"/>
                </a:lnTo>
                <a:lnTo>
                  <a:pt x="1640" y="843"/>
                </a:lnTo>
                <a:lnTo>
                  <a:pt x="1641" y="853"/>
                </a:lnTo>
                <a:lnTo>
                  <a:pt x="1644" y="864"/>
                </a:lnTo>
                <a:lnTo>
                  <a:pt x="1651" y="876"/>
                </a:lnTo>
                <a:lnTo>
                  <a:pt x="1660" y="889"/>
                </a:lnTo>
                <a:lnTo>
                  <a:pt x="1660" y="889"/>
                </a:lnTo>
                <a:lnTo>
                  <a:pt x="1707" y="947"/>
                </a:lnTo>
                <a:lnTo>
                  <a:pt x="1771" y="1028"/>
                </a:lnTo>
                <a:lnTo>
                  <a:pt x="1771" y="1028"/>
                </a:lnTo>
                <a:lnTo>
                  <a:pt x="1798" y="1062"/>
                </a:lnTo>
                <a:lnTo>
                  <a:pt x="1806" y="1072"/>
                </a:lnTo>
                <a:lnTo>
                  <a:pt x="1815" y="1082"/>
                </a:lnTo>
                <a:lnTo>
                  <a:pt x="1815" y="1082"/>
                </a:lnTo>
                <a:lnTo>
                  <a:pt x="1822" y="1087"/>
                </a:lnTo>
                <a:lnTo>
                  <a:pt x="1828" y="1097"/>
                </a:lnTo>
                <a:lnTo>
                  <a:pt x="1835" y="1107"/>
                </a:lnTo>
                <a:lnTo>
                  <a:pt x="1842" y="1120"/>
                </a:lnTo>
                <a:lnTo>
                  <a:pt x="1845" y="1132"/>
                </a:lnTo>
                <a:lnTo>
                  <a:pt x="1846" y="1138"/>
                </a:lnTo>
                <a:lnTo>
                  <a:pt x="1846" y="1144"/>
                </a:lnTo>
                <a:lnTo>
                  <a:pt x="1845" y="1151"/>
                </a:lnTo>
                <a:lnTo>
                  <a:pt x="1842" y="1156"/>
                </a:lnTo>
                <a:lnTo>
                  <a:pt x="1838" y="1163"/>
                </a:lnTo>
                <a:lnTo>
                  <a:pt x="1833" y="1168"/>
                </a:lnTo>
                <a:lnTo>
                  <a:pt x="1833" y="1168"/>
                </a:lnTo>
                <a:lnTo>
                  <a:pt x="1808" y="1187"/>
                </a:lnTo>
                <a:lnTo>
                  <a:pt x="1781" y="1203"/>
                </a:lnTo>
                <a:lnTo>
                  <a:pt x="1756" y="1218"/>
                </a:lnTo>
                <a:lnTo>
                  <a:pt x="1729" y="1231"/>
                </a:lnTo>
                <a:lnTo>
                  <a:pt x="1729" y="1231"/>
                </a:lnTo>
                <a:lnTo>
                  <a:pt x="1718" y="1238"/>
                </a:lnTo>
                <a:lnTo>
                  <a:pt x="1709" y="1246"/>
                </a:lnTo>
                <a:lnTo>
                  <a:pt x="1702" y="1254"/>
                </a:lnTo>
                <a:lnTo>
                  <a:pt x="1698" y="1264"/>
                </a:lnTo>
                <a:lnTo>
                  <a:pt x="1695" y="1272"/>
                </a:lnTo>
                <a:lnTo>
                  <a:pt x="1694" y="1280"/>
                </a:lnTo>
                <a:lnTo>
                  <a:pt x="1694" y="1288"/>
                </a:lnTo>
                <a:lnTo>
                  <a:pt x="1695" y="1295"/>
                </a:lnTo>
                <a:lnTo>
                  <a:pt x="1695" y="1295"/>
                </a:lnTo>
                <a:lnTo>
                  <a:pt x="1707" y="1330"/>
                </a:lnTo>
                <a:lnTo>
                  <a:pt x="1715" y="1354"/>
                </a:lnTo>
                <a:lnTo>
                  <a:pt x="1723" y="1378"/>
                </a:lnTo>
                <a:lnTo>
                  <a:pt x="1723" y="1378"/>
                </a:lnTo>
                <a:lnTo>
                  <a:pt x="1725" y="1386"/>
                </a:lnTo>
                <a:lnTo>
                  <a:pt x="1725" y="1394"/>
                </a:lnTo>
                <a:lnTo>
                  <a:pt x="1725" y="1404"/>
                </a:lnTo>
                <a:lnTo>
                  <a:pt x="1722" y="1413"/>
                </a:lnTo>
                <a:lnTo>
                  <a:pt x="1721" y="1421"/>
                </a:lnTo>
                <a:lnTo>
                  <a:pt x="1717" y="1429"/>
                </a:lnTo>
                <a:lnTo>
                  <a:pt x="1714" y="1435"/>
                </a:lnTo>
                <a:lnTo>
                  <a:pt x="1710" y="1440"/>
                </a:lnTo>
                <a:lnTo>
                  <a:pt x="1710" y="1440"/>
                </a:lnTo>
                <a:lnTo>
                  <a:pt x="1698" y="1451"/>
                </a:lnTo>
                <a:lnTo>
                  <a:pt x="1686" y="1460"/>
                </a:lnTo>
                <a:lnTo>
                  <a:pt x="1675" y="1467"/>
                </a:lnTo>
                <a:lnTo>
                  <a:pt x="1664" y="1473"/>
                </a:lnTo>
                <a:lnTo>
                  <a:pt x="1649" y="1481"/>
                </a:lnTo>
                <a:lnTo>
                  <a:pt x="1644" y="1482"/>
                </a:lnTo>
                <a:lnTo>
                  <a:pt x="1644" y="1482"/>
                </a:lnTo>
                <a:lnTo>
                  <a:pt x="1651" y="1490"/>
                </a:lnTo>
                <a:lnTo>
                  <a:pt x="1659" y="1498"/>
                </a:lnTo>
                <a:lnTo>
                  <a:pt x="1667" y="1508"/>
                </a:lnTo>
                <a:lnTo>
                  <a:pt x="1675" y="1520"/>
                </a:lnTo>
                <a:lnTo>
                  <a:pt x="1680" y="1532"/>
                </a:lnTo>
                <a:lnTo>
                  <a:pt x="1683" y="1539"/>
                </a:lnTo>
                <a:lnTo>
                  <a:pt x="1684" y="1544"/>
                </a:lnTo>
                <a:lnTo>
                  <a:pt x="1684" y="1551"/>
                </a:lnTo>
                <a:lnTo>
                  <a:pt x="1683" y="1556"/>
                </a:lnTo>
                <a:lnTo>
                  <a:pt x="1683" y="1556"/>
                </a:lnTo>
                <a:lnTo>
                  <a:pt x="1682" y="1560"/>
                </a:lnTo>
                <a:lnTo>
                  <a:pt x="1676" y="1570"/>
                </a:lnTo>
                <a:lnTo>
                  <a:pt x="1672" y="1575"/>
                </a:lnTo>
                <a:lnTo>
                  <a:pt x="1666" y="1582"/>
                </a:lnTo>
                <a:lnTo>
                  <a:pt x="1659" y="1587"/>
                </a:lnTo>
                <a:lnTo>
                  <a:pt x="1651" y="1592"/>
                </a:lnTo>
                <a:lnTo>
                  <a:pt x="1651" y="1592"/>
                </a:lnTo>
                <a:lnTo>
                  <a:pt x="1643" y="1598"/>
                </a:lnTo>
                <a:lnTo>
                  <a:pt x="1635" y="1603"/>
                </a:lnTo>
                <a:lnTo>
                  <a:pt x="1629" y="1611"/>
                </a:lnTo>
                <a:lnTo>
                  <a:pt x="1625" y="1619"/>
                </a:lnTo>
                <a:lnTo>
                  <a:pt x="1621" y="1629"/>
                </a:lnTo>
                <a:lnTo>
                  <a:pt x="1620" y="1640"/>
                </a:lnTo>
                <a:lnTo>
                  <a:pt x="1620" y="1650"/>
                </a:lnTo>
                <a:lnTo>
                  <a:pt x="1621" y="1664"/>
                </a:lnTo>
                <a:lnTo>
                  <a:pt x="1621" y="1664"/>
                </a:lnTo>
                <a:lnTo>
                  <a:pt x="1625" y="1680"/>
                </a:lnTo>
                <a:lnTo>
                  <a:pt x="1631" y="1697"/>
                </a:lnTo>
                <a:lnTo>
                  <a:pt x="1636" y="1716"/>
                </a:lnTo>
                <a:lnTo>
                  <a:pt x="1640" y="1737"/>
                </a:lnTo>
                <a:lnTo>
                  <a:pt x="1641" y="1746"/>
                </a:lnTo>
                <a:lnTo>
                  <a:pt x="1643" y="1757"/>
                </a:lnTo>
                <a:lnTo>
                  <a:pt x="1641" y="1768"/>
                </a:lnTo>
                <a:lnTo>
                  <a:pt x="1640" y="1778"/>
                </a:lnTo>
                <a:lnTo>
                  <a:pt x="1637" y="1789"/>
                </a:lnTo>
                <a:lnTo>
                  <a:pt x="1633" y="1801"/>
                </a:lnTo>
                <a:lnTo>
                  <a:pt x="1627" y="1812"/>
                </a:lnTo>
                <a:lnTo>
                  <a:pt x="1618" y="1824"/>
                </a:lnTo>
                <a:lnTo>
                  <a:pt x="1618" y="1824"/>
                </a:lnTo>
                <a:lnTo>
                  <a:pt x="1613" y="1830"/>
                </a:lnTo>
                <a:lnTo>
                  <a:pt x="1606" y="1835"/>
                </a:lnTo>
                <a:lnTo>
                  <a:pt x="1597" y="1840"/>
                </a:lnTo>
                <a:lnTo>
                  <a:pt x="1585" y="1847"/>
                </a:lnTo>
                <a:lnTo>
                  <a:pt x="1570" y="1852"/>
                </a:lnTo>
                <a:lnTo>
                  <a:pt x="1554" y="1856"/>
                </a:lnTo>
                <a:lnTo>
                  <a:pt x="1535" y="1858"/>
                </a:lnTo>
                <a:lnTo>
                  <a:pt x="1535" y="1858"/>
                </a:lnTo>
                <a:lnTo>
                  <a:pt x="1496" y="1856"/>
                </a:lnTo>
                <a:lnTo>
                  <a:pt x="1456" y="1855"/>
                </a:lnTo>
                <a:lnTo>
                  <a:pt x="1418" y="1855"/>
                </a:lnTo>
                <a:lnTo>
                  <a:pt x="1386" y="1855"/>
                </a:lnTo>
                <a:lnTo>
                  <a:pt x="1386" y="1855"/>
                </a:lnTo>
                <a:lnTo>
                  <a:pt x="1340" y="1861"/>
                </a:lnTo>
                <a:lnTo>
                  <a:pt x="1317" y="1863"/>
                </a:lnTo>
                <a:lnTo>
                  <a:pt x="1294" y="1867"/>
                </a:lnTo>
                <a:lnTo>
                  <a:pt x="1272" y="1873"/>
                </a:lnTo>
                <a:lnTo>
                  <a:pt x="1252" y="1881"/>
                </a:lnTo>
                <a:lnTo>
                  <a:pt x="1244" y="1885"/>
                </a:lnTo>
                <a:lnTo>
                  <a:pt x="1236" y="1889"/>
                </a:lnTo>
                <a:lnTo>
                  <a:pt x="1229" y="1894"/>
                </a:lnTo>
                <a:lnTo>
                  <a:pt x="1224" y="1900"/>
                </a:lnTo>
                <a:lnTo>
                  <a:pt x="1224" y="1900"/>
                </a:lnTo>
                <a:lnTo>
                  <a:pt x="1213" y="1913"/>
                </a:lnTo>
                <a:lnTo>
                  <a:pt x="1202" y="1927"/>
                </a:lnTo>
                <a:lnTo>
                  <a:pt x="1194" y="1941"/>
                </a:lnTo>
                <a:lnTo>
                  <a:pt x="1185" y="1956"/>
                </a:lnTo>
                <a:lnTo>
                  <a:pt x="1177" y="1972"/>
                </a:lnTo>
                <a:lnTo>
                  <a:pt x="1169" y="1988"/>
                </a:lnTo>
                <a:lnTo>
                  <a:pt x="1155" y="2025"/>
                </a:lnTo>
                <a:lnTo>
                  <a:pt x="1144" y="2064"/>
                </a:lnTo>
                <a:lnTo>
                  <a:pt x="1134" y="2106"/>
                </a:lnTo>
                <a:lnTo>
                  <a:pt x="1124" y="2150"/>
                </a:lnTo>
                <a:lnTo>
                  <a:pt x="1116" y="2200"/>
                </a:lnTo>
                <a:lnTo>
                  <a:pt x="1116" y="2200"/>
                </a:lnTo>
                <a:lnTo>
                  <a:pt x="1092" y="2192"/>
                </a:lnTo>
                <a:lnTo>
                  <a:pt x="1030" y="2170"/>
                </a:lnTo>
                <a:lnTo>
                  <a:pt x="937" y="2137"/>
                </a:lnTo>
                <a:lnTo>
                  <a:pt x="883" y="2115"/>
                </a:lnTo>
                <a:lnTo>
                  <a:pt x="824" y="2092"/>
                </a:lnTo>
                <a:lnTo>
                  <a:pt x="762" y="2065"/>
                </a:lnTo>
                <a:lnTo>
                  <a:pt x="697" y="2037"/>
                </a:lnTo>
                <a:lnTo>
                  <a:pt x="630" y="2007"/>
                </a:lnTo>
                <a:lnTo>
                  <a:pt x="563" y="1974"/>
                </a:lnTo>
                <a:lnTo>
                  <a:pt x="497" y="1940"/>
                </a:lnTo>
                <a:lnTo>
                  <a:pt x="432" y="1904"/>
                </a:lnTo>
                <a:lnTo>
                  <a:pt x="369" y="1866"/>
                </a:lnTo>
                <a:lnTo>
                  <a:pt x="339" y="1846"/>
                </a:lnTo>
                <a:lnTo>
                  <a:pt x="310" y="1825"/>
                </a:lnTo>
                <a:lnTo>
                  <a:pt x="310" y="1825"/>
                </a:lnTo>
                <a:lnTo>
                  <a:pt x="315" y="1817"/>
                </a:lnTo>
                <a:lnTo>
                  <a:pt x="326" y="1794"/>
                </a:lnTo>
                <a:lnTo>
                  <a:pt x="333" y="1778"/>
                </a:lnTo>
                <a:lnTo>
                  <a:pt x="341" y="1758"/>
                </a:lnTo>
                <a:lnTo>
                  <a:pt x="347" y="1737"/>
                </a:lnTo>
                <a:lnTo>
                  <a:pt x="353" y="1711"/>
                </a:lnTo>
                <a:lnTo>
                  <a:pt x="358" y="1684"/>
                </a:lnTo>
                <a:lnTo>
                  <a:pt x="362" y="1654"/>
                </a:lnTo>
                <a:lnTo>
                  <a:pt x="364" y="1623"/>
                </a:lnTo>
                <a:lnTo>
                  <a:pt x="364" y="1591"/>
                </a:lnTo>
                <a:lnTo>
                  <a:pt x="360" y="1556"/>
                </a:lnTo>
                <a:lnTo>
                  <a:pt x="355" y="1539"/>
                </a:lnTo>
                <a:lnTo>
                  <a:pt x="351" y="1521"/>
                </a:lnTo>
                <a:lnTo>
                  <a:pt x="346" y="1503"/>
                </a:lnTo>
                <a:lnTo>
                  <a:pt x="341" y="1485"/>
                </a:lnTo>
                <a:lnTo>
                  <a:pt x="333" y="1466"/>
                </a:lnTo>
                <a:lnTo>
                  <a:pt x="324" y="1448"/>
                </a:lnTo>
                <a:lnTo>
                  <a:pt x="324" y="1448"/>
                </a:lnTo>
                <a:lnTo>
                  <a:pt x="312" y="1425"/>
                </a:lnTo>
                <a:lnTo>
                  <a:pt x="280" y="1369"/>
                </a:lnTo>
                <a:lnTo>
                  <a:pt x="238" y="1300"/>
                </a:lnTo>
                <a:lnTo>
                  <a:pt x="215" y="1266"/>
                </a:lnTo>
                <a:lnTo>
                  <a:pt x="195" y="1237"/>
                </a:lnTo>
                <a:lnTo>
                  <a:pt x="195" y="1237"/>
                </a:lnTo>
                <a:lnTo>
                  <a:pt x="180" y="1215"/>
                </a:lnTo>
                <a:lnTo>
                  <a:pt x="162" y="1186"/>
                </a:lnTo>
                <a:lnTo>
                  <a:pt x="143" y="1152"/>
                </a:lnTo>
                <a:lnTo>
                  <a:pt x="123" y="1115"/>
                </a:lnTo>
                <a:lnTo>
                  <a:pt x="104" y="1078"/>
                </a:lnTo>
                <a:lnTo>
                  <a:pt x="88" y="1039"/>
                </a:lnTo>
                <a:lnTo>
                  <a:pt x="81" y="1021"/>
                </a:lnTo>
                <a:lnTo>
                  <a:pt x="74" y="1002"/>
                </a:lnTo>
                <a:lnTo>
                  <a:pt x="70" y="986"/>
                </a:lnTo>
                <a:lnTo>
                  <a:pt x="67" y="971"/>
                </a:lnTo>
                <a:lnTo>
                  <a:pt x="67" y="971"/>
                </a:lnTo>
                <a:lnTo>
                  <a:pt x="62" y="935"/>
                </a:lnTo>
                <a:lnTo>
                  <a:pt x="59" y="895"/>
                </a:lnTo>
                <a:lnTo>
                  <a:pt x="58" y="853"/>
                </a:lnTo>
                <a:lnTo>
                  <a:pt x="58" y="812"/>
                </a:lnTo>
                <a:lnTo>
                  <a:pt x="58" y="773"/>
                </a:lnTo>
                <a:lnTo>
                  <a:pt x="59" y="740"/>
                </a:lnTo>
                <a:lnTo>
                  <a:pt x="61" y="711"/>
                </a:lnTo>
                <a:lnTo>
                  <a:pt x="62" y="691"/>
                </a:lnTo>
                <a:lnTo>
                  <a:pt x="62" y="691"/>
                </a:lnTo>
                <a:lnTo>
                  <a:pt x="55" y="687"/>
                </a:lnTo>
                <a:lnTo>
                  <a:pt x="38" y="675"/>
                </a:lnTo>
                <a:lnTo>
                  <a:pt x="18" y="660"/>
                </a:lnTo>
                <a:lnTo>
                  <a:pt x="8" y="651"/>
                </a:lnTo>
                <a:lnTo>
                  <a:pt x="0" y="641"/>
                </a:lnTo>
                <a:lnTo>
                  <a:pt x="0" y="641"/>
                </a:lnTo>
                <a:lnTo>
                  <a:pt x="8" y="640"/>
                </a:lnTo>
                <a:lnTo>
                  <a:pt x="18" y="636"/>
                </a:lnTo>
                <a:lnTo>
                  <a:pt x="28" y="630"/>
                </a:lnTo>
                <a:lnTo>
                  <a:pt x="42" y="622"/>
                </a:lnTo>
                <a:lnTo>
                  <a:pt x="55" y="610"/>
                </a:lnTo>
                <a:lnTo>
                  <a:pt x="70" y="595"/>
                </a:lnTo>
                <a:lnTo>
                  <a:pt x="77" y="586"/>
                </a:lnTo>
                <a:lnTo>
                  <a:pt x="83" y="575"/>
                </a:lnTo>
                <a:lnTo>
                  <a:pt x="83" y="575"/>
                </a:lnTo>
                <a:lnTo>
                  <a:pt x="98" y="546"/>
                </a:lnTo>
                <a:lnTo>
                  <a:pt x="112" y="513"/>
                </a:lnTo>
                <a:lnTo>
                  <a:pt x="112" y="513"/>
                </a:lnTo>
                <a:lnTo>
                  <a:pt x="127" y="474"/>
                </a:lnTo>
                <a:lnTo>
                  <a:pt x="144" y="432"/>
                </a:lnTo>
                <a:lnTo>
                  <a:pt x="153" y="411"/>
                </a:lnTo>
                <a:lnTo>
                  <a:pt x="164" y="388"/>
                </a:lnTo>
                <a:lnTo>
                  <a:pt x="176" y="366"/>
                </a:lnTo>
                <a:lnTo>
                  <a:pt x="190" y="345"/>
                </a:lnTo>
                <a:lnTo>
                  <a:pt x="205" y="323"/>
                </a:lnTo>
                <a:lnTo>
                  <a:pt x="221" y="303"/>
                </a:lnTo>
                <a:lnTo>
                  <a:pt x="238" y="283"/>
                </a:lnTo>
                <a:lnTo>
                  <a:pt x="257" y="265"/>
                </a:lnTo>
                <a:lnTo>
                  <a:pt x="277" y="249"/>
                </a:lnTo>
                <a:lnTo>
                  <a:pt x="300" y="234"/>
                </a:lnTo>
                <a:lnTo>
                  <a:pt x="324" y="222"/>
                </a:lnTo>
                <a:lnTo>
                  <a:pt x="351" y="212"/>
                </a:lnTo>
                <a:lnTo>
                  <a:pt x="351" y="212"/>
                </a:lnTo>
                <a:lnTo>
                  <a:pt x="355" y="212"/>
                </a:lnTo>
                <a:lnTo>
                  <a:pt x="362" y="209"/>
                </a:lnTo>
                <a:lnTo>
                  <a:pt x="368" y="206"/>
                </a:lnTo>
                <a:lnTo>
                  <a:pt x="374" y="202"/>
                </a:lnTo>
                <a:lnTo>
                  <a:pt x="380" y="195"/>
                </a:lnTo>
                <a:lnTo>
                  <a:pt x="386" y="187"/>
                </a:lnTo>
                <a:lnTo>
                  <a:pt x="386" y="187"/>
                </a:lnTo>
                <a:lnTo>
                  <a:pt x="397" y="171"/>
                </a:lnTo>
                <a:lnTo>
                  <a:pt x="412" y="155"/>
                </a:lnTo>
                <a:lnTo>
                  <a:pt x="430" y="139"/>
                </a:lnTo>
                <a:lnTo>
                  <a:pt x="451" y="124"/>
                </a:lnTo>
                <a:lnTo>
                  <a:pt x="462" y="117"/>
                </a:lnTo>
                <a:lnTo>
                  <a:pt x="474" y="110"/>
                </a:lnTo>
                <a:lnTo>
                  <a:pt x="487" y="105"/>
                </a:lnTo>
                <a:lnTo>
                  <a:pt x="502" y="100"/>
                </a:lnTo>
                <a:lnTo>
                  <a:pt x="517" y="94"/>
                </a:lnTo>
                <a:lnTo>
                  <a:pt x="533" y="92"/>
                </a:lnTo>
                <a:lnTo>
                  <a:pt x="549" y="89"/>
                </a:lnTo>
                <a:lnTo>
                  <a:pt x="568" y="86"/>
                </a:lnTo>
                <a:lnTo>
                  <a:pt x="568" y="86"/>
                </a:lnTo>
                <a:lnTo>
                  <a:pt x="631" y="82"/>
                </a:lnTo>
                <a:lnTo>
                  <a:pt x="658" y="82"/>
                </a:lnTo>
                <a:lnTo>
                  <a:pt x="684" y="82"/>
                </a:lnTo>
                <a:lnTo>
                  <a:pt x="710" y="84"/>
                </a:lnTo>
                <a:lnTo>
                  <a:pt x="734" y="86"/>
                </a:lnTo>
                <a:lnTo>
                  <a:pt x="758" y="90"/>
                </a:lnTo>
                <a:lnTo>
                  <a:pt x="784" y="96"/>
                </a:lnTo>
                <a:lnTo>
                  <a:pt x="784" y="96"/>
                </a:lnTo>
                <a:lnTo>
                  <a:pt x="785" y="93"/>
                </a:lnTo>
                <a:lnTo>
                  <a:pt x="788" y="84"/>
                </a:lnTo>
                <a:lnTo>
                  <a:pt x="794" y="70"/>
                </a:lnTo>
                <a:lnTo>
                  <a:pt x="800" y="63"/>
                </a:lnTo>
                <a:lnTo>
                  <a:pt x="805" y="55"/>
                </a:lnTo>
                <a:lnTo>
                  <a:pt x="812" y="47"/>
                </a:lnTo>
                <a:lnTo>
                  <a:pt x="821" y="39"/>
                </a:lnTo>
                <a:lnTo>
                  <a:pt x="831" y="31"/>
                </a:lnTo>
                <a:lnTo>
                  <a:pt x="843" y="24"/>
                </a:lnTo>
                <a:lnTo>
                  <a:pt x="856" y="18"/>
                </a:lnTo>
                <a:lnTo>
                  <a:pt x="873" y="11"/>
                </a:lnTo>
                <a:lnTo>
                  <a:pt x="890" y="7"/>
                </a:lnTo>
                <a:lnTo>
                  <a:pt x="909" y="3"/>
                </a:lnTo>
                <a:lnTo>
                  <a:pt x="909" y="3"/>
                </a:lnTo>
                <a:lnTo>
                  <a:pt x="930" y="1"/>
                </a:lnTo>
                <a:lnTo>
                  <a:pt x="953" y="0"/>
                </a:lnTo>
                <a:lnTo>
                  <a:pt x="976" y="0"/>
                </a:lnTo>
                <a:lnTo>
                  <a:pt x="1002" y="1"/>
                </a:lnTo>
                <a:lnTo>
                  <a:pt x="1026" y="4"/>
                </a:lnTo>
                <a:lnTo>
                  <a:pt x="1053" y="7"/>
                </a:lnTo>
                <a:lnTo>
                  <a:pt x="1105" y="16"/>
                </a:lnTo>
                <a:lnTo>
                  <a:pt x="1159" y="27"/>
                </a:lnTo>
                <a:lnTo>
                  <a:pt x="1213" y="42"/>
                </a:lnTo>
                <a:lnTo>
                  <a:pt x="1264" y="57"/>
                </a:lnTo>
                <a:lnTo>
                  <a:pt x="1314" y="74"/>
                </a:lnTo>
                <a:lnTo>
                  <a:pt x="1314" y="74"/>
                </a:lnTo>
                <a:lnTo>
                  <a:pt x="1356" y="90"/>
                </a:lnTo>
                <a:lnTo>
                  <a:pt x="1390" y="102"/>
                </a:lnTo>
                <a:lnTo>
                  <a:pt x="1416" y="115"/>
                </a:lnTo>
                <a:lnTo>
                  <a:pt x="1439" y="123"/>
                </a:lnTo>
                <a:lnTo>
                  <a:pt x="1458" y="128"/>
                </a:lnTo>
                <a:lnTo>
                  <a:pt x="1476" y="131"/>
                </a:lnTo>
                <a:lnTo>
                  <a:pt x="1493" y="131"/>
                </a:lnTo>
                <a:lnTo>
                  <a:pt x="1513" y="128"/>
                </a:lnTo>
                <a:lnTo>
                  <a:pt x="1513" y="128"/>
                </a:lnTo>
                <a:close/>
              </a:path>
            </a:pathLst>
          </a:custGeom>
          <a:solidFill>
            <a:schemeClr val="accent5"/>
          </a:solidFill>
          <a:ln w="19050">
            <a:solidFill>
              <a:srgbClr val="3A3A3A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1"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33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4139952" y="1575886"/>
            <a:ext cx="3456384" cy="714762"/>
          </a:xfrm>
        </p:spPr>
        <p:txBody>
          <a:bodyPr anchor="ctr">
            <a:noAutofit/>
          </a:bodyPr>
          <a:lstStyle>
            <a:lvl1pPr marL="0" indent="0" algn="l">
              <a:buNone/>
              <a:defRPr sz="26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Curated content</a:t>
            </a:r>
            <a:endParaRPr lang="en-US" dirty="0"/>
          </a:p>
        </p:txBody>
      </p:sp>
      <p:sp>
        <p:nvSpPr>
          <p:cNvPr id="34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4139952" y="2392766"/>
            <a:ext cx="3456384" cy="714762"/>
          </a:xfrm>
        </p:spPr>
        <p:txBody>
          <a:bodyPr anchor="ctr">
            <a:noAutofit/>
          </a:bodyPr>
          <a:lstStyle>
            <a:lvl1pPr marL="0" indent="0" algn="l">
              <a:buNone/>
              <a:defRPr sz="26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Blog posts</a:t>
            </a:r>
            <a:endParaRPr lang="en-US" dirty="0"/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4139952" y="3194097"/>
            <a:ext cx="3456384" cy="714762"/>
          </a:xfrm>
        </p:spPr>
        <p:txBody>
          <a:bodyPr anchor="ctr">
            <a:noAutofit/>
          </a:bodyPr>
          <a:lstStyle>
            <a:lvl1pPr marL="0" indent="0" algn="l">
              <a:buNone/>
              <a:defRPr sz="26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Infographics</a:t>
            </a:r>
            <a:endParaRPr lang="en-US" dirty="0"/>
          </a:p>
        </p:txBody>
      </p:sp>
      <p:sp>
        <p:nvSpPr>
          <p:cNvPr id="36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4139952" y="4010977"/>
            <a:ext cx="3456384" cy="714762"/>
          </a:xfrm>
        </p:spPr>
        <p:txBody>
          <a:bodyPr anchor="ctr">
            <a:noAutofit/>
          </a:bodyPr>
          <a:lstStyle>
            <a:lvl1pPr marL="0" indent="0" algn="l">
              <a:buNone/>
              <a:defRPr sz="26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Videos</a:t>
            </a:r>
            <a:endParaRPr lang="en-US" dirty="0"/>
          </a:p>
        </p:txBody>
      </p:sp>
      <p:grpSp>
        <p:nvGrpSpPr>
          <p:cNvPr id="51" name="Group 50"/>
          <p:cNvGrpSpPr/>
          <p:nvPr userDrawn="1"/>
        </p:nvGrpSpPr>
        <p:grpSpPr>
          <a:xfrm flipH="1">
            <a:off x="1276730" y="1795254"/>
            <a:ext cx="1423062" cy="1150337"/>
            <a:chOff x="4949825" y="822326"/>
            <a:chExt cx="1482726" cy="1198563"/>
          </a:xfrm>
          <a:solidFill>
            <a:schemeClr val="accent1"/>
          </a:solidFill>
        </p:grpSpPr>
        <p:sp>
          <p:nvSpPr>
            <p:cNvPr id="52" name="Freeform 37"/>
            <p:cNvSpPr>
              <a:spLocks noEditPoints="1"/>
            </p:cNvSpPr>
            <p:nvPr/>
          </p:nvSpPr>
          <p:spPr bwMode="auto">
            <a:xfrm>
              <a:off x="4949825" y="822326"/>
              <a:ext cx="1116013" cy="1068388"/>
            </a:xfrm>
            <a:custGeom>
              <a:avLst/>
              <a:gdLst>
                <a:gd name="T0" fmla="*/ 255 w 781"/>
                <a:gd name="T1" fmla="*/ 746 h 748"/>
                <a:gd name="T2" fmla="*/ 132 w 781"/>
                <a:gd name="T3" fmla="*/ 670 h 748"/>
                <a:gd name="T4" fmla="*/ 101 w 781"/>
                <a:gd name="T5" fmla="*/ 493 h 748"/>
                <a:gd name="T6" fmla="*/ 0 w 781"/>
                <a:gd name="T7" fmla="*/ 443 h 748"/>
                <a:gd name="T8" fmla="*/ 5 w 781"/>
                <a:gd name="T9" fmla="*/ 298 h 748"/>
                <a:gd name="T10" fmla="*/ 143 w 781"/>
                <a:gd name="T11" fmla="*/ 183 h 748"/>
                <a:gd name="T12" fmla="*/ 136 w 781"/>
                <a:gd name="T13" fmla="*/ 70 h 748"/>
                <a:gd name="T14" fmla="*/ 264 w 781"/>
                <a:gd name="T15" fmla="*/ 2 h 748"/>
                <a:gd name="T16" fmla="*/ 432 w 781"/>
                <a:gd name="T17" fmla="*/ 64 h 748"/>
                <a:gd name="T18" fmla="*/ 526 w 781"/>
                <a:gd name="T19" fmla="*/ 1 h 748"/>
                <a:gd name="T20" fmla="*/ 649 w 781"/>
                <a:gd name="T21" fmla="*/ 78 h 748"/>
                <a:gd name="T22" fmla="*/ 680 w 781"/>
                <a:gd name="T23" fmla="*/ 255 h 748"/>
                <a:gd name="T24" fmla="*/ 781 w 781"/>
                <a:gd name="T25" fmla="*/ 305 h 748"/>
                <a:gd name="T26" fmla="*/ 776 w 781"/>
                <a:gd name="T27" fmla="*/ 450 h 748"/>
                <a:gd name="T28" fmla="*/ 638 w 781"/>
                <a:gd name="T29" fmla="*/ 565 h 748"/>
                <a:gd name="T30" fmla="*/ 646 w 781"/>
                <a:gd name="T31" fmla="*/ 677 h 748"/>
                <a:gd name="T32" fmla="*/ 518 w 781"/>
                <a:gd name="T33" fmla="*/ 746 h 748"/>
                <a:gd name="T34" fmla="*/ 349 w 781"/>
                <a:gd name="T35" fmla="*/ 684 h 748"/>
                <a:gd name="T36" fmla="*/ 259 w 781"/>
                <a:gd name="T37" fmla="*/ 748 h 748"/>
                <a:gd name="T38" fmla="*/ 259 w 781"/>
                <a:gd name="T39" fmla="*/ 730 h 748"/>
                <a:gd name="T40" fmla="*/ 346 w 781"/>
                <a:gd name="T41" fmla="*/ 668 h 748"/>
                <a:gd name="T42" fmla="*/ 435 w 781"/>
                <a:gd name="T43" fmla="*/ 668 h 748"/>
                <a:gd name="T44" fmla="*/ 523 w 781"/>
                <a:gd name="T45" fmla="*/ 730 h 748"/>
                <a:gd name="T46" fmla="*/ 622 w 781"/>
                <a:gd name="T47" fmla="*/ 564 h 748"/>
                <a:gd name="T48" fmla="*/ 668 w 781"/>
                <a:gd name="T49" fmla="*/ 482 h 748"/>
                <a:gd name="T50" fmla="*/ 765 w 781"/>
                <a:gd name="T51" fmla="*/ 437 h 748"/>
                <a:gd name="T52" fmla="*/ 671 w 781"/>
                <a:gd name="T53" fmla="*/ 268 h 748"/>
                <a:gd name="T54" fmla="*/ 623 w 781"/>
                <a:gd name="T55" fmla="*/ 188 h 748"/>
                <a:gd name="T56" fmla="*/ 633 w 781"/>
                <a:gd name="T57" fmla="*/ 81 h 748"/>
                <a:gd name="T58" fmla="*/ 440 w 781"/>
                <a:gd name="T59" fmla="*/ 78 h 748"/>
                <a:gd name="T60" fmla="*/ 346 w 781"/>
                <a:gd name="T61" fmla="*/ 80 h 748"/>
                <a:gd name="T62" fmla="*/ 341 w 781"/>
                <a:gd name="T63" fmla="*/ 78 h 748"/>
                <a:gd name="T64" fmla="*/ 148 w 781"/>
                <a:gd name="T65" fmla="*/ 82 h 748"/>
                <a:gd name="T66" fmla="*/ 158 w 781"/>
                <a:gd name="T67" fmla="*/ 189 h 748"/>
                <a:gd name="T68" fmla="*/ 110 w 781"/>
                <a:gd name="T69" fmla="*/ 269 h 748"/>
                <a:gd name="T70" fmla="*/ 16 w 781"/>
                <a:gd name="T71" fmla="*/ 438 h 748"/>
                <a:gd name="T72" fmla="*/ 114 w 781"/>
                <a:gd name="T73" fmla="*/ 482 h 748"/>
                <a:gd name="T74" fmla="*/ 160 w 781"/>
                <a:gd name="T75" fmla="*/ 564 h 748"/>
                <a:gd name="T76" fmla="*/ 391 w 781"/>
                <a:gd name="T77" fmla="*/ 547 h 748"/>
                <a:gd name="T78" fmla="*/ 217 w 781"/>
                <a:gd name="T79" fmla="*/ 374 h 748"/>
                <a:gd name="T80" fmla="*/ 391 w 781"/>
                <a:gd name="T81" fmla="*/ 201 h 748"/>
                <a:gd name="T82" fmla="*/ 391 w 781"/>
                <a:gd name="T83" fmla="*/ 547 h 748"/>
                <a:gd name="T84" fmla="*/ 279 w 781"/>
                <a:gd name="T85" fmla="*/ 263 h 748"/>
                <a:gd name="T86" fmla="*/ 279 w 781"/>
                <a:gd name="T87" fmla="*/ 485 h 748"/>
                <a:gd name="T88" fmla="*/ 548 w 781"/>
                <a:gd name="T89" fmla="*/ 374 h 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81" h="748">
                  <a:moveTo>
                    <a:pt x="259" y="748"/>
                  </a:moveTo>
                  <a:cubicBezTo>
                    <a:pt x="258" y="748"/>
                    <a:pt x="257" y="747"/>
                    <a:pt x="255" y="746"/>
                  </a:cubicBezTo>
                  <a:cubicBezTo>
                    <a:pt x="136" y="678"/>
                    <a:pt x="136" y="678"/>
                    <a:pt x="136" y="678"/>
                  </a:cubicBezTo>
                  <a:cubicBezTo>
                    <a:pt x="133" y="676"/>
                    <a:pt x="132" y="673"/>
                    <a:pt x="132" y="670"/>
                  </a:cubicBezTo>
                  <a:cubicBezTo>
                    <a:pt x="143" y="565"/>
                    <a:pt x="143" y="565"/>
                    <a:pt x="143" y="565"/>
                  </a:cubicBezTo>
                  <a:cubicBezTo>
                    <a:pt x="101" y="493"/>
                    <a:pt x="101" y="493"/>
                    <a:pt x="101" y="493"/>
                  </a:cubicBezTo>
                  <a:cubicBezTo>
                    <a:pt x="5" y="450"/>
                    <a:pt x="5" y="450"/>
                    <a:pt x="5" y="450"/>
                  </a:cubicBezTo>
                  <a:cubicBezTo>
                    <a:pt x="2" y="449"/>
                    <a:pt x="0" y="446"/>
                    <a:pt x="0" y="443"/>
                  </a:cubicBezTo>
                  <a:cubicBezTo>
                    <a:pt x="0" y="305"/>
                    <a:pt x="0" y="305"/>
                    <a:pt x="0" y="305"/>
                  </a:cubicBezTo>
                  <a:cubicBezTo>
                    <a:pt x="0" y="302"/>
                    <a:pt x="2" y="299"/>
                    <a:pt x="5" y="298"/>
                  </a:cubicBezTo>
                  <a:cubicBezTo>
                    <a:pt x="101" y="255"/>
                    <a:pt x="101" y="255"/>
                    <a:pt x="101" y="255"/>
                  </a:cubicBezTo>
                  <a:cubicBezTo>
                    <a:pt x="143" y="183"/>
                    <a:pt x="143" y="183"/>
                    <a:pt x="143" y="183"/>
                  </a:cubicBezTo>
                  <a:cubicBezTo>
                    <a:pt x="132" y="78"/>
                    <a:pt x="132" y="78"/>
                    <a:pt x="132" y="78"/>
                  </a:cubicBezTo>
                  <a:cubicBezTo>
                    <a:pt x="131" y="75"/>
                    <a:pt x="133" y="72"/>
                    <a:pt x="136" y="70"/>
                  </a:cubicBezTo>
                  <a:cubicBezTo>
                    <a:pt x="255" y="1"/>
                    <a:pt x="255" y="1"/>
                    <a:pt x="255" y="1"/>
                  </a:cubicBezTo>
                  <a:cubicBezTo>
                    <a:pt x="258" y="0"/>
                    <a:pt x="261" y="0"/>
                    <a:pt x="264" y="2"/>
                  </a:cubicBezTo>
                  <a:cubicBezTo>
                    <a:pt x="349" y="64"/>
                    <a:pt x="349" y="64"/>
                    <a:pt x="349" y="64"/>
                  </a:cubicBezTo>
                  <a:cubicBezTo>
                    <a:pt x="432" y="64"/>
                    <a:pt x="432" y="64"/>
                    <a:pt x="432" y="64"/>
                  </a:cubicBezTo>
                  <a:cubicBezTo>
                    <a:pt x="517" y="2"/>
                    <a:pt x="517" y="2"/>
                    <a:pt x="517" y="2"/>
                  </a:cubicBezTo>
                  <a:cubicBezTo>
                    <a:pt x="520" y="0"/>
                    <a:pt x="523" y="0"/>
                    <a:pt x="526" y="1"/>
                  </a:cubicBezTo>
                  <a:cubicBezTo>
                    <a:pt x="645" y="70"/>
                    <a:pt x="645" y="70"/>
                    <a:pt x="645" y="70"/>
                  </a:cubicBezTo>
                  <a:cubicBezTo>
                    <a:pt x="648" y="72"/>
                    <a:pt x="650" y="75"/>
                    <a:pt x="649" y="78"/>
                  </a:cubicBezTo>
                  <a:cubicBezTo>
                    <a:pt x="638" y="182"/>
                    <a:pt x="638" y="182"/>
                    <a:pt x="638" y="182"/>
                  </a:cubicBezTo>
                  <a:cubicBezTo>
                    <a:pt x="680" y="255"/>
                    <a:pt x="680" y="255"/>
                    <a:pt x="680" y="255"/>
                  </a:cubicBezTo>
                  <a:cubicBezTo>
                    <a:pt x="776" y="297"/>
                    <a:pt x="776" y="297"/>
                    <a:pt x="776" y="297"/>
                  </a:cubicBezTo>
                  <a:cubicBezTo>
                    <a:pt x="779" y="299"/>
                    <a:pt x="781" y="301"/>
                    <a:pt x="781" y="305"/>
                  </a:cubicBezTo>
                  <a:cubicBezTo>
                    <a:pt x="781" y="442"/>
                    <a:pt x="781" y="442"/>
                    <a:pt x="781" y="442"/>
                  </a:cubicBezTo>
                  <a:cubicBezTo>
                    <a:pt x="781" y="446"/>
                    <a:pt x="779" y="448"/>
                    <a:pt x="776" y="450"/>
                  </a:cubicBezTo>
                  <a:cubicBezTo>
                    <a:pt x="680" y="492"/>
                    <a:pt x="680" y="492"/>
                    <a:pt x="680" y="492"/>
                  </a:cubicBezTo>
                  <a:cubicBezTo>
                    <a:pt x="638" y="565"/>
                    <a:pt x="638" y="565"/>
                    <a:pt x="638" y="565"/>
                  </a:cubicBezTo>
                  <a:cubicBezTo>
                    <a:pt x="650" y="669"/>
                    <a:pt x="650" y="669"/>
                    <a:pt x="650" y="669"/>
                  </a:cubicBezTo>
                  <a:cubicBezTo>
                    <a:pt x="650" y="673"/>
                    <a:pt x="649" y="676"/>
                    <a:pt x="646" y="677"/>
                  </a:cubicBezTo>
                  <a:cubicBezTo>
                    <a:pt x="526" y="746"/>
                    <a:pt x="526" y="746"/>
                    <a:pt x="526" y="746"/>
                  </a:cubicBezTo>
                  <a:cubicBezTo>
                    <a:pt x="524" y="748"/>
                    <a:pt x="520" y="748"/>
                    <a:pt x="518" y="746"/>
                  </a:cubicBezTo>
                  <a:cubicBezTo>
                    <a:pt x="433" y="684"/>
                    <a:pt x="433" y="684"/>
                    <a:pt x="433" y="684"/>
                  </a:cubicBezTo>
                  <a:cubicBezTo>
                    <a:pt x="349" y="684"/>
                    <a:pt x="349" y="684"/>
                    <a:pt x="349" y="684"/>
                  </a:cubicBezTo>
                  <a:cubicBezTo>
                    <a:pt x="264" y="746"/>
                    <a:pt x="264" y="746"/>
                    <a:pt x="264" y="746"/>
                  </a:cubicBezTo>
                  <a:cubicBezTo>
                    <a:pt x="263" y="747"/>
                    <a:pt x="261" y="748"/>
                    <a:pt x="259" y="748"/>
                  </a:cubicBezTo>
                  <a:close/>
                  <a:moveTo>
                    <a:pt x="149" y="666"/>
                  </a:moveTo>
                  <a:cubicBezTo>
                    <a:pt x="259" y="730"/>
                    <a:pt x="259" y="730"/>
                    <a:pt x="259" y="730"/>
                  </a:cubicBezTo>
                  <a:cubicBezTo>
                    <a:pt x="342" y="669"/>
                    <a:pt x="342" y="669"/>
                    <a:pt x="342" y="669"/>
                  </a:cubicBezTo>
                  <a:cubicBezTo>
                    <a:pt x="343" y="668"/>
                    <a:pt x="345" y="668"/>
                    <a:pt x="346" y="668"/>
                  </a:cubicBezTo>
                  <a:cubicBezTo>
                    <a:pt x="435" y="668"/>
                    <a:pt x="435" y="668"/>
                    <a:pt x="435" y="668"/>
                  </a:cubicBezTo>
                  <a:cubicBezTo>
                    <a:pt x="435" y="668"/>
                    <a:pt x="435" y="668"/>
                    <a:pt x="435" y="668"/>
                  </a:cubicBezTo>
                  <a:cubicBezTo>
                    <a:pt x="437" y="668"/>
                    <a:pt x="439" y="668"/>
                    <a:pt x="440" y="669"/>
                  </a:cubicBezTo>
                  <a:cubicBezTo>
                    <a:pt x="523" y="730"/>
                    <a:pt x="523" y="730"/>
                    <a:pt x="523" y="730"/>
                  </a:cubicBezTo>
                  <a:cubicBezTo>
                    <a:pt x="633" y="666"/>
                    <a:pt x="633" y="666"/>
                    <a:pt x="633" y="666"/>
                  </a:cubicBezTo>
                  <a:cubicBezTo>
                    <a:pt x="622" y="564"/>
                    <a:pt x="622" y="564"/>
                    <a:pt x="622" y="564"/>
                  </a:cubicBezTo>
                  <a:cubicBezTo>
                    <a:pt x="622" y="562"/>
                    <a:pt x="622" y="561"/>
                    <a:pt x="623" y="559"/>
                  </a:cubicBezTo>
                  <a:cubicBezTo>
                    <a:pt x="668" y="482"/>
                    <a:pt x="668" y="482"/>
                    <a:pt x="668" y="482"/>
                  </a:cubicBezTo>
                  <a:cubicBezTo>
                    <a:pt x="668" y="481"/>
                    <a:pt x="670" y="479"/>
                    <a:pt x="671" y="479"/>
                  </a:cubicBezTo>
                  <a:cubicBezTo>
                    <a:pt x="765" y="437"/>
                    <a:pt x="765" y="437"/>
                    <a:pt x="765" y="437"/>
                  </a:cubicBezTo>
                  <a:cubicBezTo>
                    <a:pt x="765" y="310"/>
                    <a:pt x="765" y="310"/>
                    <a:pt x="765" y="310"/>
                  </a:cubicBezTo>
                  <a:cubicBezTo>
                    <a:pt x="671" y="268"/>
                    <a:pt x="671" y="268"/>
                    <a:pt x="671" y="268"/>
                  </a:cubicBezTo>
                  <a:cubicBezTo>
                    <a:pt x="669" y="268"/>
                    <a:pt x="668" y="267"/>
                    <a:pt x="667" y="265"/>
                  </a:cubicBezTo>
                  <a:cubicBezTo>
                    <a:pt x="623" y="188"/>
                    <a:pt x="623" y="188"/>
                    <a:pt x="623" y="188"/>
                  </a:cubicBezTo>
                  <a:cubicBezTo>
                    <a:pt x="622" y="187"/>
                    <a:pt x="622" y="185"/>
                    <a:pt x="622" y="183"/>
                  </a:cubicBezTo>
                  <a:cubicBezTo>
                    <a:pt x="633" y="81"/>
                    <a:pt x="633" y="81"/>
                    <a:pt x="633" y="81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440" y="78"/>
                    <a:pt x="440" y="78"/>
                    <a:pt x="440" y="78"/>
                  </a:cubicBezTo>
                  <a:cubicBezTo>
                    <a:pt x="438" y="79"/>
                    <a:pt x="437" y="80"/>
                    <a:pt x="435" y="80"/>
                  </a:cubicBezTo>
                  <a:cubicBezTo>
                    <a:pt x="346" y="80"/>
                    <a:pt x="346" y="80"/>
                    <a:pt x="346" y="80"/>
                  </a:cubicBezTo>
                  <a:cubicBezTo>
                    <a:pt x="346" y="80"/>
                    <a:pt x="346" y="80"/>
                    <a:pt x="346" y="80"/>
                  </a:cubicBezTo>
                  <a:cubicBezTo>
                    <a:pt x="344" y="80"/>
                    <a:pt x="343" y="79"/>
                    <a:pt x="341" y="78"/>
                  </a:cubicBezTo>
                  <a:cubicBezTo>
                    <a:pt x="258" y="18"/>
                    <a:pt x="258" y="18"/>
                    <a:pt x="258" y="18"/>
                  </a:cubicBezTo>
                  <a:cubicBezTo>
                    <a:pt x="148" y="82"/>
                    <a:pt x="148" y="82"/>
                    <a:pt x="148" y="82"/>
                  </a:cubicBezTo>
                  <a:cubicBezTo>
                    <a:pt x="159" y="184"/>
                    <a:pt x="159" y="184"/>
                    <a:pt x="159" y="184"/>
                  </a:cubicBezTo>
                  <a:cubicBezTo>
                    <a:pt x="159" y="185"/>
                    <a:pt x="159" y="187"/>
                    <a:pt x="158" y="189"/>
                  </a:cubicBezTo>
                  <a:cubicBezTo>
                    <a:pt x="114" y="266"/>
                    <a:pt x="114" y="266"/>
                    <a:pt x="114" y="266"/>
                  </a:cubicBezTo>
                  <a:cubicBezTo>
                    <a:pt x="113" y="267"/>
                    <a:pt x="112" y="268"/>
                    <a:pt x="110" y="269"/>
                  </a:cubicBezTo>
                  <a:cubicBezTo>
                    <a:pt x="16" y="310"/>
                    <a:pt x="16" y="310"/>
                    <a:pt x="16" y="310"/>
                  </a:cubicBezTo>
                  <a:cubicBezTo>
                    <a:pt x="16" y="438"/>
                    <a:pt x="16" y="438"/>
                    <a:pt x="16" y="438"/>
                  </a:cubicBezTo>
                  <a:cubicBezTo>
                    <a:pt x="110" y="479"/>
                    <a:pt x="110" y="479"/>
                    <a:pt x="110" y="479"/>
                  </a:cubicBezTo>
                  <a:cubicBezTo>
                    <a:pt x="112" y="480"/>
                    <a:pt x="113" y="481"/>
                    <a:pt x="114" y="482"/>
                  </a:cubicBezTo>
                  <a:cubicBezTo>
                    <a:pt x="158" y="559"/>
                    <a:pt x="158" y="559"/>
                    <a:pt x="158" y="559"/>
                  </a:cubicBezTo>
                  <a:cubicBezTo>
                    <a:pt x="159" y="561"/>
                    <a:pt x="160" y="563"/>
                    <a:pt x="160" y="564"/>
                  </a:cubicBezTo>
                  <a:lnTo>
                    <a:pt x="149" y="666"/>
                  </a:lnTo>
                  <a:close/>
                  <a:moveTo>
                    <a:pt x="391" y="547"/>
                  </a:moveTo>
                  <a:cubicBezTo>
                    <a:pt x="344" y="547"/>
                    <a:pt x="301" y="529"/>
                    <a:pt x="268" y="496"/>
                  </a:cubicBezTo>
                  <a:cubicBezTo>
                    <a:pt x="235" y="464"/>
                    <a:pt x="217" y="420"/>
                    <a:pt x="217" y="374"/>
                  </a:cubicBezTo>
                  <a:cubicBezTo>
                    <a:pt x="217" y="328"/>
                    <a:pt x="235" y="284"/>
                    <a:pt x="268" y="251"/>
                  </a:cubicBezTo>
                  <a:cubicBezTo>
                    <a:pt x="301" y="219"/>
                    <a:pt x="344" y="201"/>
                    <a:pt x="391" y="201"/>
                  </a:cubicBezTo>
                  <a:cubicBezTo>
                    <a:pt x="486" y="201"/>
                    <a:pt x="564" y="278"/>
                    <a:pt x="564" y="374"/>
                  </a:cubicBezTo>
                  <a:cubicBezTo>
                    <a:pt x="564" y="469"/>
                    <a:pt x="486" y="547"/>
                    <a:pt x="391" y="547"/>
                  </a:cubicBezTo>
                  <a:close/>
                  <a:moveTo>
                    <a:pt x="391" y="217"/>
                  </a:moveTo>
                  <a:cubicBezTo>
                    <a:pt x="349" y="217"/>
                    <a:pt x="309" y="233"/>
                    <a:pt x="279" y="263"/>
                  </a:cubicBezTo>
                  <a:cubicBezTo>
                    <a:pt x="250" y="292"/>
                    <a:pt x="233" y="332"/>
                    <a:pt x="233" y="374"/>
                  </a:cubicBezTo>
                  <a:cubicBezTo>
                    <a:pt x="233" y="416"/>
                    <a:pt x="250" y="455"/>
                    <a:pt x="279" y="485"/>
                  </a:cubicBezTo>
                  <a:cubicBezTo>
                    <a:pt x="309" y="515"/>
                    <a:pt x="349" y="531"/>
                    <a:pt x="391" y="531"/>
                  </a:cubicBezTo>
                  <a:cubicBezTo>
                    <a:pt x="477" y="531"/>
                    <a:pt x="548" y="461"/>
                    <a:pt x="548" y="374"/>
                  </a:cubicBezTo>
                  <a:cubicBezTo>
                    <a:pt x="548" y="287"/>
                    <a:pt x="477" y="217"/>
                    <a:pt x="391" y="2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53" name="Freeform 38"/>
            <p:cNvSpPr>
              <a:spLocks noEditPoints="1"/>
            </p:cNvSpPr>
            <p:nvPr/>
          </p:nvSpPr>
          <p:spPr bwMode="auto">
            <a:xfrm>
              <a:off x="5900738" y="1466851"/>
              <a:ext cx="531813" cy="554038"/>
            </a:xfrm>
            <a:custGeom>
              <a:avLst/>
              <a:gdLst>
                <a:gd name="T0" fmla="*/ 149 w 373"/>
                <a:gd name="T1" fmla="*/ 382 h 387"/>
                <a:gd name="T2" fmla="*/ 95 w 373"/>
                <a:gd name="T3" fmla="*/ 319 h 387"/>
                <a:gd name="T4" fmla="*/ 38 w 373"/>
                <a:gd name="T5" fmla="*/ 321 h 387"/>
                <a:gd name="T6" fmla="*/ 4 w 373"/>
                <a:gd name="T7" fmla="*/ 255 h 387"/>
                <a:gd name="T8" fmla="*/ 32 w 373"/>
                <a:gd name="T9" fmla="*/ 177 h 387"/>
                <a:gd name="T10" fmla="*/ 2 w 373"/>
                <a:gd name="T11" fmla="*/ 128 h 387"/>
                <a:gd name="T12" fmla="*/ 42 w 373"/>
                <a:gd name="T13" fmla="*/ 66 h 387"/>
                <a:gd name="T14" fmla="*/ 124 w 373"/>
                <a:gd name="T15" fmla="*/ 51 h 387"/>
                <a:gd name="T16" fmla="*/ 150 w 373"/>
                <a:gd name="T17" fmla="*/ 1 h 387"/>
                <a:gd name="T18" fmla="*/ 224 w 373"/>
                <a:gd name="T19" fmla="*/ 4 h 387"/>
                <a:gd name="T20" fmla="*/ 278 w 373"/>
                <a:gd name="T21" fmla="*/ 68 h 387"/>
                <a:gd name="T22" fmla="*/ 335 w 373"/>
                <a:gd name="T23" fmla="*/ 65 h 387"/>
                <a:gd name="T24" fmla="*/ 369 w 373"/>
                <a:gd name="T25" fmla="*/ 131 h 387"/>
                <a:gd name="T26" fmla="*/ 341 w 373"/>
                <a:gd name="T27" fmla="*/ 210 h 387"/>
                <a:gd name="T28" fmla="*/ 371 w 373"/>
                <a:gd name="T29" fmla="*/ 258 h 387"/>
                <a:gd name="T30" fmla="*/ 331 w 373"/>
                <a:gd name="T31" fmla="*/ 320 h 387"/>
                <a:gd name="T32" fmla="*/ 249 w 373"/>
                <a:gd name="T33" fmla="*/ 335 h 387"/>
                <a:gd name="T34" fmla="*/ 223 w 373"/>
                <a:gd name="T35" fmla="*/ 386 h 387"/>
                <a:gd name="T36" fmla="*/ 156 w 373"/>
                <a:gd name="T37" fmla="*/ 387 h 387"/>
                <a:gd name="T38" fmla="*/ 101 w 373"/>
                <a:gd name="T39" fmla="*/ 303 h 387"/>
                <a:gd name="T40" fmla="*/ 142 w 373"/>
                <a:gd name="T41" fmla="*/ 328 h 387"/>
                <a:gd name="T42" fmla="*/ 217 w 373"/>
                <a:gd name="T43" fmla="*/ 370 h 387"/>
                <a:gd name="T44" fmla="*/ 239 w 373"/>
                <a:gd name="T45" fmla="*/ 323 h 387"/>
                <a:gd name="T46" fmla="*/ 281 w 373"/>
                <a:gd name="T47" fmla="*/ 299 h 387"/>
                <a:gd name="T48" fmla="*/ 355 w 373"/>
                <a:gd name="T49" fmla="*/ 255 h 387"/>
                <a:gd name="T50" fmla="*/ 325 w 373"/>
                <a:gd name="T51" fmla="*/ 213 h 387"/>
                <a:gd name="T52" fmla="*/ 326 w 373"/>
                <a:gd name="T53" fmla="*/ 165 h 387"/>
                <a:gd name="T54" fmla="*/ 324 w 373"/>
                <a:gd name="T55" fmla="*/ 78 h 387"/>
                <a:gd name="T56" fmla="*/ 272 w 373"/>
                <a:gd name="T57" fmla="*/ 83 h 387"/>
                <a:gd name="T58" fmla="*/ 231 w 373"/>
                <a:gd name="T59" fmla="*/ 58 h 387"/>
                <a:gd name="T60" fmla="*/ 156 w 373"/>
                <a:gd name="T61" fmla="*/ 17 h 387"/>
                <a:gd name="T62" fmla="*/ 134 w 373"/>
                <a:gd name="T63" fmla="*/ 64 h 387"/>
                <a:gd name="T64" fmla="*/ 92 w 373"/>
                <a:gd name="T65" fmla="*/ 87 h 387"/>
                <a:gd name="T66" fmla="*/ 18 w 373"/>
                <a:gd name="T67" fmla="*/ 132 h 387"/>
                <a:gd name="T68" fmla="*/ 48 w 373"/>
                <a:gd name="T69" fmla="*/ 174 h 387"/>
                <a:gd name="T70" fmla="*/ 47 w 373"/>
                <a:gd name="T71" fmla="*/ 222 h 387"/>
                <a:gd name="T72" fmla="*/ 49 w 373"/>
                <a:gd name="T73" fmla="*/ 308 h 387"/>
                <a:gd name="T74" fmla="*/ 97 w 373"/>
                <a:gd name="T75" fmla="*/ 302 h 387"/>
                <a:gd name="T76" fmla="*/ 144 w 373"/>
                <a:gd name="T77" fmla="*/ 270 h 387"/>
                <a:gd name="T78" fmla="*/ 187 w 373"/>
                <a:gd name="T79" fmla="*/ 105 h 387"/>
                <a:gd name="T80" fmla="*/ 271 w 373"/>
                <a:gd name="T81" fmla="*/ 169 h 387"/>
                <a:gd name="T82" fmla="*/ 186 w 373"/>
                <a:gd name="T83" fmla="*/ 281 h 387"/>
                <a:gd name="T84" fmla="*/ 124 w 373"/>
                <a:gd name="T85" fmla="*/ 158 h 387"/>
                <a:gd name="T86" fmla="*/ 186 w 373"/>
                <a:gd name="T87" fmla="*/ 265 h 387"/>
                <a:gd name="T88" fmla="*/ 256 w 373"/>
                <a:gd name="T89" fmla="*/ 174 h 387"/>
                <a:gd name="T90" fmla="*/ 187 w 373"/>
                <a:gd name="T91" fmla="*/ 121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73" h="387">
                  <a:moveTo>
                    <a:pt x="156" y="387"/>
                  </a:moveTo>
                  <a:cubicBezTo>
                    <a:pt x="153" y="387"/>
                    <a:pt x="150" y="385"/>
                    <a:pt x="149" y="382"/>
                  </a:cubicBezTo>
                  <a:cubicBezTo>
                    <a:pt x="128" y="337"/>
                    <a:pt x="128" y="337"/>
                    <a:pt x="128" y="337"/>
                  </a:cubicBezTo>
                  <a:cubicBezTo>
                    <a:pt x="95" y="319"/>
                    <a:pt x="95" y="319"/>
                    <a:pt x="95" y="319"/>
                  </a:cubicBezTo>
                  <a:cubicBezTo>
                    <a:pt x="46" y="325"/>
                    <a:pt x="46" y="325"/>
                    <a:pt x="46" y="325"/>
                  </a:cubicBezTo>
                  <a:cubicBezTo>
                    <a:pt x="43" y="325"/>
                    <a:pt x="40" y="324"/>
                    <a:pt x="38" y="321"/>
                  </a:cubicBezTo>
                  <a:cubicBezTo>
                    <a:pt x="4" y="264"/>
                    <a:pt x="4" y="264"/>
                    <a:pt x="4" y="264"/>
                  </a:cubicBezTo>
                  <a:cubicBezTo>
                    <a:pt x="2" y="261"/>
                    <a:pt x="2" y="258"/>
                    <a:pt x="4" y="255"/>
                  </a:cubicBezTo>
                  <a:cubicBezTo>
                    <a:pt x="33" y="215"/>
                    <a:pt x="33" y="215"/>
                    <a:pt x="33" y="215"/>
                  </a:cubicBezTo>
                  <a:cubicBezTo>
                    <a:pt x="32" y="177"/>
                    <a:pt x="32" y="177"/>
                    <a:pt x="32" y="177"/>
                  </a:cubicBezTo>
                  <a:cubicBezTo>
                    <a:pt x="2" y="137"/>
                    <a:pt x="2" y="137"/>
                    <a:pt x="2" y="137"/>
                  </a:cubicBezTo>
                  <a:cubicBezTo>
                    <a:pt x="0" y="135"/>
                    <a:pt x="0" y="131"/>
                    <a:pt x="2" y="128"/>
                  </a:cubicBezTo>
                  <a:cubicBezTo>
                    <a:pt x="34" y="70"/>
                    <a:pt x="34" y="70"/>
                    <a:pt x="34" y="70"/>
                  </a:cubicBezTo>
                  <a:cubicBezTo>
                    <a:pt x="36" y="67"/>
                    <a:pt x="39" y="66"/>
                    <a:pt x="42" y="66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124" y="51"/>
                    <a:pt x="124" y="51"/>
                    <a:pt x="124" y="51"/>
                  </a:cubicBezTo>
                  <a:cubicBezTo>
                    <a:pt x="143" y="6"/>
                    <a:pt x="143" y="6"/>
                    <a:pt x="143" y="6"/>
                  </a:cubicBezTo>
                  <a:cubicBezTo>
                    <a:pt x="144" y="3"/>
                    <a:pt x="147" y="1"/>
                    <a:pt x="150" y="1"/>
                  </a:cubicBezTo>
                  <a:cubicBezTo>
                    <a:pt x="217" y="0"/>
                    <a:pt x="217" y="0"/>
                    <a:pt x="217" y="0"/>
                  </a:cubicBezTo>
                  <a:cubicBezTo>
                    <a:pt x="220" y="0"/>
                    <a:pt x="223" y="1"/>
                    <a:pt x="224" y="4"/>
                  </a:cubicBezTo>
                  <a:cubicBezTo>
                    <a:pt x="245" y="49"/>
                    <a:pt x="245" y="49"/>
                    <a:pt x="245" y="49"/>
                  </a:cubicBezTo>
                  <a:cubicBezTo>
                    <a:pt x="278" y="68"/>
                    <a:pt x="278" y="68"/>
                    <a:pt x="278" y="68"/>
                  </a:cubicBezTo>
                  <a:cubicBezTo>
                    <a:pt x="327" y="62"/>
                    <a:pt x="327" y="62"/>
                    <a:pt x="327" y="62"/>
                  </a:cubicBezTo>
                  <a:cubicBezTo>
                    <a:pt x="330" y="61"/>
                    <a:pt x="333" y="63"/>
                    <a:pt x="335" y="65"/>
                  </a:cubicBezTo>
                  <a:cubicBezTo>
                    <a:pt x="369" y="123"/>
                    <a:pt x="369" y="123"/>
                    <a:pt x="369" y="123"/>
                  </a:cubicBezTo>
                  <a:cubicBezTo>
                    <a:pt x="371" y="125"/>
                    <a:pt x="371" y="129"/>
                    <a:pt x="369" y="131"/>
                  </a:cubicBezTo>
                  <a:cubicBezTo>
                    <a:pt x="340" y="172"/>
                    <a:pt x="340" y="172"/>
                    <a:pt x="340" y="172"/>
                  </a:cubicBezTo>
                  <a:cubicBezTo>
                    <a:pt x="341" y="210"/>
                    <a:pt x="341" y="210"/>
                    <a:pt x="341" y="210"/>
                  </a:cubicBezTo>
                  <a:cubicBezTo>
                    <a:pt x="371" y="249"/>
                    <a:pt x="371" y="249"/>
                    <a:pt x="371" y="249"/>
                  </a:cubicBezTo>
                  <a:cubicBezTo>
                    <a:pt x="373" y="252"/>
                    <a:pt x="373" y="255"/>
                    <a:pt x="371" y="258"/>
                  </a:cubicBezTo>
                  <a:cubicBezTo>
                    <a:pt x="339" y="316"/>
                    <a:pt x="339" y="316"/>
                    <a:pt x="339" y="316"/>
                  </a:cubicBezTo>
                  <a:cubicBezTo>
                    <a:pt x="337" y="319"/>
                    <a:pt x="334" y="321"/>
                    <a:pt x="331" y="320"/>
                  </a:cubicBezTo>
                  <a:cubicBezTo>
                    <a:pt x="282" y="316"/>
                    <a:pt x="282" y="316"/>
                    <a:pt x="282" y="316"/>
                  </a:cubicBezTo>
                  <a:cubicBezTo>
                    <a:pt x="249" y="335"/>
                    <a:pt x="249" y="335"/>
                    <a:pt x="249" y="335"/>
                  </a:cubicBezTo>
                  <a:cubicBezTo>
                    <a:pt x="230" y="381"/>
                    <a:pt x="230" y="381"/>
                    <a:pt x="230" y="381"/>
                  </a:cubicBezTo>
                  <a:cubicBezTo>
                    <a:pt x="229" y="384"/>
                    <a:pt x="226" y="386"/>
                    <a:pt x="223" y="386"/>
                  </a:cubicBezTo>
                  <a:cubicBezTo>
                    <a:pt x="156" y="387"/>
                    <a:pt x="156" y="387"/>
                    <a:pt x="156" y="387"/>
                  </a:cubicBezTo>
                  <a:cubicBezTo>
                    <a:pt x="156" y="387"/>
                    <a:pt x="156" y="387"/>
                    <a:pt x="156" y="387"/>
                  </a:cubicBezTo>
                  <a:close/>
                  <a:moveTo>
                    <a:pt x="97" y="302"/>
                  </a:moveTo>
                  <a:cubicBezTo>
                    <a:pt x="98" y="302"/>
                    <a:pt x="99" y="303"/>
                    <a:pt x="101" y="303"/>
                  </a:cubicBezTo>
                  <a:cubicBezTo>
                    <a:pt x="138" y="324"/>
                    <a:pt x="138" y="324"/>
                    <a:pt x="138" y="324"/>
                  </a:cubicBezTo>
                  <a:cubicBezTo>
                    <a:pt x="140" y="325"/>
                    <a:pt x="141" y="326"/>
                    <a:pt x="142" y="328"/>
                  </a:cubicBezTo>
                  <a:cubicBezTo>
                    <a:pt x="161" y="371"/>
                    <a:pt x="161" y="371"/>
                    <a:pt x="161" y="371"/>
                  </a:cubicBezTo>
                  <a:cubicBezTo>
                    <a:pt x="217" y="370"/>
                    <a:pt x="217" y="370"/>
                    <a:pt x="217" y="370"/>
                  </a:cubicBezTo>
                  <a:cubicBezTo>
                    <a:pt x="236" y="326"/>
                    <a:pt x="236" y="326"/>
                    <a:pt x="236" y="326"/>
                  </a:cubicBezTo>
                  <a:cubicBezTo>
                    <a:pt x="236" y="325"/>
                    <a:pt x="237" y="324"/>
                    <a:pt x="239" y="323"/>
                  </a:cubicBezTo>
                  <a:cubicBezTo>
                    <a:pt x="276" y="301"/>
                    <a:pt x="276" y="301"/>
                    <a:pt x="276" y="301"/>
                  </a:cubicBezTo>
                  <a:cubicBezTo>
                    <a:pt x="277" y="300"/>
                    <a:pt x="279" y="299"/>
                    <a:pt x="281" y="299"/>
                  </a:cubicBezTo>
                  <a:cubicBezTo>
                    <a:pt x="327" y="304"/>
                    <a:pt x="327" y="304"/>
                    <a:pt x="327" y="304"/>
                  </a:cubicBezTo>
                  <a:cubicBezTo>
                    <a:pt x="355" y="255"/>
                    <a:pt x="355" y="255"/>
                    <a:pt x="355" y="255"/>
                  </a:cubicBezTo>
                  <a:cubicBezTo>
                    <a:pt x="326" y="217"/>
                    <a:pt x="326" y="217"/>
                    <a:pt x="326" y="217"/>
                  </a:cubicBezTo>
                  <a:cubicBezTo>
                    <a:pt x="325" y="216"/>
                    <a:pt x="325" y="214"/>
                    <a:pt x="325" y="213"/>
                  </a:cubicBezTo>
                  <a:cubicBezTo>
                    <a:pt x="324" y="169"/>
                    <a:pt x="324" y="169"/>
                    <a:pt x="324" y="169"/>
                  </a:cubicBezTo>
                  <a:cubicBezTo>
                    <a:pt x="324" y="168"/>
                    <a:pt x="325" y="166"/>
                    <a:pt x="326" y="165"/>
                  </a:cubicBezTo>
                  <a:cubicBezTo>
                    <a:pt x="353" y="126"/>
                    <a:pt x="353" y="126"/>
                    <a:pt x="353" y="126"/>
                  </a:cubicBezTo>
                  <a:cubicBezTo>
                    <a:pt x="324" y="78"/>
                    <a:pt x="324" y="78"/>
                    <a:pt x="324" y="78"/>
                  </a:cubicBezTo>
                  <a:cubicBezTo>
                    <a:pt x="277" y="84"/>
                    <a:pt x="277" y="84"/>
                    <a:pt x="277" y="84"/>
                  </a:cubicBezTo>
                  <a:cubicBezTo>
                    <a:pt x="276" y="84"/>
                    <a:pt x="274" y="84"/>
                    <a:pt x="272" y="83"/>
                  </a:cubicBezTo>
                  <a:cubicBezTo>
                    <a:pt x="235" y="62"/>
                    <a:pt x="235" y="62"/>
                    <a:pt x="235" y="62"/>
                  </a:cubicBezTo>
                  <a:cubicBezTo>
                    <a:pt x="233" y="61"/>
                    <a:pt x="232" y="60"/>
                    <a:pt x="231" y="58"/>
                  </a:cubicBezTo>
                  <a:cubicBezTo>
                    <a:pt x="212" y="16"/>
                    <a:pt x="212" y="16"/>
                    <a:pt x="212" y="16"/>
                  </a:cubicBezTo>
                  <a:cubicBezTo>
                    <a:pt x="156" y="17"/>
                    <a:pt x="156" y="17"/>
                    <a:pt x="156" y="17"/>
                  </a:cubicBezTo>
                  <a:cubicBezTo>
                    <a:pt x="137" y="60"/>
                    <a:pt x="137" y="60"/>
                    <a:pt x="137" y="60"/>
                  </a:cubicBezTo>
                  <a:cubicBezTo>
                    <a:pt x="137" y="61"/>
                    <a:pt x="136" y="63"/>
                    <a:pt x="134" y="64"/>
                  </a:cubicBezTo>
                  <a:cubicBezTo>
                    <a:pt x="97" y="86"/>
                    <a:pt x="97" y="86"/>
                    <a:pt x="97" y="86"/>
                  </a:cubicBezTo>
                  <a:cubicBezTo>
                    <a:pt x="96" y="87"/>
                    <a:pt x="94" y="87"/>
                    <a:pt x="92" y="87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18" y="132"/>
                    <a:pt x="18" y="132"/>
                    <a:pt x="18" y="132"/>
                  </a:cubicBezTo>
                  <a:cubicBezTo>
                    <a:pt x="47" y="169"/>
                    <a:pt x="47" y="169"/>
                    <a:pt x="47" y="169"/>
                  </a:cubicBezTo>
                  <a:cubicBezTo>
                    <a:pt x="48" y="171"/>
                    <a:pt x="48" y="172"/>
                    <a:pt x="48" y="174"/>
                  </a:cubicBezTo>
                  <a:cubicBezTo>
                    <a:pt x="49" y="217"/>
                    <a:pt x="49" y="217"/>
                    <a:pt x="49" y="217"/>
                  </a:cubicBezTo>
                  <a:cubicBezTo>
                    <a:pt x="49" y="219"/>
                    <a:pt x="48" y="220"/>
                    <a:pt x="47" y="222"/>
                  </a:cubicBezTo>
                  <a:cubicBezTo>
                    <a:pt x="20" y="260"/>
                    <a:pt x="20" y="260"/>
                    <a:pt x="20" y="260"/>
                  </a:cubicBezTo>
                  <a:cubicBezTo>
                    <a:pt x="49" y="308"/>
                    <a:pt x="49" y="308"/>
                    <a:pt x="49" y="308"/>
                  </a:cubicBezTo>
                  <a:cubicBezTo>
                    <a:pt x="96" y="302"/>
                    <a:pt x="96" y="302"/>
                    <a:pt x="96" y="302"/>
                  </a:cubicBezTo>
                  <a:cubicBezTo>
                    <a:pt x="96" y="302"/>
                    <a:pt x="96" y="302"/>
                    <a:pt x="97" y="302"/>
                  </a:cubicBezTo>
                  <a:close/>
                  <a:moveTo>
                    <a:pt x="186" y="281"/>
                  </a:moveTo>
                  <a:cubicBezTo>
                    <a:pt x="172" y="281"/>
                    <a:pt x="157" y="277"/>
                    <a:pt x="144" y="270"/>
                  </a:cubicBezTo>
                  <a:cubicBezTo>
                    <a:pt x="101" y="246"/>
                    <a:pt x="86" y="193"/>
                    <a:pt x="110" y="150"/>
                  </a:cubicBezTo>
                  <a:cubicBezTo>
                    <a:pt x="125" y="123"/>
                    <a:pt x="155" y="105"/>
                    <a:pt x="187" y="105"/>
                  </a:cubicBezTo>
                  <a:cubicBezTo>
                    <a:pt x="201" y="105"/>
                    <a:pt x="216" y="109"/>
                    <a:pt x="229" y="116"/>
                  </a:cubicBezTo>
                  <a:cubicBezTo>
                    <a:pt x="250" y="128"/>
                    <a:pt x="265" y="147"/>
                    <a:pt x="271" y="169"/>
                  </a:cubicBezTo>
                  <a:cubicBezTo>
                    <a:pt x="278" y="192"/>
                    <a:pt x="275" y="215"/>
                    <a:pt x="263" y="236"/>
                  </a:cubicBezTo>
                  <a:cubicBezTo>
                    <a:pt x="248" y="264"/>
                    <a:pt x="218" y="281"/>
                    <a:pt x="186" y="281"/>
                  </a:cubicBezTo>
                  <a:close/>
                  <a:moveTo>
                    <a:pt x="187" y="121"/>
                  </a:moveTo>
                  <a:cubicBezTo>
                    <a:pt x="160" y="121"/>
                    <a:pt x="136" y="135"/>
                    <a:pt x="124" y="158"/>
                  </a:cubicBezTo>
                  <a:cubicBezTo>
                    <a:pt x="104" y="193"/>
                    <a:pt x="117" y="237"/>
                    <a:pt x="151" y="256"/>
                  </a:cubicBezTo>
                  <a:cubicBezTo>
                    <a:pt x="162" y="262"/>
                    <a:pt x="174" y="265"/>
                    <a:pt x="186" y="265"/>
                  </a:cubicBezTo>
                  <a:cubicBezTo>
                    <a:pt x="213" y="265"/>
                    <a:pt x="237" y="251"/>
                    <a:pt x="249" y="228"/>
                  </a:cubicBezTo>
                  <a:cubicBezTo>
                    <a:pt x="259" y="211"/>
                    <a:pt x="261" y="192"/>
                    <a:pt x="256" y="174"/>
                  </a:cubicBezTo>
                  <a:cubicBezTo>
                    <a:pt x="250" y="155"/>
                    <a:pt x="238" y="140"/>
                    <a:pt x="222" y="130"/>
                  </a:cubicBezTo>
                  <a:cubicBezTo>
                    <a:pt x="211" y="124"/>
                    <a:pt x="199" y="121"/>
                    <a:pt x="187" y="1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3891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arch Engine Optimiz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Search Engine Optimization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9AB3-F2B2-44F1-B1C6-9B37F0775898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9CA1C-DEC7-4112-8616-F0595646E036}" type="slidenum">
              <a:rPr lang="en-US" smtClean="0"/>
              <a:t>‹#›</a:t>
            </a:fld>
            <a:endParaRPr lang="en-US"/>
          </a:p>
        </p:txBody>
      </p:sp>
      <p:grpSp>
        <p:nvGrpSpPr>
          <p:cNvPr id="28" name="Group 27"/>
          <p:cNvGrpSpPr/>
          <p:nvPr userDrawn="1"/>
        </p:nvGrpSpPr>
        <p:grpSpPr>
          <a:xfrm>
            <a:off x="467544" y="1443473"/>
            <a:ext cx="2187138" cy="2863984"/>
            <a:chOff x="545692" y="1323666"/>
            <a:chExt cx="2370124" cy="3103598"/>
          </a:xfrm>
        </p:grpSpPr>
        <p:grpSp>
          <p:nvGrpSpPr>
            <p:cNvPr id="7" name="Group 105"/>
            <p:cNvGrpSpPr>
              <a:grpSpLocks noChangeAspect="1"/>
            </p:cNvGrpSpPr>
            <p:nvPr userDrawn="1"/>
          </p:nvGrpSpPr>
          <p:grpSpPr bwMode="auto">
            <a:xfrm>
              <a:off x="545692" y="1323666"/>
              <a:ext cx="2370124" cy="2371676"/>
              <a:chOff x="273" y="1346"/>
              <a:chExt cx="1528" cy="1529"/>
            </a:xfrm>
          </p:grpSpPr>
          <p:sp>
            <p:nvSpPr>
              <p:cNvPr id="8" name="Line 106"/>
              <p:cNvSpPr>
                <a:spLocks noChangeShapeType="1"/>
              </p:cNvSpPr>
              <p:nvPr userDrawn="1"/>
            </p:nvSpPr>
            <p:spPr bwMode="auto">
              <a:xfrm>
                <a:off x="560" y="1758"/>
                <a:ext cx="0" cy="0"/>
              </a:xfrm>
              <a:prstGeom prst="line">
                <a:avLst/>
              </a:prstGeom>
              <a:noFill/>
              <a:ln w="19050" cap="flat">
                <a:solidFill>
                  <a:srgbClr val="3A3A3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9" name="Line 107"/>
              <p:cNvSpPr>
                <a:spLocks noChangeShapeType="1"/>
              </p:cNvSpPr>
              <p:nvPr userDrawn="1"/>
            </p:nvSpPr>
            <p:spPr bwMode="auto">
              <a:xfrm>
                <a:off x="559" y="1755"/>
                <a:ext cx="0" cy="0"/>
              </a:xfrm>
              <a:prstGeom prst="line">
                <a:avLst/>
              </a:prstGeom>
              <a:noFill/>
              <a:ln w="19050" cap="flat">
                <a:solidFill>
                  <a:srgbClr val="3A3A3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0" name="Freeform 108"/>
              <p:cNvSpPr>
                <a:spLocks/>
              </p:cNvSpPr>
              <p:nvPr userDrawn="1"/>
            </p:nvSpPr>
            <p:spPr bwMode="auto">
              <a:xfrm>
                <a:off x="1023" y="1668"/>
                <a:ext cx="416" cy="187"/>
              </a:xfrm>
              <a:custGeom>
                <a:avLst/>
                <a:gdLst>
                  <a:gd name="T0" fmla="*/ 0 w 416"/>
                  <a:gd name="T1" fmla="*/ 187 h 187"/>
                  <a:gd name="T2" fmla="*/ 416 w 416"/>
                  <a:gd name="T3" fmla="*/ 0 h 187"/>
                  <a:gd name="T4" fmla="*/ 0 w 416"/>
                  <a:gd name="T5" fmla="*/ 187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6" h="187">
                    <a:moveTo>
                      <a:pt x="0" y="187"/>
                    </a:moveTo>
                    <a:lnTo>
                      <a:pt x="416" y="0"/>
                    </a:lnTo>
                    <a:lnTo>
                      <a:pt x="0" y="187"/>
                    </a:lnTo>
                    <a:close/>
                  </a:path>
                </a:pathLst>
              </a:custGeom>
              <a:solidFill>
                <a:srgbClr val="B9F0DD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1" name="Line 109"/>
              <p:cNvSpPr>
                <a:spLocks noChangeShapeType="1"/>
              </p:cNvSpPr>
              <p:nvPr userDrawn="1"/>
            </p:nvSpPr>
            <p:spPr bwMode="auto">
              <a:xfrm flipV="1">
                <a:off x="1023" y="1668"/>
                <a:ext cx="416" cy="187"/>
              </a:xfrm>
              <a:prstGeom prst="line">
                <a:avLst/>
              </a:prstGeom>
              <a:noFill/>
              <a:ln w="19050" cap="rnd">
                <a:solidFill>
                  <a:srgbClr val="3A3A3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2" name="Freeform 110"/>
              <p:cNvSpPr>
                <a:spLocks/>
              </p:cNvSpPr>
              <p:nvPr userDrawn="1"/>
            </p:nvSpPr>
            <p:spPr bwMode="auto">
              <a:xfrm>
                <a:off x="1402" y="1668"/>
                <a:ext cx="37" cy="54"/>
              </a:xfrm>
              <a:custGeom>
                <a:avLst/>
                <a:gdLst>
                  <a:gd name="T0" fmla="*/ 37 w 37"/>
                  <a:gd name="T1" fmla="*/ 0 h 54"/>
                  <a:gd name="T2" fmla="*/ 0 w 37"/>
                  <a:gd name="T3" fmla="*/ 54 h 54"/>
                  <a:gd name="T4" fmla="*/ 37 w 37"/>
                  <a:gd name="T5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54">
                    <a:moveTo>
                      <a:pt x="37" y="0"/>
                    </a:moveTo>
                    <a:lnTo>
                      <a:pt x="0" y="54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B9F0DD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3" name="Line 111"/>
              <p:cNvSpPr>
                <a:spLocks noChangeShapeType="1"/>
              </p:cNvSpPr>
              <p:nvPr userDrawn="1"/>
            </p:nvSpPr>
            <p:spPr bwMode="auto">
              <a:xfrm flipH="1">
                <a:off x="1402" y="1668"/>
                <a:ext cx="37" cy="54"/>
              </a:xfrm>
              <a:prstGeom prst="line">
                <a:avLst/>
              </a:prstGeom>
              <a:noFill/>
              <a:ln w="19050" cap="rnd">
                <a:solidFill>
                  <a:srgbClr val="3A3A3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4" name="Freeform 112"/>
              <p:cNvSpPr>
                <a:spLocks/>
              </p:cNvSpPr>
              <p:nvPr userDrawn="1"/>
            </p:nvSpPr>
            <p:spPr bwMode="auto">
              <a:xfrm>
                <a:off x="1039" y="1776"/>
                <a:ext cx="430" cy="280"/>
              </a:xfrm>
              <a:custGeom>
                <a:avLst/>
                <a:gdLst>
                  <a:gd name="T0" fmla="*/ 401 w 430"/>
                  <a:gd name="T1" fmla="*/ 0 h 280"/>
                  <a:gd name="T2" fmla="*/ 330 w 430"/>
                  <a:gd name="T3" fmla="*/ 0 h 280"/>
                  <a:gd name="T4" fmla="*/ 330 w 430"/>
                  <a:gd name="T5" fmla="*/ 248 h 280"/>
                  <a:gd name="T6" fmla="*/ 301 w 430"/>
                  <a:gd name="T7" fmla="*/ 248 h 280"/>
                  <a:gd name="T8" fmla="*/ 301 w 430"/>
                  <a:gd name="T9" fmla="*/ 102 h 280"/>
                  <a:gd name="T10" fmla="*/ 230 w 430"/>
                  <a:gd name="T11" fmla="*/ 102 h 280"/>
                  <a:gd name="T12" fmla="*/ 230 w 430"/>
                  <a:gd name="T13" fmla="*/ 248 h 280"/>
                  <a:gd name="T14" fmla="*/ 201 w 430"/>
                  <a:gd name="T15" fmla="*/ 248 h 280"/>
                  <a:gd name="T16" fmla="*/ 201 w 430"/>
                  <a:gd name="T17" fmla="*/ 70 h 280"/>
                  <a:gd name="T18" fmla="*/ 130 w 430"/>
                  <a:gd name="T19" fmla="*/ 70 h 280"/>
                  <a:gd name="T20" fmla="*/ 130 w 430"/>
                  <a:gd name="T21" fmla="*/ 248 h 280"/>
                  <a:gd name="T22" fmla="*/ 100 w 430"/>
                  <a:gd name="T23" fmla="*/ 248 h 280"/>
                  <a:gd name="T24" fmla="*/ 100 w 430"/>
                  <a:gd name="T25" fmla="*/ 148 h 280"/>
                  <a:gd name="T26" fmla="*/ 29 w 430"/>
                  <a:gd name="T27" fmla="*/ 148 h 280"/>
                  <a:gd name="T28" fmla="*/ 29 w 430"/>
                  <a:gd name="T29" fmla="*/ 248 h 280"/>
                  <a:gd name="T30" fmla="*/ 0 w 430"/>
                  <a:gd name="T31" fmla="*/ 248 h 280"/>
                  <a:gd name="T32" fmla="*/ 0 w 430"/>
                  <a:gd name="T33" fmla="*/ 280 h 280"/>
                  <a:gd name="T34" fmla="*/ 430 w 430"/>
                  <a:gd name="T35" fmla="*/ 280 h 280"/>
                  <a:gd name="T36" fmla="*/ 430 w 430"/>
                  <a:gd name="T37" fmla="*/ 248 h 280"/>
                  <a:gd name="T38" fmla="*/ 401 w 430"/>
                  <a:gd name="T39" fmla="*/ 248 h 280"/>
                  <a:gd name="T40" fmla="*/ 401 w 430"/>
                  <a:gd name="T41" fmla="*/ 0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30" h="280">
                    <a:moveTo>
                      <a:pt x="401" y="0"/>
                    </a:moveTo>
                    <a:lnTo>
                      <a:pt x="330" y="0"/>
                    </a:lnTo>
                    <a:lnTo>
                      <a:pt x="330" y="248"/>
                    </a:lnTo>
                    <a:lnTo>
                      <a:pt x="301" y="248"/>
                    </a:lnTo>
                    <a:lnTo>
                      <a:pt x="301" y="102"/>
                    </a:lnTo>
                    <a:lnTo>
                      <a:pt x="230" y="102"/>
                    </a:lnTo>
                    <a:lnTo>
                      <a:pt x="230" y="248"/>
                    </a:lnTo>
                    <a:lnTo>
                      <a:pt x="201" y="248"/>
                    </a:lnTo>
                    <a:lnTo>
                      <a:pt x="201" y="70"/>
                    </a:lnTo>
                    <a:lnTo>
                      <a:pt x="130" y="70"/>
                    </a:lnTo>
                    <a:lnTo>
                      <a:pt x="130" y="248"/>
                    </a:lnTo>
                    <a:lnTo>
                      <a:pt x="100" y="248"/>
                    </a:lnTo>
                    <a:lnTo>
                      <a:pt x="100" y="148"/>
                    </a:lnTo>
                    <a:lnTo>
                      <a:pt x="29" y="148"/>
                    </a:lnTo>
                    <a:lnTo>
                      <a:pt x="29" y="248"/>
                    </a:lnTo>
                    <a:lnTo>
                      <a:pt x="0" y="248"/>
                    </a:lnTo>
                    <a:lnTo>
                      <a:pt x="0" y="280"/>
                    </a:lnTo>
                    <a:lnTo>
                      <a:pt x="430" y="280"/>
                    </a:lnTo>
                    <a:lnTo>
                      <a:pt x="430" y="248"/>
                    </a:lnTo>
                    <a:lnTo>
                      <a:pt x="401" y="248"/>
                    </a:lnTo>
                    <a:lnTo>
                      <a:pt x="401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 cap="flat">
                <a:solidFill>
                  <a:srgbClr val="3A3A3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5" name="Freeform 113"/>
              <p:cNvSpPr>
                <a:spLocks/>
              </p:cNvSpPr>
              <p:nvPr userDrawn="1"/>
            </p:nvSpPr>
            <p:spPr bwMode="auto">
              <a:xfrm>
                <a:off x="1375" y="1658"/>
                <a:ext cx="64" cy="10"/>
              </a:xfrm>
              <a:custGeom>
                <a:avLst/>
                <a:gdLst>
                  <a:gd name="T0" fmla="*/ 64 w 64"/>
                  <a:gd name="T1" fmla="*/ 10 h 10"/>
                  <a:gd name="T2" fmla="*/ 0 w 64"/>
                  <a:gd name="T3" fmla="*/ 0 h 10"/>
                  <a:gd name="T4" fmla="*/ 64 w 64"/>
                  <a:gd name="T5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4" h="10">
                    <a:moveTo>
                      <a:pt x="64" y="10"/>
                    </a:moveTo>
                    <a:lnTo>
                      <a:pt x="0" y="0"/>
                    </a:lnTo>
                    <a:lnTo>
                      <a:pt x="64" y="10"/>
                    </a:lnTo>
                    <a:close/>
                  </a:path>
                </a:pathLst>
              </a:custGeom>
              <a:solidFill>
                <a:srgbClr val="B9F0DD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6" name="Line 114"/>
              <p:cNvSpPr>
                <a:spLocks noChangeShapeType="1"/>
              </p:cNvSpPr>
              <p:nvPr userDrawn="1"/>
            </p:nvSpPr>
            <p:spPr bwMode="auto">
              <a:xfrm flipH="1" flipV="1">
                <a:off x="1375" y="1658"/>
                <a:ext cx="64" cy="10"/>
              </a:xfrm>
              <a:prstGeom prst="line">
                <a:avLst/>
              </a:prstGeom>
              <a:noFill/>
              <a:ln w="19050" cap="rnd">
                <a:solidFill>
                  <a:srgbClr val="3A3A3A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7" name="Freeform 115"/>
              <p:cNvSpPr>
                <a:spLocks noEditPoints="1"/>
              </p:cNvSpPr>
              <p:nvPr userDrawn="1"/>
            </p:nvSpPr>
            <p:spPr bwMode="auto">
              <a:xfrm>
                <a:off x="273" y="1346"/>
                <a:ext cx="1528" cy="1529"/>
              </a:xfrm>
              <a:custGeom>
                <a:avLst/>
                <a:gdLst>
                  <a:gd name="T0" fmla="*/ 2327 w 2655"/>
                  <a:gd name="T1" fmla="*/ 1513 h 2657"/>
                  <a:gd name="T2" fmla="*/ 2327 w 2655"/>
                  <a:gd name="T3" fmla="*/ 327 h 2657"/>
                  <a:gd name="T4" fmla="*/ 1142 w 2655"/>
                  <a:gd name="T5" fmla="*/ 327 h 2657"/>
                  <a:gd name="T6" fmla="*/ 1075 w 2655"/>
                  <a:gd name="T7" fmla="*/ 1438 h 2657"/>
                  <a:gd name="T8" fmla="*/ 1037 w 2655"/>
                  <a:gd name="T9" fmla="*/ 1476 h 2657"/>
                  <a:gd name="T10" fmla="*/ 1020 w 2655"/>
                  <a:gd name="T11" fmla="*/ 1459 h 2657"/>
                  <a:gd name="T12" fmla="*/ 964 w 2655"/>
                  <a:gd name="T13" fmla="*/ 1515 h 2657"/>
                  <a:gd name="T14" fmla="*/ 981 w 2655"/>
                  <a:gd name="T15" fmla="*/ 1532 h 2657"/>
                  <a:gd name="T16" fmla="*/ 8 w 2655"/>
                  <a:gd name="T17" fmla="*/ 2505 h 2657"/>
                  <a:gd name="T18" fmla="*/ 0 w 2655"/>
                  <a:gd name="T19" fmla="*/ 2524 h 2657"/>
                  <a:gd name="T20" fmla="*/ 8 w 2655"/>
                  <a:gd name="T21" fmla="*/ 2544 h 2657"/>
                  <a:gd name="T22" fmla="*/ 111 w 2655"/>
                  <a:gd name="T23" fmla="*/ 2647 h 2657"/>
                  <a:gd name="T24" fmla="*/ 150 w 2655"/>
                  <a:gd name="T25" fmla="*/ 2647 h 2657"/>
                  <a:gd name="T26" fmla="*/ 1123 w 2655"/>
                  <a:gd name="T27" fmla="*/ 1674 h 2657"/>
                  <a:gd name="T28" fmla="*/ 1140 w 2655"/>
                  <a:gd name="T29" fmla="*/ 1691 h 2657"/>
                  <a:gd name="T30" fmla="*/ 1196 w 2655"/>
                  <a:gd name="T31" fmla="*/ 1635 h 2657"/>
                  <a:gd name="T32" fmla="*/ 1179 w 2655"/>
                  <a:gd name="T33" fmla="*/ 1618 h 2657"/>
                  <a:gd name="T34" fmla="*/ 1217 w 2655"/>
                  <a:gd name="T35" fmla="*/ 1579 h 2657"/>
                  <a:gd name="T36" fmla="*/ 2327 w 2655"/>
                  <a:gd name="T37" fmla="*/ 1513 h 2657"/>
                  <a:gd name="T38" fmla="*/ 1258 w 2655"/>
                  <a:gd name="T39" fmla="*/ 443 h 2657"/>
                  <a:gd name="T40" fmla="*/ 2211 w 2655"/>
                  <a:gd name="T41" fmla="*/ 443 h 2657"/>
                  <a:gd name="T42" fmla="*/ 2211 w 2655"/>
                  <a:gd name="T43" fmla="*/ 1397 h 2657"/>
                  <a:gd name="T44" fmla="*/ 1258 w 2655"/>
                  <a:gd name="T45" fmla="*/ 1397 h 2657"/>
                  <a:gd name="T46" fmla="*/ 1258 w 2655"/>
                  <a:gd name="T47" fmla="*/ 443 h 26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655" h="2657">
                    <a:moveTo>
                      <a:pt x="2327" y="1513"/>
                    </a:moveTo>
                    <a:cubicBezTo>
                      <a:pt x="2655" y="1185"/>
                      <a:pt x="2655" y="654"/>
                      <a:pt x="2327" y="327"/>
                    </a:cubicBezTo>
                    <a:cubicBezTo>
                      <a:pt x="2000" y="0"/>
                      <a:pt x="1469" y="0"/>
                      <a:pt x="1142" y="327"/>
                    </a:cubicBezTo>
                    <a:cubicBezTo>
                      <a:pt x="838" y="630"/>
                      <a:pt x="816" y="1109"/>
                      <a:pt x="1075" y="1438"/>
                    </a:cubicBezTo>
                    <a:cubicBezTo>
                      <a:pt x="1037" y="1476"/>
                      <a:pt x="1037" y="1476"/>
                      <a:pt x="1037" y="1476"/>
                    </a:cubicBezTo>
                    <a:cubicBezTo>
                      <a:pt x="1020" y="1459"/>
                      <a:pt x="1020" y="1459"/>
                      <a:pt x="1020" y="1459"/>
                    </a:cubicBezTo>
                    <a:cubicBezTo>
                      <a:pt x="964" y="1515"/>
                      <a:pt x="964" y="1515"/>
                      <a:pt x="964" y="1515"/>
                    </a:cubicBezTo>
                    <a:cubicBezTo>
                      <a:pt x="981" y="1532"/>
                      <a:pt x="981" y="1532"/>
                      <a:pt x="981" y="1532"/>
                    </a:cubicBezTo>
                    <a:cubicBezTo>
                      <a:pt x="8" y="2505"/>
                      <a:pt x="8" y="2505"/>
                      <a:pt x="8" y="2505"/>
                    </a:cubicBezTo>
                    <a:cubicBezTo>
                      <a:pt x="3" y="2510"/>
                      <a:pt x="0" y="2517"/>
                      <a:pt x="0" y="2524"/>
                    </a:cubicBezTo>
                    <a:cubicBezTo>
                      <a:pt x="0" y="2532"/>
                      <a:pt x="3" y="2539"/>
                      <a:pt x="8" y="2544"/>
                    </a:cubicBezTo>
                    <a:cubicBezTo>
                      <a:pt x="111" y="2647"/>
                      <a:pt x="111" y="2647"/>
                      <a:pt x="111" y="2647"/>
                    </a:cubicBezTo>
                    <a:cubicBezTo>
                      <a:pt x="122" y="2657"/>
                      <a:pt x="139" y="2657"/>
                      <a:pt x="150" y="2647"/>
                    </a:cubicBezTo>
                    <a:cubicBezTo>
                      <a:pt x="1123" y="1674"/>
                      <a:pt x="1123" y="1674"/>
                      <a:pt x="1123" y="1674"/>
                    </a:cubicBezTo>
                    <a:cubicBezTo>
                      <a:pt x="1140" y="1691"/>
                      <a:pt x="1140" y="1691"/>
                      <a:pt x="1140" y="1691"/>
                    </a:cubicBezTo>
                    <a:cubicBezTo>
                      <a:pt x="1196" y="1635"/>
                      <a:pt x="1196" y="1635"/>
                      <a:pt x="1196" y="1635"/>
                    </a:cubicBezTo>
                    <a:cubicBezTo>
                      <a:pt x="1179" y="1618"/>
                      <a:pt x="1179" y="1618"/>
                      <a:pt x="1179" y="1618"/>
                    </a:cubicBezTo>
                    <a:cubicBezTo>
                      <a:pt x="1217" y="1579"/>
                      <a:pt x="1217" y="1579"/>
                      <a:pt x="1217" y="1579"/>
                    </a:cubicBezTo>
                    <a:cubicBezTo>
                      <a:pt x="1546" y="1838"/>
                      <a:pt x="2024" y="1816"/>
                      <a:pt x="2327" y="1513"/>
                    </a:cubicBezTo>
                    <a:close/>
                    <a:moveTo>
                      <a:pt x="1258" y="443"/>
                    </a:moveTo>
                    <a:cubicBezTo>
                      <a:pt x="1521" y="180"/>
                      <a:pt x="1948" y="180"/>
                      <a:pt x="2211" y="443"/>
                    </a:cubicBezTo>
                    <a:cubicBezTo>
                      <a:pt x="2475" y="706"/>
                      <a:pt x="2475" y="1133"/>
                      <a:pt x="2211" y="1397"/>
                    </a:cubicBezTo>
                    <a:cubicBezTo>
                      <a:pt x="1948" y="1660"/>
                      <a:pt x="1521" y="1660"/>
                      <a:pt x="1258" y="1397"/>
                    </a:cubicBezTo>
                    <a:cubicBezTo>
                      <a:pt x="994" y="1133"/>
                      <a:pt x="994" y="706"/>
                      <a:pt x="1258" y="443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9050" cap="flat">
                <a:solidFill>
                  <a:srgbClr val="3A3A3A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  <p:sp>
            <p:nvSpPr>
              <p:cNvPr id="18" name="Line 116"/>
              <p:cNvSpPr>
                <a:spLocks noChangeShapeType="1"/>
              </p:cNvSpPr>
              <p:nvPr userDrawn="1"/>
            </p:nvSpPr>
            <p:spPr bwMode="auto">
              <a:xfrm flipV="1">
                <a:off x="349" y="2329"/>
                <a:ext cx="509" cy="508"/>
              </a:xfrm>
              <a:prstGeom prst="line">
                <a:avLst/>
              </a:prstGeom>
              <a:noFill/>
              <a:ln w="19050" cap="rnd">
                <a:solidFill>
                  <a:schemeClr val="accent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Roboto Condensed Light" panose="02000000000000000000" pitchFamily="2" charset="0"/>
                  <a:ea typeface="Roboto Condensed Light" panose="02000000000000000000" pitchFamily="2" charset="0"/>
                </a:endParaRPr>
              </a:p>
            </p:txBody>
          </p:sp>
        </p:grpSp>
        <p:sp>
          <p:nvSpPr>
            <p:cNvPr id="19" name="Freeform 16"/>
            <p:cNvSpPr>
              <a:spLocks/>
            </p:cNvSpPr>
            <p:nvPr userDrawn="1"/>
          </p:nvSpPr>
          <p:spPr bwMode="auto">
            <a:xfrm>
              <a:off x="732411" y="2859782"/>
              <a:ext cx="958808" cy="1381981"/>
            </a:xfrm>
            <a:custGeom>
              <a:avLst/>
              <a:gdLst>
                <a:gd name="T0" fmla="*/ 654 w 924"/>
                <a:gd name="T1" fmla="*/ 1027 h 1333"/>
                <a:gd name="T2" fmla="*/ 620 w 924"/>
                <a:gd name="T3" fmla="*/ 1007 h 1333"/>
                <a:gd name="T4" fmla="*/ 612 w 924"/>
                <a:gd name="T5" fmla="*/ 1001 h 1333"/>
                <a:gd name="T6" fmla="*/ 577 w 924"/>
                <a:gd name="T7" fmla="*/ 1014 h 1333"/>
                <a:gd name="T8" fmla="*/ 577 w 924"/>
                <a:gd name="T9" fmla="*/ 933 h 1333"/>
                <a:gd name="T10" fmla="*/ 801 w 924"/>
                <a:gd name="T11" fmla="*/ 645 h 1333"/>
                <a:gd name="T12" fmla="*/ 809 w 924"/>
                <a:gd name="T13" fmla="*/ 647 h 1333"/>
                <a:gd name="T14" fmla="*/ 859 w 924"/>
                <a:gd name="T15" fmla="*/ 547 h 1333"/>
                <a:gd name="T16" fmla="*/ 829 w 924"/>
                <a:gd name="T17" fmla="*/ 454 h 1333"/>
                <a:gd name="T18" fmla="*/ 831 w 924"/>
                <a:gd name="T19" fmla="*/ 409 h 1333"/>
                <a:gd name="T20" fmla="*/ 744 w 924"/>
                <a:gd name="T21" fmla="*/ 144 h 1333"/>
                <a:gd name="T22" fmla="*/ 685 w 924"/>
                <a:gd name="T23" fmla="*/ 83 h 1333"/>
                <a:gd name="T24" fmla="*/ 513 w 924"/>
                <a:gd name="T25" fmla="*/ 0 h 1333"/>
                <a:gd name="T26" fmla="*/ 401 w 924"/>
                <a:gd name="T27" fmla="*/ 29 h 1333"/>
                <a:gd name="T28" fmla="*/ 317 w 924"/>
                <a:gd name="T29" fmla="*/ 50 h 1333"/>
                <a:gd name="T30" fmla="*/ 213 w 924"/>
                <a:gd name="T31" fmla="*/ 114 h 1333"/>
                <a:gd name="T32" fmla="*/ 170 w 924"/>
                <a:gd name="T33" fmla="*/ 201 h 1333"/>
                <a:gd name="T34" fmla="*/ 102 w 924"/>
                <a:gd name="T35" fmla="*/ 326 h 1333"/>
                <a:gd name="T36" fmla="*/ 104 w 924"/>
                <a:gd name="T37" fmla="*/ 456 h 1333"/>
                <a:gd name="T38" fmla="*/ 76 w 924"/>
                <a:gd name="T39" fmla="*/ 547 h 1333"/>
                <a:gd name="T40" fmla="*/ 125 w 924"/>
                <a:gd name="T41" fmla="*/ 647 h 1333"/>
                <a:gd name="T42" fmla="*/ 132 w 924"/>
                <a:gd name="T43" fmla="*/ 645 h 1333"/>
                <a:gd name="T44" fmla="*/ 349 w 924"/>
                <a:gd name="T45" fmla="*/ 932 h 1333"/>
                <a:gd name="T46" fmla="*/ 349 w 924"/>
                <a:gd name="T47" fmla="*/ 1016 h 1333"/>
                <a:gd name="T48" fmla="*/ 312 w 924"/>
                <a:gd name="T49" fmla="*/ 1001 h 1333"/>
                <a:gd name="T50" fmla="*/ 305 w 924"/>
                <a:gd name="T51" fmla="*/ 1007 h 1333"/>
                <a:gd name="T52" fmla="*/ 272 w 924"/>
                <a:gd name="T53" fmla="*/ 1027 h 1333"/>
                <a:gd name="T54" fmla="*/ 0 w 924"/>
                <a:gd name="T55" fmla="*/ 1221 h 1333"/>
                <a:gd name="T56" fmla="*/ 209 w 924"/>
                <a:gd name="T57" fmla="*/ 1332 h 1333"/>
                <a:gd name="T58" fmla="*/ 719 w 924"/>
                <a:gd name="T59" fmla="*/ 1329 h 1333"/>
                <a:gd name="T60" fmla="*/ 924 w 924"/>
                <a:gd name="T61" fmla="*/ 1219 h 1333"/>
                <a:gd name="T62" fmla="*/ 654 w 924"/>
                <a:gd name="T63" fmla="*/ 1027 h 1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24" h="1333">
                  <a:moveTo>
                    <a:pt x="654" y="1027"/>
                  </a:moveTo>
                  <a:cubicBezTo>
                    <a:pt x="642" y="1024"/>
                    <a:pt x="628" y="1014"/>
                    <a:pt x="620" y="1007"/>
                  </a:cubicBezTo>
                  <a:cubicBezTo>
                    <a:pt x="615" y="1003"/>
                    <a:pt x="612" y="1001"/>
                    <a:pt x="612" y="1001"/>
                  </a:cubicBezTo>
                  <a:cubicBezTo>
                    <a:pt x="577" y="1014"/>
                    <a:pt x="577" y="1014"/>
                    <a:pt x="577" y="1014"/>
                  </a:cubicBezTo>
                  <a:cubicBezTo>
                    <a:pt x="577" y="933"/>
                    <a:pt x="577" y="933"/>
                    <a:pt x="577" y="933"/>
                  </a:cubicBezTo>
                  <a:cubicBezTo>
                    <a:pt x="685" y="889"/>
                    <a:pt x="774" y="780"/>
                    <a:pt x="801" y="645"/>
                  </a:cubicBezTo>
                  <a:cubicBezTo>
                    <a:pt x="803" y="646"/>
                    <a:pt x="806" y="647"/>
                    <a:pt x="809" y="647"/>
                  </a:cubicBezTo>
                  <a:cubicBezTo>
                    <a:pt x="837" y="647"/>
                    <a:pt x="859" y="602"/>
                    <a:pt x="859" y="547"/>
                  </a:cubicBezTo>
                  <a:cubicBezTo>
                    <a:pt x="859" y="505"/>
                    <a:pt x="847" y="469"/>
                    <a:pt x="829" y="454"/>
                  </a:cubicBezTo>
                  <a:cubicBezTo>
                    <a:pt x="830" y="439"/>
                    <a:pt x="828" y="424"/>
                    <a:pt x="831" y="409"/>
                  </a:cubicBezTo>
                  <a:cubicBezTo>
                    <a:pt x="860" y="239"/>
                    <a:pt x="744" y="166"/>
                    <a:pt x="744" y="144"/>
                  </a:cubicBezTo>
                  <a:cubicBezTo>
                    <a:pt x="730" y="119"/>
                    <a:pt x="711" y="99"/>
                    <a:pt x="685" y="83"/>
                  </a:cubicBezTo>
                  <a:cubicBezTo>
                    <a:pt x="665" y="70"/>
                    <a:pt x="501" y="20"/>
                    <a:pt x="513" y="0"/>
                  </a:cubicBezTo>
                  <a:cubicBezTo>
                    <a:pt x="511" y="0"/>
                    <a:pt x="442" y="29"/>
                    <a:pt x="401" y="29"/>
                  </a:cubicBezTo>
                  <a:cubicBezTo>
                    <a:pt x="366" y="29"/>
                    <a:pt x="347" y="34"/>
                    <a:pt x="317" y="50"/>
                  </a:cubicBezTo>
                  <a:cubicBezTo>
                    <a:pt x="281" y="69"/>
                    <a:pt x="245" y="90"/>
                    <a:pt x="213" y="114"/>
                  </a:cubicBezTo>
                  <a:cubicBezTo>
                    <a:pt x="201" y="124"/>
                    <a:pt x="142" y="197"/>
                    <a:pt x="170" y="201"/>
                  </a:cubicBezTo>
                  <a:cubicBezTo>
                    <a:pt x="135" y="233"/>
                    <a:pt x="111" y="280"/>
                    <a:pt x="102" y="326"/>
                  </a:cubicBezTo>
                  <a:cubicBezTo>
                    <a:pt x="94" y="368"/>
                    <a:pt x="103" y="413"/>
                    <a:pt x="104" y="456"/>
                  </a:cubicBezTo>
                  <a:cubicBezTo>
                    <a:pt x="87" y="471"/>
                    <a:pt x="76" y="506"/>
                    <a:pt x="76" y="547"/>
                  </a:cubicBezTo>
                  <a:cubicBezTo>
                    <a:pt x="76" y="602"/>
                    <a:pt x="98" y="647"/>
                    <a:pt x="125" y="647"/>
                  </a:cubicBezTo>
                  <a:cubicBezTo>
                    <a:pt x="128" y="647"/>
                    <a:pt x="129" y="646"/>
                    <a:pt x="132" y="645"/>
                  </a:cubicBezTo>
                  <a:cubicBezTo>
                    <a:pt x="158" y="778"/>
                    <a:pt x="249" y="886"/>
                    <a:pt x="349" y="932"/>
                  </a:cubicBezTo>
                  <a:cubicBezTo>
                    <a:pt x="349" y="1016"/>
                    <a:pt x="349" y="1016"/>
                    <a:pt x="349" y="1016"/>
                  </a:cubicBezTo>
                  <a:cubicBezTo>
                    <a:pt x="312" y="1001"/>
                    <a:pt x="312" y="1001"/>
                    <a:pt x="312" y="1001"/>
                  </a:cubicBezTo>
                  <a:cubicBezTo>
                    <a:pt x="312" y="1001"/>
                    <a:pt x="310" y="1003"/>
                    <a:pt x="305" y="1007"/>
                  </a:cubicBezTo>
                  <a:cubicBezTo>
                    <a:pt x="297" y="1014"/>
                    <a:pt x="283" y="1024"/>
                    <a:pt x="272" y="1027"/>
                  </a:cubicBezTo>
                  <a:cubicBezTo>
                    <a:pt x="229" y="1040"/>
                    <a:pt x="88" y="1038"/>
                    <a:pt x="0" y="1221"/>
                  </a:cubicBezTo>
                  <a:cubicBezTo>
                    <a:pt x="63" y="1268"/>
                    <a:pt x="133" y="1306"/>
                    <a:pt x="209" y="1332"/>
                  </a:cubicBezTo>
                  <a:cubicBezTo>
                    <a:pt x="210" y="1333"/>
                    <a:pt x="717" y="1330"/>
                    <a:pt x="719" y="1329"/>
                  </a:cubicBezTo>
                  <a:cubicBezTo>
                    <a:pt x="793" y="1303"/>
                    <a:pt x="863" y="1265"/>
                    <a:pt x="924" y="1219"/>
                  </a:cubicBezTo>
                  <a:cubicBezTo>
                    <a:pt x="837" y="1038"/>
                    <a:pt x="696" y="1040"/>
                    <a:pt x="654" y="1027"/>
                  </a:cubicBezTo>
                  <a:close/>
                </a:path>
              </a:pathLst>
            </a:custGeom>
            <a:solidFill>
              <a:schemeClr val="tx1"/>
            </a:solidFill>
            <a:ln w="19050" cap="flat">
              <a:solidFill>
                <a:srgbClr val="3A3A3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  <p:sp>
          <p:nvSpPr>
            <p:cNvPr id="20" name="Freeform 17"/>
            <p:cNvSpPr>
              <a:spLocks/>
            </p:cNvSpPr>
            <p:nvPr userDrawn="1"/>
          </p:nvSpPr>
          <p:spPr bwMode="auto">
            <a:xfrm>
              <a:off x="1666872" y="3155424"/>
              <a:ext cx="990111" cy="1271840"/>
            </a:xfrm>
            <a:custGeom>
              <a:avLst/>
              <a:gdLst>
                <a:gd name="T0" fmla="*/ 767 w 954"/>
                <a:gd name="T1" fmla="*/ 933 h 1226"/>
                <a:gd name="T2" fmla="*/ 883 w 954"/>
                <a:gd name="T3" fmla="*/ 836 h 1226"/>
                <a:gd name="T4" fmla="*/ 749 w 954"/>
                <a:gd name="T5" fmla="*/ 742 h 1226"/>
                <a:gd name="T6" fmla="*/ 860 w 954"/>
                <a:gd name="T7" fmla="*/ 496 h 1226"/>
                <a:gd name="T8" fmla="*/ 865 w 954"/>
                <a:gd name="T9" fmla="*/ 440 h 1226"/>
                <a:gd name="T10" fmla="*/ 866 w 954"/>
                <a:gd name="T11" fmla="*/ 415 h 1226"/>
                <a:gd name="T12" fmla="*/ 864 w 954"/>
                <a:gd name="T13" fmla="*/ 383 h 1226"/>
                <a:gd name="T14" fmla="*/ 830 w 954"/>
                <a:gd name="T15" fmla="*/ 243 h 1226"/>
                <a:gd name="T16" fmla="*/ 746 w 954"/>
                <a:gd name="T17" fmla="*/ 112 h 1226"/>
                <a:gd name="T18" fmla="*/ 505 w 954"/>
                <a:gd name="T19" fmla="*/ 1 h 1226"/>
                <a:gd name="T20" fmla="*/ 478 w 954"/>
                <a:gd name="T21" fmla="*/ 0 h 1226"/>
                <a:gd name="T22" fmla="*/ 209 w 954"/>
                <a:gd name="T23" fmla="*/ 112 h 1226"/>
                <a:gd name="T24" fmla="*/ 125 w 954"/>
                <a:gd name="T25" fmla="*/ 243 h 1226"/>
                <a:gd name="T26" fmla="*/ 123 w 954"/>
                <a:gd name="T27" fmla="*/ 247 h 1226"/>
                <a:gd name="T28" fmla="*/ 90 w 954"/>
                <a:gd name="T29" fmla="*/ 410 h 1226"/>
                <a:gd name="T30" fmla="*/ 206 w 954"/>
                <a:gd name="T31" fmla="*/ 742 h 1226"/>
                <a:gd name="T32" fmla="*/ 72 w 954"/>
                <a:gd name="T33" fmla="*/ 836 h 1226"/>
                <a:gd name="T34" fmla="*/ 188 w 954"/>
                <a:gd name="T35" fmla="*/ 933 h 1226"/>
                <a:gd name="T36" fmla="*/ 0 w 954"/>
                <a:gd name="T37" fmla="*/ 1111 h 1226"/>
                <a:gd name="T38" fmla="*/ 215 w 954"/>
                <a:gd name="T39" fmla="*/ 1226 h 1226"/>
                <a:gd name="T40" fmla="*/ 742 w 954"/>
                <a:gd name="T41" fmla="*/ 1222 h 1226"/>
                <a:gd name="T42" fmla="*/ 954 w 954"/>
                <a:gd name="T43" fmla="*/ 1108 h 1226"/>
                <a:gd name="T44" fmla="*/ 767 w 954"/>
                <a:gd name="T45" fmla="*/ 933 h 1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54" h="1226">
                  <a:moveTo>
                    <a:pt x="767" y="933"/>
                  </a:moveTo>
                  <a:cubicBezTo>
                    <a:pt x="835" y="883"/>
                    <a:pt x="883" y="836"/>
                    <a:pt x="883" y="836"/>
                  </a:cubicBezTo>
                  <a:cubicBezTo>
                    <a:pt x="883" y="836"/>
                    <a:pt x="655" y="843"/>
                    <a:pt x="749" y="742"/>
                  </a:cubicBezTo>
                  <a:cubicBezTo>
                    <a:pt x="813" y="666"/>
                    <a:pt x="848" y="579"/>
                    <a:pt x="860" y="496"/>
                  </a:cubicBezTo>
                  <a:cubicBezTo>
                    <a:pt x="863" y="477"/>
                    <a:pt x="864" y="458"/>
                    <a:pt x="865" y="440"/>
                  </a:cubicBezTo>
                  <a:cubicBezTo>
                    <a:pt x="866" y="432"/>
                    <a:pt x="866" y="424"/>
                    <a:pt x="866" y="415"/>
                  </a:cubicBezTo>
                  <a:cubicBezTo>
                    <a:pt x="866" y="404"/>
                    <a:pt x="866" y="393"/>
                    <a:pt x="864" y="383"/>
                  </a:cubicBezTo>
                  <a:cubicBezTo>
                    <a:pt x="860" y="330"/>
                    <a:pt x="848" y="282"/>
                    <a:pt x="830" y="243"/>
                  </a:cubicBezTo>
                  <a:cubicBezTo>
                    <a:pt x="811" y="194"/>
                    <a:pt x="782" y="149"/>
                    <a:pt x="746" y="112"/>
                  </a:cubicBezTo>
                  <a:cubicBezTo>
                    <a:pt x="683" y="49"/>
                    <a:pt x="599" y="8"/>
                    <a:pt x="505" y="1"/>
                  </a:cubicBezTo>
                  <a:cubicBezTo>
                    <a:pt x="496" y="1"/>
                    <a:pt x="487" y="0"/>
                    <a:pt x="478" y="0"/>
                  </a:cubicBezTo>
                  <a:cubicBezTo>
                    <a:pt x="373" y="0"/>
                    <a:pt x="278" y="43"/>
                    <a:pt x="209" y="112"/>
                  </a:cubicBezTo>
                  <a:cubicBezTo>
                    <a:pt x="173" y="149"/>
                    <a:pt x="144" y="193"/>
                    <a:pt x="125" y="243"/>
                  </a:cubicBezTo>
                  <a:cubicBezTo>
                    <a:pt x="125" y="244"/>
                    <a:pt x="124" y="246"/>
                    <a:pt x="123" y="247"/>
                  </a:cubicBezTo>
                  <a:cubicBezTo>
                    <a:pt x="101" y="297"/>
                    <a:pt x="88" y="352"/>
                    <a:pt x="90" y="410"/>
                  </a:cubicBezTo>
                  <a:cubicBezTo>
                    <a:pt x="87" y="517"/>
                    <a:pt x="119" y="639"/>
                    <a:pt x="206" y="742"/>
                  </a:cubicBezTo>
                  <a:cubicBezTo>
                    <a:pt x="300" y="843"/>
                    <a:pt x="72" y="836"/>
                    <a:pt x="72" y="836"/>
                  </a:cubicBezTo>
                  <a:cubicBezTo>
                    <a:pt x="72" y="836"/>
                    <a:pt x="120" y="883"/>
                    <a:pt x="188" y="933"/>
                  </a:cubicBezTo>
                  <a:cubicBezTo>
                    <a:pt x="128" y="954"/>
                    <a:pt x="54" y="999"/>
                    <a:pt x="0" y="1111"/>
                  </a:cubicBezTo>
                  <a:cubicBezTo>
                    <a:pt x="65" y="1160"/>
                    <a:pt x="138" y="1199"/>
                    <a:pt x="215" y="1226"/>
                  </a:cubicBezTo>
                  <a:cubicBezTo>
                    <a:pt x="217" y="1226"/>
                    <a:pt x="740" y="1223"/>
                    <a:pt x="742" y="1222"/>
                  </a:cubicBezTo>
                  <a:cubicBezTo>
                    <a:pt x="818" y="1195"/>
                    <a:pt x="890" y="1157"/>
                    <a:pt x="954" y="1108"/>
                  </a:cubicBezTo>
                  <a:cubicBezTo>
                    <a:pt x="900" y="997"/>
                    <a:pt x="827" y="954"/>
                    <a:pt x="767" y="933"/>
                  </a:cubicBezTo>
                  <a:close/>
                </a:path>
              </a:pathLst>
            </a:custGeom>
            <a:solidFill>
              <a:schemeClr val="tx1"/>
            </a:solidFill>
            <a:ln w="19050" cap="flat">
              <a:solidFill>
                <a:srgbClr val="3A3A3A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Roboto Condensed Light" panose="02000000000000000000" pitchFamily="2" charset="0"/>
                <a:ea typeface="Roboto Condensed Light" panose="02000000000000000000" pitchFamily="2" charset="0"/>
              </a:endParaRPr>
            </a:p>
          </p:txBody>
        </p:sp>
      </p:grpSp>
      <p:sp>
        <p:nvSpPr>
          <p:cNvPr id="31" name="Text Placeholder 59"/>
          <p:cNvSpPr>
            <a:spLocks noGrp="1"/>
          </p:cNvSpPr>
          <p:nvPr>
            <p:ph type="body" sz="quarter" idx="27" hasCustomPrompt="1"/>
          </p:nvPr>
        </p:nvSpPr>
        <p:spPr>
          <a:xfrm>
            <a:off x="3203848" y="2211710"/>
            <a:ext cx="4896544" cy="2376264"/>
          </a:xfrm>
        </p:spPr>
        <p:txBody>
          <a:bodyPr anchor="t">
            <a:noAutofit/>
          </a:bodyPr>
          <a:lstStyle>
            <a:lvl1pPr marL="0" indent="0" algn="l">
              <a:buNone/>
              <a:defRPr sz="2200" b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pPr lvl="0"/>
            <a:r>
              <a:rPr lang="en-US" dirty="0" smtClean="0"/>
              <a:t>Ut enim ad minim veniam, quis nostrud exercitation ullamco laboris nisi ut aliquip ex ea commodo consequat.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Lorem ipsum dolor sit amet, consectetur adipisicing elit.</a:t>
            </a:r>
          </a:p>
        </p:txBody>
      </p:sp>
      <p:sp>
        <p:nvSpPr>
          <p:cNvPr id="32" name="Text Placeholder 59"/>
          <p:cNvSpPr>
            <a:spLocks noGrp="1"/>
          </p:cNvSpPr>
          <p:nvPr>
            <p:ph type="body" sz="quarter" idx="28" hasCustomPrompt="1"/>
          </p:nvPr>
        </p:nvSpPr>
        <p:spPr>
          <a:xfrm>
            <a:off x="3203848" y="1443473"/>
            <a:ext cx="4896544" cy="746065"/>
          </a:xfrm>
        </p:spPr>
        <p:txBody>
          <a:bodyPr anchor="ctr">
            <a:noAutofit/>
          </a:bodyPr>
          <a:lstStyle>
            <a:lvl1pPr marL="0" indent="0" algn="l">
              <a:buNone/>
              <a:defRPr sz="2400" b="0">
                <a:solidFill>
                  <a:schemeClr val="accent2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r>
              <a:rPr lang="en-US" sz="2600" dirty="0" smtClean="0">
                <a:solidFill>
                  <a:schemeClr val="accent2"/>
                </a:solidFill>
              </a:rPr>
              <a:t>Insert your desired text here</a:t>
            </a:r>
          </a:p>
        </p:txBody>
      </p:sp>
    </p:spTree>
    <p:extLst>
      <p:ext uri="{BB962C8B-B14F-4D97-AF65-F5344CB8AC3E}">
        <p14:creationId xmlns:p14="http://schemas.microsoft.com/office/powerpoint/2010/main" val="1304215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62CF9AB3-F2B2-44F1-B1C6-9B37F0775898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defRPr>
            </a:lvl1pPr>
          </a:lstStyle>
          <a:p>
            <a:fld id="{C939CA1C-DEC7-4112-8616-F0595646E0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04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83" r:id="rId3"/>
    <p:sldLayoutId id="2147483665" r:id="rId4"/>
    <p:sldLayoutId id="2147483691" r:id="rId5"/>
    <p:sldLayoutId id="2147483664" r:id="rId6"/>
    <p:sldLayoutId id="2147483668" r:id="rId7"/>
    <p:sldLayoutId id="2147483667" r:id="rId8"/>
    <p:sldLayoutId id="2147483650" r:id="rId9"/>
    <p:sldLayoutId id="2147483672" r:id="rId10"/>
    <p:sldLayoutId id="2147483671" r:id="rId11"/>
    <p:sldLayoutId id="2147483680" r:id="rId12"/>
    <p:sldLayoutId id="2147483663" r:id="rId13"/>
    <p:sldLayoutId id="2147483688" r:id="rId14"/>
    <p:sldLayoutId id="2147483670" r:id="rId15"/>
    <p:sldLayoutId id="2147483662" r:id="rId16"/>
    <p:sldLayoutId id="2147483660" r:id="rId17"/>
    <p:sldLayoutId id="2147483661" r:id="rId18"/>
    <p:sldLayoutId id="2147483692" r:id="rId19"/>
    <p:sldLayoutId id="2147483695" r:id="rId20"/>
    <p:sldLayoutId id="2147483673" r:id="rId21"/>
    <p:sldLayoutId id="2147483681" r:id="rId22"/>
    <p:sldLayoutId id="2147483682" r:id="rId23"/>
    <p:sldLayoutId id="2147483676" r:id="rId24"/>
    <p:sldLayoutId id="2147483674" r:id="rId25"/>
    <p:sldLayoutId id="2147483675" r:id="rId26"/>
    <p:sldLayoutId id="2147483678" r:id="rId27"/>
    <p:sldLayoutId id="2147483686" r:id="rId28"/>
    <p:sldLayoutId id="2147483684" r:id="rId29"/>
    <p:sldLayoutId id="2147483685" r:id="rId30"/>
    <p:sldLayoutId id="2147483689" r:id="rId31"/>
    <p:sldLayoutId id="2147483693" r:id="rId32"/>
    <p:sldLayoutId id="2147483694" r:id="rId33"/>
    <p:sldLayoutId id="2147483677" r:id="rId34"/>
    <p:sldLayoutId id="2147483687" r:id="rId35"/>
    <p:sldLayoutId id="2147483690" r:id="rId3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Roboto Condensed Light" panose="02000000000000000000" pitchFamily="2" charset="0"/>
          <a:ea typeface="Roboto Condensed Light" panose="02000000000000000000" pitchFamily="2" charset="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Roboto Condensed Light" panose="02000000000000000000" pitchFamily="2" charset="0"/>
          <a:ea typeface="Roboto Condensed Light" panose="02000000000000000000" pitchFamily="2" charset="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Roboto Condensed Light" panose="02000000000000000000" pitchFamily="2" charset="0"/>
          <a:ea typeface="Roboto Condensed Light" panose="02000000000000000000" pitchFamily="2" charset="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Roboto Condensed Light" panose="02000000000000000000" pitchFamily="2" charset="0"/>
          <a:ea typeface="Roboto Condensed Light" panose="02000000000000000000" pitchFamily="2" charset="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Roboto Condensed Light" panose="02000000000000000000" pitchFamily="2" charset="0"/>
          <a:ea typeface="Roboto Condensed Light" panose="02000000000000000000" pitchFamily="2" charset="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Roboto Condensed Light" panose="02000000000000000000" pitchFamily="2" charset="0"/>
          <a:ea typeface="Roboto Condensed Light" panose="02000000000000000000" pitchFamily="2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Survive SEO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Exclusive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44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All Dear </a:t>
            </a:r>
            <a:r>
              <a:rPr lang="en-US" dirty="0" err="1" smtClean="0"/>
              <a:t>Devs</a:t>
            </a:r>
            <a:r>
              <a:rPr lang="en-US" dirty="0" smtClean="0"/>
              <a:t> in This World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8"/>
          </p:nvPr>
        </p:nvSpPr>
        <p:spPr>
          <a:xfrm>
            <a:off x="467544" y="1491630"/>
            <a:ext cx="8219256" cy="1800200"/>
          </a:xfrm>
        </p:spPr>
        <p:txBody>
          <a:bodyPr/>
          <a:lstStyle/>
          <a:p>
            <a:pPr lvl="0"/>
            <a:r>
              <a:rPr lang="en-US" dirty="0" smtClean="0"/>
              <a:t>Why do you need to know about SEO? Do SEO People bug </a:t>
            </a:r>
            <a:r>
              <a:rPr lang="en-US" dirty="0"/>
              <a:t>y</a:t>
            </a:r>
            <a:r>
              <a:rPr lang="en-US" dirty="0" smtClean="0"/>
              <a:t>ou? Do you find them annoying and destroying Your 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35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is SEO?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 smtClean="0"/>
              <a:t>You know what SEO is!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 smtClean="0"/>
              <a:t>Does it Work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 smtClean="0"/>
              <a:t>Do you need to know about it?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pPr lvl="0"/>
            <a:r>
              <a:rPr lang="en-US" dirty="0" smtClean="0"/>
              <a:t>Let Google Find Your Website and Rank it for The </a:t>
            </a:r>
            <a:r>
              <a:rPr lang="en-US" dirty="0"/>
              <a:t>R</a:t>
            </a:r>
            <a:r>
              <a:rPr lang="en-US" dirty="0" smtClean="0"/>
              <a:t>ight Keywords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pPr lvl="0"/>
            <a:r>
              <a:rPr lang="en-US" dirty="0" smtClean="0"/>
              <a:t>Still does… luckily I have a job!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pPr marL="457200" lvl="0" indent="-457200">
              <a:buAutoNum type="arabicPeriod"/>
            </a:pPr>
            <a:r>
              <a:rPr lang="en-US" dirty="0" smtClean="0"/>
              <a:t>Yes you do! </a:t>
            </a:r>
          </a:p>
          <a:p>
            <a:pPr marL="457200" lvl="0" indent="-457200">
              <a:buAutoNum type="arabicPeriod"/>
            </a:pPr>
            <a:r>
              <a:rPr lang="en-US" dirty="0" smtClean="0"/>
              <a:t>If you think you don’t, just read the first statement 50 times.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9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smtClean="0">
                <a:solidFill>
                  <a:schemeClr val="accent2"/>
                </a:solidFill>
              </a:rPr>
              <a:t>You</a:t>
            </a:r>
            <a:r>
              <a:rPr lang="en-US" dirty="0" smtClean="0"/>
              <a:t> Need To Know About SEO?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635896" y="1946017"/>
            <a:ext cx="4896544" cy="2785973"/>
          </a:xfrm>
        </p:spPr>
        <p:txBody>
          <a:bodyPr/>
          <a:lstStyle/>
          <a:p>
            <a:r>
              <a:rPr lang="en-US" dirty="0" smtClean="0"/>
              <a:t>All</a:t>
            </a:r>
            <a:r>
              <a:rPr lang="en-US" dirty="0" smtClean="0"/>
              <a:t> SEOs knows that their Developer is their </a:t>
            </a:r>
            <a:r>
              <a:rPr lang="en-US" dirty="0" smtClean="0">
                <a:solidFill>
                  <a:schemeClr val="accent2"/>
                </a:solidFill>
              </a:rPr>
              <a:t>best friends</a:t>
            </a:r>
            <a:r>
              <a:rPr lang="en-US" dirty="0" smtClean="0"/>
              <a:t>. Why? </a:t>
            </a:r>
          </a:p>
          <a:p>
            <a:r>
              <a:rPr lang="en-US" dirty="0" smtClean="0"/>
              <a:t>The SEO is a combination of:</a:t>
            </a:r>
          </a:p>
          <a:p>
            <a:pPr marL="457200" indent="-457200">
              <a:buAutoNum type="arabicPeriod"/>
            </a:pPr>
            <a:r>
              <a:rPr lang="en-US" sz="1700" dirty="0" smtClean="0"/>
              <a:t>Analysis and Strategy</a:t>
            </a:r>
          </a:p>
          <a:p>
            <a:pPr marL="457200" indent="-457200">
              <a:buAutoNum type="arabicPeriod"/>
            </a:pPr>
            <a:r>
              <a:rPr lang="en-US" sz="1700" dirty="0">
                <a:solidFill>
                  <a:schemeClr val="accent2"/>
                </a:solidFill>
              </a:rPr>
              <a:t>Your Website Set </a:t>
            </a:r>
            <a:r>
              <a:rPr lang="en-US" sz="1700" dirty="0" smtClean="0">
                <a:solidFill>
                  <a:schemeClr val="accent2"/>
                </a:solidFill>
              </a:rPr>
              <a:t>Up </a:t>
            </a:r>
            <a:endParaRPr lang="en-US" sz="1700" dirty="0">
              <a:solidFill>
                <a:schemeClr val="accent2"/>
              </a:solidFill>
            </a:endParaRPr>
          </a:p>
          <a:p>
            <a:pPr marL="457200" indent="-457200">
              <a:buAutoNum type="arabicPeriod"/>
            </a:pPr>
            <a:r>
              <a:rPr lang="en-US" sz="1700" dirty="0" smtClean="0"/>
              <a:t>Offsite work</a:t>
            </a:r>
            <a:endParaRPr lang="en-US" sz="17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8"/>
          </p:nvPr>
        </p:nvSpPr>
        <p:spPr>
          <a:xfrm>
            <a:off x="3635896" y="1170549"/>
            <a:ext cx="4896544" cy="746065"/>
          </a:xfrm>
        </p:spPr>
        <p:txBody>
          <a:bodyPr/>
          <a:lstStyle/>
          <a:p>
            <a:r>
              <a:rPr lang="en-US" sz="3000" dirty="0" smtClean="0"/>
              <a:t>Cause WE need YOU!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9809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SEOs Actually Do?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707904" y="1575886"/>
            <a:ext cx="3888432" cy="714762"/>
          </a:xfrm>
        </p:spPr>
        <p:txBody>
          <a:bodyPr/>
          <a:lstStyle/>
          <a:p>
            <a:r>
              <a:rPr lang="en-US" dirty="0" smtClean="0"/>
              <a:t>Analysis: </a:t>
            </a:r>
            <a:r>
              <a:rPr lang="en-US" sz="1700" dirty="0" smtClean="0"/>
              <a:t>Keywords Analysis, SEO Audit, Competitors Analysis</a:t>
            </a:r>
            <a:endParaRPr lang="en-US" sz="17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3707904" y="2290649"/>
            <a:ext cx="3888432" cy="903448"/>
          </a:xfrm>
        </p:spPr>
        <p:txBody>
          <a:bodyPr/>
          <a:lstStyle/>
          <a:p>
            <a:r>
              <a:rPr lang="en-US" dirty="0" smtClean="0"/>
              <a:t>Onsite SEO Set Up</a:t>
            </a:r>
            <a:r>
              <a:rPr lang="en-US" sz="1700" dirty="0" smtClean="0"/>
              <a:t>: Meta data set up, tracking tags, content optimization…</a:t>
            </a:r>
            <a:endParaRPr lang="en-US" sz="17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3707904" y="3291830"/>
            <a:ext cx="3888432" cy="617029"/>
          </a:xfrm>
        </p:spPr>
        <p:txBody>
          <a:bodyPr/>
          <a:lstStyle/>
          <a:p>
            <a:r>
              <a:rPr lang="en-US" dirty="0" smtClean="0"/>
              <a:t>Offsite SEO: </a:t>
            </a:r>
            <a:r>
              <a:rPr lang="en-US" sz="1700" dirty="0" smtClean="0"/>
              <a:t>backlinks, guest posts, planning new content</a:t>
            </a:r>
            <a:endParaRPr lang="en-US" sz="17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3707904" y="4010977"/>
            <a:ext cx="3888432" cy="714762"/>
          </a:xfrm>
        </p:spPr>
        <p:txBody>
          <a:bodyPr/>
          <a:lstStyle/>
          <a:p>
            <a:r>
              <a:rPr lang="en-US" dirty="0" smtClean="0"/>
              <a:t>Coordination: </a:t>
            </a:r>
            <a:r>
              <a:rPr lang="en-US" sz="1700" dirty="0" smtClean="0"/>
              <a:t>Social media, Marketers, Sales, PPC team, </a:t>
            </a:r>
            <a:r>
              <a:rPr lang="en-US" sz="1700" dirty="0" err="1" smtClean="0"/>
              <a:t>Devs</a:t>
            </a:r>
            <a:r>
              <a:rPr lang="en-US" sz="1700" dirty="0" smtClean="0"/>
              <a:t>, Designer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86013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SEO Checklist for </a:t>
            </a:r>
            <a:r>
              <a:rPr lang="en-US" dirty="0" err="1"/>
              <a:t>D</a:t>
            </a:r>
            <a:r>
              <a:rPr lang="en-US" dirty="0" err="1" smtClean="0"/>
              <a:t>evs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7"/>
          </p:nvPr>
        </p:nvSpPr>
        <p:spPr/>
        <p:txBody>
          <a:bodyPr>
            <a:normAutofit/>
          </a:bodyPr>
          <a:lstStyle/>
          <a:p>
            <a:r>
              <a:rPr lang="en-US" sz="1700" dirty="0" smtClean="0"/>
              <a:t>SSL is a must</a:t>
            </a:r>
            <a:endParaRPr lang="en-US" sz="17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8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Title tags, Meta description tags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9"/>
          </p:nvPr>
        </p:nvSpPr>
        <p:spPr>
          <a:xfrm>
            <a:off x="491122" y="2613322"/>
            <a:ext cx="2676722" cy="507392"/>
          </a:xfrm>
        </p:spPr>
        <p:txBody>
          <a:bodyPr>
            <a:normAutofit/>
          </a:bodyPr>
          <a:lstStyle/>
          <a:p>
            <a:r>
              <a:rPr lang="en-US" sz="1700" dirty="0"/>
              <a:t>Forget keywords tag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50"/>
          </p:nvPr>
        </p:nvSpPr>
        <p:spPr>
          <a:xfrm>
            <a:off x="611560" y="3250331"/>
            <a:ext cx="2676722" cy="507392"/>
          </a:xfrm>
        </p:spPr>
        <p:txBody>
          <a:bodyPr>
            <a:normAutofit/>
          </a:bodyPr>
          <a:lstStyle/>
          <a:p>
            <a:r>
              <a:rPr lang="en-US" sz="1700" dirty="0"/>
              <a:t>Robots.txt </a:t>
            </a:r>
            <a:r>
              <a:rPr lang="en-US" sz="1700" dirty="0" smtClean="0"/>
              <a:t>file &amp; </a:t>
            </a:r>
            <a:r>
              <a:rPr lang="en-US" sz="1700" dirty="0"/>
              <a:t>Sitemap.xml </a:t>
            </a:r>
          </a:p>
          <a:p>
            <a:endParaRPr lang="en-US" sz="17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51"/>
          </p:nvPr>
        </p:nvSpPr>
        <p:spPr>
          <a:xfrm>
            <a:off x="755576" y="3541232"/>
            <a:ext cx="2676722" cy="507392"/>
          </a:xfrm>
        </p:spPr>
        <p:txBody>
          <a:bodyPr>
            <a:normAutofit/>
          </a:bodyPr>
          <a:lstStyle/>
          <a:p>
            <a:r>
              <a:rPr lang="en-US" sz="1700" dirty="0" smtClean="0"/>
              <a:t>Multi-language Websites </a:t>
            </a:r>
            <a:endParaRPr lang="en-US" sz="17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52"/>
          </p:nvPr>
        </p:nvSpPr>
        <p:spPr/>
        <p:txBody>
          <a:bodyPr>
            <a:normAutofit/>
          </a:bodyPr>
          <a:lstStyle/>
          <a:p>
            <a:r>
              <a:rPr lang="en-US" sz="1700" dirty="0" smtClean="0"/>
              <a:t>www vs. non-www</a:t>
            </a:r>
            <a:endParaRPr lang="en-US" sz="17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53"/>
          </p:nvPr>
        </p:nvSpPr>
        <p:spPr>
          <a:xfrm>
            <a:off x="5577025" y="1908689"/>
            <a:ext cx="2676722" cy="507392"/>
          </a:xfrm>
        </p:spPr>
        <p:txBody>
          <a:bodyPr>
            <a:normAutofit/>
          </a:bodyPr>
          <a:lstStyle/>
          <a:p>
            <a:r>
              <a:rPr lang="en-US" sz="1700" dirty="0" smtClean="0"/>
              <a:t>Website load speed</a:t>
            </a:r>
            <a:endParaRPr lang="en-US" sz="17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54"/>
          </p:nvPr>
        </p:nvSpPr>
        <p:spPr>
          <a:xfrm>
            <a:off x="5891915" y="2374617"/>
            <a:ext cx="2676722" cy="507392"/>
          </a:xfrm>
        </p:spPr>
        <p:txBody>
          <a:bodyPr>
            <a:normAutofit/>
          </a:bodyPr>
          <a:lstStyle/>
          <a:p>
            <a:r>
              <a:rPr lang="en-US" sz="1700" dirty="0" smtClean="0"/>
              <a:t>Mobile first</a:t>
            </a:r>
            <a:endParaRPr lang="en-US" sz="17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55"/>
          </p:nvPr>
        </p:nvSpPr>
        <p:spPr>
          <a:xfrm>
            <a:off x="5724128" y="2882921"/>
            <a:ext cx="2676722" cy="50739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Mind the HTTP status codes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56"/>
          </p:nvPr>
        </p:nvSpPr>
        <p:spPr>
          <a:xfrm>
            <a:off x="5660504" y="3727470"/>
            <a:ext cx="2676722" cy="50739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Help us with Schema Mark up</a:t>
            </a:r>
            <a:endParaRPr lang="en-US" dirty="0"/>
          </a:p>
        </p:txBody>
      </p:sp>
      <p:sp>
        <p:nvSpPr>
          <p:cNvPr id="13" name="Text Placeholder 10"/>
          <p:cNvSpPr txBox="1">
            <a:spLocks/>
          </p:cNvSpPr>
          <p:nvPr/>
        </p:nvSpPr>
        <p:spPr>
          <a:xfrm>
            <a:off x="5660504" y="3247553"/>
            <a:ext cx="2676722" cy="507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700" dirty="0" smtClean="0"/>
              <a:t>Use HTML5 wisely</a:t>
            </a:r>
            <a:endParaRPr lang="en-US" sz="1700" dirty="0"/>
          </a:p>
        </p:txBody>
      </p:sp>
      <p:sp>
        <p:nvSpPr>
          <p:cNvPr id="14" name="Text Placeholder 6"/>
          <p:cNvSpPr txBox="1">
            <a:spLocks/>
          </p:cNvSpPr>
          <p:nvPr/>
        </p:nvSpPr>
        <p:spPr>
          <a:xfrm>
            <a:off x="1183582" y="4016958"/>
            <a:ext cx="2676722" cy="507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700" dirty="0" smtClean="0"/>
              <a:t>Be careful with AJAX </a:t>
            </a:r>
            <a:endParaRPr lang="en-US" sz="1700" dirty="0"/>
          </a:p>
        </p:txBody>
      </p:sp>
      <p:sp>
        <p:nvSpPr>
          <p:cNvPr id="15" name="Text Placeholder 11"/>
          <p:cNvSpPr txBox="1">
            <a:spLocks/>
          </p:cNvSpPr>
          <p:nvPr/>
        </p:nvSpPr>
        <p:spPr>
          <a:xfrm>
            <a:off x="5436096" y="4115653"/>
            <a:ext cx="2676722" cy="507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kern="1200" baseline="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700" dirty="0" smtClean="0"/>
              <a:t>Social Media Tags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252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Inputs &amp; Outputs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r>
              <a:rPr lang="en-US" dirty="0" smtClean="0"/>
              <a:t>SEO Provides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7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Approved Website Structure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en-US" dirty="0" smtClean="0"/>
              <a:t>GA and GSC Stuff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r>
              <a:rPr lang="en-US" dirty="0" smtClean="0"/>
              <a:t>Guidance &amp; Support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r>
              <a:rPr lang="en-US" dirty="0" smtClean="0"/>
              <a:t>Reference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r>
              <a:rPr lang="en-US" dirty="0" smtClean="0"/>
              <a:t>Approved Content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r>
              <a:rPr lang="en-US" dirty="0" smtClean="0"/>
              <a:t>You Provide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r>
              <a:rPr lang="en-US" dirty="0" smtClean="0"/>
              <a:t>Fast Website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r>
              <a:rPr lang="en-US" dirty="0" smtClean="0"/>
              <a:t>Mobile Friendly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r>
              <a:rPr lang="en-US" dirty="0" smtClean="0"/>
              <a:t>SEO Tags Accessible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en-US" dirty="0" smtClean="0"/>
              <a:t>Big Smile</a:t>
            </a:r>
            <a:r>
              <a:rPr lang="en-US" dirty="0">
                <a:sym typeface="Wingdings" panose="05000000000000000000" pitchFamily="2" charset="2"/>
              </a:rPr>
              <a:t> 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r>
              <a:rPr lang="en-US" dirty="0" smtClean="0"/>
              <a:t>Functional Website</a:t>
            </a:r>
            <a:endParaRPr lang="en-US" dirty="0"/>
          </a:p>
        </p:txBody>
      </p:sp>
      <p:sp>
        <p:nvSpPr>
          <p:cNvPr id="15" name="Heart 14"/>
          <p:cNvSpPr/>
          <p:nvPr/>
        </p:nvSpPr>
        <p:spPr>
          <a:xfrm>
            <a:off x="2195736" y="3976072"/>
            <a:ext cx="288032" cy="2917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iley Face 15"/>
          <p:cNvSpPr/>
          <p:nvPr/>
        </p:nvSpPr>
        <p:spPr>
          <a:xfrm>
            <a:off x="7884368" y="3922306"/>
            <a:ext cx="360038" cy="34546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6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Live Happily?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sz="2200" dirty="0" smtClean="0"/>
              <a:t>Ask Questions</a:t>
            </a:r>
            <a:endParaRPr lang="en-US" sz="2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7"/>
          </p:nvPr>
        </p:nvSpPr>
        <p:spPr>
          <a:xfrm>
            <a:off x="2979520" y="3219822"/>
            <a:ext cx="1454802" cy="936104"/>
          </a:xfrm>
        </p:spPr>
        <p:txBody>
          <a:bodyPr/>
          <a:lstStyle/>
          <a:p>
            <a:r>
              <a:rPr lang="en-US" sz="2200" dirty="0" smtClean="0"/>
              <a:t>Collaborate </a:t>
            </a:r>
            <a:endParaRPr lang="en-US" sz="2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sz="2200" dirty="0" smtClean="0"/>
              <a:t>Same Goal</a:t>
            </a:r>
            <a:endParaRPr lang="en-US" sz="2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SEOs generally know their job, so ask about everything you need to know about.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9"/>
          </p:nvPr>
        </p:nvSpPr>
        <p:spPr>
          <a:xfrm>
            <a:off x="6374166" y="3060700"/>
            <a:ext cx="2560984" cy="1527274"/>
          </a:xfrm>
        </p:spPr>
        <p:txBody>
          <a:bodyPr/>
          <a:lstStyle/>
          <a:p>
            <a:r>
              <a:rPr lang="en-US" dirty="0" smtClean="0"/>
              <a:t>We all have the same goal: Happy Client! So respect your SEO friend and understand their pains!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dirty="0" smtClean="0"/>
              <a:t>Provide feedback, ask for one, say what’s best and what you know about.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15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lvl="0"/>
            <a:r>
              <a:rPr lang="en-US" dirty="0" smtClean="0"/>
              <a:t>Share your experience and dilemmas. </a:t>
            </a:r>
          </a:p>
          <a:p>
            <a:pPr lvl="0"/>
            <a:r>
              <a:rPr lang="en-US" dirty="0" smtClean="0"/>
              <a:t>Let’s talk!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483518"/>
            <a:ext cx="4172057" cy="377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18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d0064">
  <a:themeElements>
    <a:clrScheme name="Custom 6">
      <a:dk1>
        <a:srgbClr val="364B6C"/>
      </a:dk1>
      <a:lt1>
        <a:srgbClr val="FFFFFF"/>
      </a:lt1>
      <a:dk2>
        <a:srgbClr val="364B6C"/>
      </a:dk2>
      <a:lt2>
        <a:srgbClr val="FFFFFF"/>
      </a:lt2>
      <a:accent1>
        <a:srgbClr val="F3801A"/>
      </a:accent1>
      <a:accent2>
        <a:srgbClr val="F15D23"/>
      </a:accent2>
      <a:accent3>
        <a:srgbClr val="1BC4BB"/>
      </a:accent3>
      <a:accent4>
        <a:srgbClr val="AAABAE"/>
      </a:accent4>
      <a:accent5>
        <a:srgbClr val="364B6C"/>
      </a:accent5>
      <a:accent6>
        <a:srgbClr val="212F47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pd0064</Template>
  <TotalTime>99</TotalTime>
  <Words>355</Words>
  <Application>Microsoft Office PowerPoint</Application>
  <PresentationFormat>On-screen Show (16:9)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Roboto Condensed Light</vt:lpstr>
      <vt:lpstr>Roboto Light</vt:lpstr>
      <vt:lpstr>Wingdings</vt:lpstr>
      <vt:lpstr>pd0064</vt:lpstr>
      <vt:lpstr>How To Survive SEO</vt:lpstr>
      <vt:lpstr>To All Dear Devs in This World</vt:lpstr>
      <vt:lpstr>What is SEO?</vt:lpstr>
      <vt:lpstr>Why You Need To Know About SEO?</vt:lpstr>
      <vt:lpstr>What Do SEOs Actually Do?</vt:lpstr>
      <vt:lpstr>SEO Checklist for Devs</vt:lpstr>
      <vt:lpstr>Inputs &amp; Outputs</vt:lpstr>
      <vt:lpstr>How to Live Happily?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Survive SEO People</dc:title>
  <dc:creator>Biljana Dimovska</dc:creator>
  <cp:lastModifiedBy>Biljana Dimovska</cp:lastModifiedBy>
  <cp:revision>12</cp:revision>
  <dcterms:created xsi:type="dcterms:W3CDTF">2019-10-02T09:52:14Z</dcterms:created>
  <dcterms:modified xsi:type="dcterms:W3CDTF">2019-10-02T11:31:19Z</dcterms:modified>
</cp:coreProperties>
</file>