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69" r:id="rId2"/>
    <p:sldId id="329" r:id="rId3"/>
    <p:sldId id="257" r:id="rId4"/>
    <p:sldId id="337" r:id="rId5"/>
    <p:sldId id="427" r:id="rId6"/>
    <p:sldId id="437" r:id="rId7"/>
    <p:sldId id="429" r:id="rId8"/>
    <p:sldId id="267" r:id="rId9"/>
    <p:sldId id="430" r:id="rId10"/>
    <p:sldId id="431" r:id="rId11"/>
    <p:sldId id="423" r:id="rId12"/>
    <p:sldId id="435" r:id="rId13"/>
    <p:sldId id="424" r:id="rId14"/>
    <p:sldId id="434" r:id="rId15"/>
    <p:sldId id="425" r:id="rId16"/>
    <p:sldId id="433" r:id="rId17"/>
    <p:sldId id="436" r:id="rId18"/>
    <p:sldId id="426" r:id="rId19"/>
  </p:sldIdLst>
  <p:sldSz cx="12192000" cy="6858000"/>
  <p:notesSz cx="6858000" cy="9144000"/>
  <p:embeddedFontLst>
    <p:embeddedFont>
      <p:font typeface="Akrobat" pitchFamily="2" charset="77"/>
      <p:regular r:id="rId21"/>
      <p:bold r:id="rId22"/>
    </p:embeddedFont>
    <p:embeddedFont>
      <p:font typeface="Akrobat Black" pitchFamily="2" charset="77"/>
      <p:bold r:id="rId23"/>
    </p:embeddedFont>
    <p:embeddedFont>
      <p:font typeface="Calibri" panose="020F0502020204030204" pitchFamily="34" charset="0"/>
      <p:regular r:id="rId24"/>
      <p:bold r:id="rId25"/>
      <p:italic r:id="rId26"/>
      <p:boldItalic r:id="rId27"/>
    </p:embeddedFont>
  </p:embeddedFont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ana Stamenkova" initials="RS" lastIdx="2" clrIdx="0">
    <p:extLst>
      <p:ext uri="{19B8F6BF-5375-455C-9EA6-DF929625EA0E}">
        <p15:presenceInfo xmlns:p15="http://schemas.microsoft.com/office/powerpoint/2012/main" userId="S::rosana.stamenkova@alite-international.com::67a3340c-fa7d-4282-872b-17411fbe98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73649"/>
    <a:srgbClr val="CEB4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85491"/>
  </p:normalViewPr>
  <p:slideViewPr>
    <p:cSldViewPr snapToGrid="0">
      <p:cViewPr varScale="1">
        <p:scale>
          <a:sx n="98" d="100"/>
          <a:sy n="98" d="100"/>
        </p:scale>
        <p:origin x="114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731ED-38E4-614E-91EA-B06D0483872D}" type="datetimeFigureOut">
              <a:rPr lang="en-US" smtClean="0"/>
              <a:t>10/4/19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42F8C2-A590-3747-B748-F9BF909FB2EC}" type="slidenum">
              <a:rPr lang="en-US" smtClean="0"/>
              <a:t>‹#›</a:t>
            </a:fld>
            <a:endParaRPr lang="en-US"/>
          </a:p>
        </p:txBody>
      </p:sp>
    </p:spTree>
    <p:extLst>
      <p:ext uri="{BB962C8B-B14F-4D97-AF65-F5344CB8AC3E}">
        <p14:creationId xmlns:p14="http://schemas.microsoft.com/office/powerpoint/2010/main" val="1422106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k-MK" dirty="0"/>
              <a:t>Започнуваме...</a:t>
            </a:r>
            <a:endParaRPr lang="en-US" dirty="0"/>
          </a:p>
        </p:txBody>
      </p:sp>
      <p:sp>
        <p:nvSpPr>
          <p:cNvPr id="4" name="Slide Number Placeholder 3"/>
          <p:cNvSpPr>
            <a:spLocks noGrp="1"/>
          </p:cNvSpPr>
          <p:nvPr>
            <p:ph type="sldNum" sz="quarter" idx="5"/>
          </p:nvPr>
        </p:nvSpPr>
        <p:spPr/>
        <p:txBody>
          <a:bodyPr/>
          <a:lstStyle/>
          <a:p>
            <a:fld id="{C842F8C2-A590-3747-B748-F9BF909FB2EC}" type="slidenum">
              <a:rPr lang="en-US" smtClean="0"/>
              <a:t>1</a:t>
            </a:fld>
            <a:endParaRPr lang="en-US"/>
          </a:p>
        </p:txBody>
      </p:sp>
    </p:spTree>
    <p:extLst>
      <p:ext uri="{BB962C8B-B14F-4D97-AF65-F5344CB8AC3E}">
        <p14:creationId xmlns:p14="http://schemas.microsoft.com/office/powerpoint/2010/main" val="19507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a:t>
            </a:r>
            <a:r>
              <a:rPr lang="mk-MK" dirty="0"/>
              <a:t>претставува</a:t>
            </a:r>
            <a:r>
              <a:rPr lang="en-US" dirty="0"/>
              <a:t>…</a:t>
            </a:r>
          </a:p>
        </p:txBody>
      </p:sp>
      <p:sp>
        <p:nvSpPr>
          <p:cNvPr id="4" name="Slide Number Placeholder 3"/>
          <p:cNvSpPr>
            <a:spLocks noGrp="1"/>
          </p:cNvSpPr>
          <p:nvPr>
            <p:ph type="sldNum" sz="quarter" idx="5"/>
          </p:nvPr>
        </p:nvSpPr>
        <p:spPr/>
        <p:txBody>
          <a:bodyPr/>
          <a:lstStyle/>
          <a:p>
            <a:fld id="{C842F8C2-A590-3747-B748-F9BF909FB2EC}" type="slidenum">
              <a:rPr lang="en-US" smtClean="0"/>
              <a:t>10</a:t>
            </a:fld>
            <a:endParaRPr lang="en-US"/>
          </a:p>
        </p:txBody>
      </p:sp>
    </p:spTree>
    <p:extLst>
      <p:ext uri="{BB962C8B-B14F-4D97-AF65-F5344CB8AC3E}">
        <p14:creationId xmlns:p14="http://schemas.microsoft.com/office/powerpoint/2010/main" val="2062601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k-MK" dirty="0"/>
              <a:t>Многу е битно да знаеме зошто одличните дизајни се толку вредни...</a:t>
            </a:r>
            <a:endParaRPr lang="en-US" dirty="0"/>
          </a:p>
        </p:txBody>
      </p:sp>
      <p:sp>
        <p:nvSpPr>
          <p:cNvPr id="4" name="Slide Number Placeholder 3"/>
          <p:cNvSpPr>
            <a:spLocks noGrp="1"/>
          </p:cNvSpPr>
          <p:nvPr>
            <p:ph type="sldNum" sz="quarter" idx="5"/>
          </p:nvPr>
        </p:nvSpPr>
        <p:spPr/>
        <p:txBody>
          <a:bodyPr/>
          <a:lstStyle/>
          <a:p>
            <a:fld id="{C842F8C2-A590-3747-B748-F9BF909FB2EC}" type="slidenum">
              <a:rPr lang="en-US" smtClean="0"/>
              <a:t>11</a:t>
            </a:fld>
            <a:endParaRPr lang="en-US"/>
          </a:p>
        </p:txBody>
      </p:sp>
    </p:spTree>
    <p:extLst>
      <p:ext uri="{BB962C8B-B14F-4D97-AF65-F5344CB8AC3E}">
        <p14:creationId xmlns:p14="http://schemas.microsoft.com/office/powerpoint/2010/main" val="3774807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k-MK" dirty="0"/>
              <a:t>Ова се основните работи кои го водат процесот на донесување одлуки и за да се исполнат овие работи, треба да се избере вистинското корисничко искуство и кориснички интерфејс.</a:t>
            </a:r>
            <a:endParaRPr lang="en-US" dirty="0"/>
          </a:p>
        </p:txBody>
      </p:sp>
      <p:sp>
        <p:nvSpPr>
          <p:cNvPr id="4" name="Slide Number Placeholder 3"/>
          <p:cNvSpPr>
            <a:spLocks noGrp="1"/>
          </p:cNvSpPr>
          <p:nvPr>
            <p:ph type="sldNum" sz="quarter" idx="5"/>
          </p:nvPr>
        </p:nvSpPr>
        <p:spPr/>
        <p:txBody>
          <a:bodyPr/>
          <a:lstStyle/>
          <a:p>
            <a:fld id="{C842F8C2-A590-3747-B748-F9BF909FB2EC}" type="slidenum">
              <a:rPr lang="en-US" smtClean="0"/>
              <a:t>12</a:t>
            </a:fld>
            <a:endParaRPr lang="en-US"/>
          </a:p>
        </p:txBody>
      </p:sp>
    </p:spTree>
    <p:extLst>
      <p:ext uri="{BB962C8B-B14F-4D97-AF65-F5344CB8AC3E}">
        <p14:creationId xmlns:p14="http://schemas.microsoft.com/office/powerpoint/2010/main" val="1389631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k-MK" dirty="0"/>
              <a:t>Што подразбира </a:t>
            </a:r>
            <a:r>
              <a:rPr lang="en-US" dirty="0"/>
              <a:t>UX </a:t>
            </a:r>
            <a:r>
              <a:rPr lang="mk-MK" dirty="0"/>
              <a:t>дизајн</a:t>
            </a:r>
            <a:r>
              <a:rPr lang="en-US" dirty="0"/>
              <a:t>?</a:t>
            </a:r>
          </a:p>
        </p:txBody>
      </p:sp>
      <p:sp>
        <p:nvSpPr>
          <p:cNvPr id="4" name="Slide Number Placeholder 3"/>
          <p:cNvSpPr>
            <a:spLocks noGrp="1"/>
          </p:cNvSpPr>
          <p:nvPr>
            <p:ph type="sldNum" sz="quarter" idx="5"/>
          </p:nvPr>
        </p:nvSpPr>
        <p:spPr/>
        <p:txBody>
          <a:bodyPr/>
          <a:lstStyle/>
          <a:p>
            <a:fld id="{C842F8C2-A590-3747-B748-F9BF909FB2EC}" type="slidenum">
              <a:rPr lang="en-US" smtClean="0"/>
              <a:t>13</a:t>
            </a:fld>
            <a:endParaRPr lang="en-US"/>
          </a:p>
        </p:txBody>
      </p:sp>
    </p:spTree>
    <p:extLst>
      <p:ext uri="{BB962C8B-B14F-4D97-AF65-F5344CB8AC3E}">
        <p14:creationId xmlns:p14="http://schemas.microsoft.com/office/powerpoint/2010/main" val="3375112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k-MK" dirty="0"/>
              <a:t>Прво искуство...</a:t>
            </a:r>
            <a:endParaRPr lang="en-US" dirty="0"/>
          </a:p>
        </p:txBody>
      </p:sp>
      <p:sp>
        <p:nvSpPr>
          <p:cNvPr id="4" name="Slide Number Placeholder 3"/>
          <p:cNvSpPr>
            <a:spLocks noGrp="1"/>
          </p:cNvSpPr>
          <p:nvPr>
            <p:ph type="sldNum" sz="quarter" idx="5"/>
          </p:nvPr>
        </p:nvSpPr>
        <p:spPr/>
        <p:txBody>
          <a:bodyPr/>
          <a:lstStyle/>
          <a:p>
            <a:fld id="{C842F8C2-A590-3747-B748-F9BF909FB2EC}" type="slidenum">
              <a:rPr lang="en-US" smtClean="0"/>
              <a:t>14</a:t>
            </a:fld>
            <a:endParaRPr lang="en-US"/>
          </a:p>
        </p:txBody>
      </p:sp>
    </p:spTree>
    <p:extLst>
      <p:ext uri="{BB962C8B-B14F-4D97-AF65-F5344CB8AC3E}">
        <p14:creationId xmlns:p14="http://schemas.microsoft.com/office/powerpoint/2010/main" val="2434495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k-MK" dirty="0"/>
              <a:t>Што претставува </a:t>
            </a:r>
            <a:r>
              <a:rPr lang="en-US" dirty="0"/>
              <a:t>UI </a:t>
            </a:r>
            <a:r>
              <a:rPr lang="mk-MK" dirty="0"/>
              <a:t>дизајн</a:t>
            </a:r>
            <a:r>
              <a:rPr lang="en-US" dirty="0"/>
              <a:t>?</a:t>
            </a:r>
          </a:p>
        </p:txBody>
      </p:sp>
      <p:sp>
        <p:nvSpPr>
          <p:cNvPr id="4" name="Slide Number Placeholder 3"/>
          <p:cNvSpPr>
            <a:spLocks noGrp="1"/>
          </p:cNvSpPr>
          <p:nvPr>
            <p:ph type="sldNum" sz="quarter" idx="5"/>
          </p:nvPr>
        </p:nvSpPr>
        <p:spPr/>
        <p:txBody>
          <a:bodyPr/>
          <a:lstStyle/>
          <a:p>
            <a:fld id="{C842F8C2-A590-3747-B748-F9BF909FB2EC}" type="slidenum">
              <a:rPr lang="en-US" smtClean="0"/>
              <a:t>15</a:t>
            </a:fld>
            <a:endParaRPr lang="en-US"/>
          </a:p>
        </p:txBody>
      </p:sp>
    </p:spTree>
    <p:extLst>
      <p:ext uri="{BB962C8B-B14F-4D97-AF65-F5344CB8AC3E}">
        <p14:creationId xmlns:p14="http://schemas.microsoft.com/office/powerpoint/2010/main" val="191042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k-MK" dirty="0"/>
              <a:t>Прв впечаток...</a:t>
            </a:r>
            <a:endParaRPr lang="en-US" dirty="0"/>
          </a:p>
        </p:txBody>
      </p:sp>
      <p:sp>
        <p:nvSpPr>
          <p:cNvPr id="4" name="Slide Number Placeholder 3"/>
          <p:cNvSpPr>
            <a:spLocks noGrp="1"/>
          </p:cNvSpPr>
          <p:nvPr>
            <p:ph type="sldNum" sz="quarter" idx="5"/>
          </p:nvPr>
        </p:nvSpPr>
        <p:spPr/>
        <p:txBody>
          <a:bodyPr/>
          <a:lstStyle/>
          <a:p>
            <a:fld id="{C842F8C2-A590-3747-B748-F9BF909FB2EC}" type="slidenum">
              <a:rPr lang="en-US" smtClean="0"/>
              <a:t>16</a:t>
            </a:fld>
            <a:endParaRPr lang="en-US"/>
          </a:p>
        </p:txBody>
      </p:sp>
    </p:spTree>
    <p:extLst>
      <p:ext uri="{BB962C8B-B14F-4D97-AF65-F5344CB8AC3E}">
        <p14:creationId xmlns:p14="http://schemas.microsoft.com/office/powerpoint/2010/main" val="3353091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 dirty="0"/>
              <a:t>Разбирањето и спроведувањето на најдобрите принципи на </a:t>
            </a:r>
            <a:r>
              <a:rPr lang="mk-MK" dirty="0"/>
              <a:t>Корисничко Искуство и Кориснички Интерфејс </a:t>
            </a:r>
            <a:r>
              <a:rPr lang="ru" dirty="0"/>
              <a:t>се од суштинско значење за успехот на секој </a:t>
            </a:r>
            <a:r>
              <a:rPr lang="mk-MK" dirty="0"/>
              <a:t>бизнис.</a:t>
            </a:r>
            <a:endParaRPr lang="en-US" dirty="0"/>
          </a:p>
        </p:txBody>
      </p:sp>
      <p:sp>
        <p:nvSpPr>
          <p:cNvPr id="4" name="Slide Number Placeholder 3"/>
          <p:cNvSpPr>
            <a:spLocks noGrp="1"/>
          </p:cNvSpPr>
          <p:nvPr>
            <p:ph type="sldNum" sz="quarter" idx="5"/>
          </p:nvPr>
        </p:nvSpPr>
        <p:spPr/>
        <p:txBody>
          <a:bodyPr/>
          <a:lstStyle/>
          <a:p>
            <a:fld id="{C842F8C2-A590-3747-B748-F9BF909FB2EC}" type="slidenum">
              <a:rPr lang="en-US" smtClean="0"/>
              <a:t>17</a:t>
            </a:fld>
            <a:endParaRPr lang="en-US"/>
          </a:p>
        </p:txBody>
      </p:sp>
    </p:spTree>
    <p:extLst>
      <p:ext uri="{BB962C8B-B14F-4D97-AF65-F5344CB8AC3E}">
        <p14:creationId xmlns:p14="http://schemas.microsoft.com/office/powerpoint/2010/main" val="4272196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k-MK" dirty="0"/>
              <a:t>Здраво на сите. Јас сум Росана </a:t>
            </a:r>
            <a:r>
              <a:rPr lang="mk-MK" dirty="0" err="1"/>
              <a:t>Стаменкова</a:t>
            </a:r>
            <a:r>
              <a:rPr lang="mk-MK" dirty="0"/>
              <a:t>, работам како Графички, Веб, </a:t>
            </a:r>
            <a:r>
              <a:rPr lang="en-US" dirty="0"/>
              <a:t>UX/UI </a:t>
            </a:r>
            <a:r>
              <a:rPr lang="mk-MK" dirty="0"/>
              <a:t>дизајнер и програмер, со 6 годишно искуство во овие области, имам дипломирано на Факултетот за информатички и комуникациски технологии </a:t>
            </a:r>
            <a:r>
              <a:rPr lang="en-US" dirty="0"/>
              <a:t>-</a:t>
            </a:r>
            <a:r>
              <a:rPr lang="mk-MK" dirty="0"/>
              <a:t> ФИКТ на Универзитетот Св. Климент Охридски во Битола</a:t>
            </a:r>
            <a:r>
              <a:rPr lang="en-US" dirty="0"/>
              <a:t>.</a:t>
            </a:r>
          </a:p>
          <a:p>
            <a:r>
              <a:rPr lang="mk-MK" dirty="0"/>
              <a:t>Пред се сакам да се заблагодарам на поканата за да бидам дел од овој голем </a:t>
            </a:r>
            <a:r>
              <a:rPr lang="en-US" dirty="0" err="1"/>
              <a:t>WordCamp</a:t>
            </a:r>
            <a:r>
              <a:rPr lang="en-US" dirty="0"/>
              <a:t> </a:t>
            </a:r>
            <a:r>
              <a:rPr lang="mk-MK" dirty="0"/>
              <a:t>настан, лани бев во публика, но годинава како гостин спикер, тука сум за да ви презентирам една интересна тема во областа во која моментално работам. Исто така сакам да се заблагодарам што ве има во толку голем број присутни, а најмногу да дадам благодарност до организацијата, спонзорите за овој настан да биде уште поголем и подобар секоја година, и да ги поздравам сите спикери. Чест и задоволство е да се биде дел од оваа голема </a:t>
            </a:r>
            <a:r>
              <a:rPr lang="en-US" dirty="0"/>
              <a:t>WordPress</a:t>
            </a:r>
            <a:r>
              <a:rPr lang="mk-MK" dirty="0"/>
              <a:t> заедница</a:t>
            </a:r>
            <a:r>
              <a:rPr lang="en-US" dirty="0"/>
              <a:t>.</a:t>
            </a:r>
          </a:p>
        </p:txBody>
      </p:sp>
      <p:sp>
        <p:nvSpPr>
          <p:cNvPr id="4" name="Slide Number Placeholder 3"/>
          <p:cNvSpPr>
            <a:spLocks noGrp="1"/>
          </p:cNvSpPr>
          <p:nvPr>
            <p:ph type="sldNum" sz="quarter" idx="5"/>
          </p:nvPr>
        </p:nvSpPr>
        <p:spPr/>
        <p:txBody>
          <a:bodyPr/>
          <a:lstStyle/>
          <a:p>
            <a:fld id="{C842F8C2-A590-3747-B748-F9BF909FB2EC}" type="slidenum">
              <a:rPr lang="en-US" smtClean="0"/>
              <a:t>2</a:t>
            </a:fld>
            <a:endParaRPr lang="en-US"/>
          </a:p>
        </p:txBody>
      </p:sp>
    </p:spTree>
    <p:extLst>
      <p:ext uri="{BB962C8B-B14F-4D97-AF65-F5344CB8AC3E}">
        <p14:creationId xmlns:p14="http://schemas.microsoft.com/office/powerpoint/2010/main" val="3938607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 dirty="0"/>
              <a:t>Сите знаеме дека процесот на дизајнирање и програмирање е комплексно патување што не се случува преку ноќ. Но станува уште покомплицирано ако не ги разбереме основите.</a:t>
            </a:r>
          </a:p>
          <a:p>
            <a:r>
              <a:rPr lang="ru" dirty="0"/>
              <a:t>Затоа треба да знаете дека Корисничкиот интерфејс и Корисничкото искуство се примарни елементи што треба да се земат во обзир кога веб страниците и апликациите се во процес на создавање. </a:t>
            </a:r>
            <a:endParaRPr lang="en-US" dirty="0"/>
          </a:p>
        </p:txBody>
      </p:sp>
      <p:sp>
        <p:nvSpPr>
          <p:cNvPr id="4" name="Slide Number Placeholder 3"/>
          <p:cNvSpPr>
            <a:spLocks noGrp="1"/>
          </p:cNvSpPr>
          <p:nvPr>
            <p:ph type="sldNum" sz="quarter" idx="5"/>
          </p:nvPr>
        </p:nvSpPr>
        <p:spPr/>
        <p:txBody>
          <a:bodyPr/>
          <a:lstStyle/>
          <a:p>
            <a:fld id="{C842F8C2-A590-3747-B748-F9BF909FB2EC}" type="slidenum">
              <a:rPr lang="en-US" smtClean="0"/>
              <a:t>3</a:t>
            </a:fld>
            <a:endParaRPr lang="en-US"/>
          </a:p>
        </p:txBody>
      </p:sp>
    </p:spTree>
    <p:extLst>
      <p:ext uri="{BB962C8B-B14F-4D97-AF65-F5344CB8AC3E}">
        <p14:creationId xmlns:p14="http://schemas.microsoft.com/office/powerpoint/2010/main" val="675644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 dirty="0"/>
              <a:t>,,Најдобрите принципи во UI/UX Веб Дизајн’’ </a:t>
            </a:r>
            <a:r>
              <a:rPr lang="mk-MK" dirty="0"/>
              <a:t>вклучуваат</a:t>
            </a:r>
            <a:r>
              <a:rPr lang="en-US" dirty="0"/>
              <a:t>:</a:t>
            </a:r>
          </a:p>
          <a:p>
            <a:pPr marL="171450" indent="-171450">
              <a:buFontTx/>
              <a:buChar char="-"/>
            </a:pPr>
            <a:r>
              <a:rPr lang="mk-MK" dirty="0"/>
              <a:t>Р</a:t>
            </a:r>
            <a:r>
              <a:rPr lang="ru" dirty="0"/>
              <a:t>азбирање на улогата на </a:t>
            </a:r>
            <a:r>
              <a:rPr lang="en-US" dirty="0"/>
              <a:t>UI/UX </a:t>
            </a:r>
            <a:r>
              <a:rPr lang="mk-MK" dirty="0"/>
              <a:t>дизајнот</a:t>
            </a:r>
            <a:endParaRPr lang="en-US" dirty="0"/>
          </a:p>
          <a:p>
            <a:pPr marL="171450" indent="-171450">
              <a:buFontTx/>
              <a:buChar char="-"/>
            </a:pPr>
            <a:r>
              <a:rPr lang="mk-MK" dirty="0"/>
              <a:t>Дознавање зошто одличните дизајни се толку вредни</a:t>
            </a:r>
            <a:r>
              <a:rPr lang="en-US" dirty="0"/>
              <a:t>?</a:t>
            </a:r>
          </a:p>
          <a:p>
            <a:pPr marL="171450" indent="-171450">
              <a:buFontTx/>
              <a:buChar char="-"/>
            </a:pPr>
            <a:r>
              <a:rPr lang="mk-MK" dirty="0"/>
              <a:t>Што подразбира </a:t>
            </a:r>
            <a:r>
              <a:rPr lang="en-US" dirty="0"/>
              <a:t>UX (</a:t>
            </a:r>
            <a:r>
              <a:rPr lang="mk-MK" dirty="0"/>
              <a:t>Корисничко Искуство</a:t>
            </a:r>
            <a:r>
              <a:rPr lang="en-US" dirty="0"/>
              <a:t>)</a:t>
            </a:r>
            <a:r>
              <a:rPr lang="mk-MK" dirty="0"/>
              <a:t> дизајнот</a:t>
            </a:r>
            <a:endParaRPr lang="en-US" dirty="0"/>
          </a:p>
          <a:p>
            <a:pPr marL="171450" indent="-171450">
              <a:buFontTx/>
              <a:buChar char="-"/>
            </a:pPr>
            <a:r>
              <a:rPr lang="mk-MK" dirty="0"/>
              <a:t>Што претставува </a:t>
            </a:r>
            <a:r>
              <a:rPr lang="en-US" dirty="0"/>
              <a:t>UI (</a:t>
            </a:r>
            <a:r>
              <a:rPr lang="mk-MK" dirty="0"/>
              <a:t>Корисничко Искуство</a:t>
            </a:r>
            <a:r>
              <a:rPr lang="en-US" dirty="0"/>
              <a:t>)</a:t>
            </a:r>
            <a:r>
              <a:rPr lang="mk-MK" dirty="0"/>
              <a:t> дизајнот</a:t>
            </a:r>
            <a:r>
              <a:rPr lang="en-US" dirty="0"/>
              <a:t>?</a:t>
            </a:r>
          </a:p>
        </p:txBody>
      </p:sp>
      <p:sp>
        <p:nvSpPr>
          <p:cNvPr id="4" name="Slide Number Placeholder 3"/>
          <p:cNvSpPr>
            <a:spLocks noGrp="1"/>
          </p:cNvSpPr>
          <p:nvPr>
            <p:ph type="sldNum" sz="quarter" idx="5"/>
          </p:nvPr>
        </p:nvSpPr>
        <p:spPr/>
        <p:txBody>
          <a:bodyPr/>
          <a:lstStyle/>
          <a:p>
            <a:fld id="{C842F8C2-A590-3747-B748-F9BF909FB2EC}" type="slidenum">
              <a:rPr lang="en-US" smtClean="0"/>
              <a:t>4</a:t>
            </a:fld>
            <a:endParaRPr lang="en-US"/>
          </a:p>
        </p:txBody>
      </p:sp>
    </p:spTree>
    <p:extLst>
      <p:ext uri="{BB962C8B-B14F-4D97-AF65-F5344CB8AC3E}">
        <p14:creationId xmlns:p14="http://schemas.microsoft.com/office/powerpoint/2010/main" val="138287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k-MK" dirty="0"/>
              <a:t>За да ја разберете улогата на</a:t>
            </a:r>
            <a:r>
              <a:rPr lang="en-US" dirty="0"/>
              <a:t> UI/UX</a:t>
            </a:r>
            <a:r>
              <a:rPr lang="mk-MK" dirty="0"/>
              <a:t> дизајнот потребно е да ги разликувате овие две области.</a:t>
            </a:r>
            <a:endParaRPr lang="en-US" dirty="0"/>
          </a:p>
        </p:txBody>
      </p:sp>
      <p:sp>
        <p:nvSpPr>
          <p:cNvPr id="4" name="Slide Number Placeholder 3"/>
          <p:cNvSpPr>
            <a:spLocks noGrp="1"/>
          </p:cNvSpPr>
          <p:nvPr>
            <p:ph type="sldNum" sz="quarter" idx="5"/>
          </p:nvPr>
        </p:nvSpPr>
        <p:spPr/>
        <p:txBody>
          <a:bodyPr/>
          <a:lstStyle/>
          <a:p>
            <a:fld id="{C842F8C2-A590-3747-B748-F9BF909FB2EC}" type="slidenum">
              <a:rPr lang="en-US" smtClean="0"/>
              <a:t>5</a:t>
            </a:fld>
            <a:endParaRPr lang="en-US"/>
          </a:p>
        </p:txBody>
      </p:sp>
    </p:spTree>
    <p:extLst>
      <p:ext uri="{BB962C8B-B14F-4D97-AF65-F5344CB8AC3E}">
        <p14:creationId xmlns:p14="http://schemas.microsoft.com/office/powerpoint/2010/main" val="3459554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k-MK" dirty="0"/>
              <a:t>Објаснување за сликата...</a:t>
            </a:r>
            <a:endParaRPr lang="en-US" dirty="0"/>
          </a:p>
        </p:txBody>
      </p:sp>
      <p:sp>
        <p:nvSpPr>
          <p:cNvPr id="4" name="Slide Number Placeholder 3"/>
          <p:cNvSpPr>
            <a:spLocks noGrp="1"/>
          </p:cNvSpPr>
          <p:nvPr>
            <p:ph type="sldNum" sz="quarter" idx="5"/>
          </p:nvPr>
        </p:nvSpPr>
        <p:spPr/>
        <p:txBody>
          <a:bodyPr/>
          <a:lstStyle/>
          <a:p>
            <a:fld id="{C842F8C2-A590-3747-B748-F9BF909FB2EC}" type="slidenum">
              <a:rPr lang="en-US" smtClean="0"/>
              <a:t>6</a:t>
            </a:fld>
            <a:endParaRPr lang="en-US"/>
          </a:p>
        </p:txBody>
      </p:sp>
    </p:spTree>
    <p:extLst>
      <p:ext uri="{BB962C8B-B14F-4D97-AF65-F5344CB8AC3E}">
        <p14:creationId xmlns:p14="http://schemas.microsoft.com/office/powerpoint/2010/main" val="3838819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UI/UX</a:t>
            </a:r>
            <a:r>
              <a:rPr lang="mk-MK" dirty="0"/>
              <a:t> дизајнот се состои од три фази.</a:t>
            </a:r>
            <a:endParaRPr lang="en-US" dirty="0"/>
          </a:p>
        </p:txBody>
      </p:sp>
      <p:sp>
        <p:nvSpPr>
          <p:cNvPr id="4" name="Slide Number Placeholder 3"/>
          <p:cNvSpPr>
            <a:spLocks noGrp="1"/>
          </p:cNvSpPr>
          <p:nvPr>
            <p:ph type="sldNum" sz="quarter" idx="5"/>
          </p:nvPr>
        </p:nvSpPr>
        <p:spPr/>
        <p:txBody>
          <a:bodyPr/>
          <a:lstStyle/>
          <a:p>
            <a:fld id="{C842F8C2-A590-3747-B748-F9BF909FB2EC}" type="slidenum">
              <a:rPr lang="en-US" smtClean="0"/>
              <a:t>7</a:t>
            </a:fld>
            <a:endParaRPr lang="en-US"/>
          </a:p>
        </p:txBody>
      </p:sp>
    </p:spTree>
    <p:extLst>
      <p:ext uri="{BB962C8B-B14F-4D97-AF65-F5344CB8AC3E}">
        <p14:creationId xmlns:p14="http://schemas.microsoft.com/office/powerpoint/2010/main" val="681280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WIREFRAMES</a:t>
            </a:r>
            <a:r>
              <a:rPr lang="mk-MK" dirty="0"/>
              <a:t> претставува</a:t>
            </a:r>
            <a:r>
              <a:rPr lang="en-US" dirty="0"/>
              <a:t>…</a:t>
            </a:r>
          </a:p>
        </p:txBody>
      </p:sp>
      <p:sp>
        <p:nvSpPr>
          <p:cNvPr id="4" name="Slide Number Placeholder 3"/>
          <p:cNvSpPr>
            <a:spLocks noGrp="1"/>
          </p:cNvSpPr>
          <p:nvPr>
            <p:ph type="sldNum" sz="quarter" idx="5"/>
          </p:nvPr>
        </p:nvSpPr>
        <p:spPr/>
        <p:txBody>
          <a:bodyPr/>
          <a:lstStyle/>
          <a:p>
            <a:fld id="{C842F8C2-A590-3747-B748-F9BF909FB2EC}" type="slidenum">
              <a:rPr lang="en-US" smtClean="0"/>
              <a:t>8</a:t>
            </a:fld>
            <a:endParaRPr lang="en-US"/>
          </a:p>
        </p:txBody>
      </p:sp>
    </p:spTree>
    <p:extLst>
      <p:ext uri="{BB962C8B-B14F-4D97-AF65-F5344CB8AC3E}">
        <p14:creationId xmlns:p14="http://schemas.microsoft.com/office/powerpoint/2010/main" val="3613724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PROTOTYPES </a:t>
            </a:r>
            <a:r>
              <a:rPr lang="mk-MK" dirty="0"/>
              <a:t>претставува</a:t>
            </a:r>
            <a:r>
              <a:rPr lang="en-US" dirty="0"/>
              <a:t>…</a:t>
            </a:r>
          </a:p>
        </p:txBody>
      </p:sp>
      <p:sp>
        <p:nvSpPr>
          <p:cNvPr id="4" name="Slide Number Placeholder 3"/>
          <p:cNvSpPr>
            <a:spLocks noGrp="1"/>
          </p:cNvSpPr>
          <p:nvPr>
            <p:ph type="sldNum" sz="quarter" idx="5"/>
          </p:nvPr>
        </p:nvSpPr>
        <p:spPr/>
        <p:txBody>
          <a:bodyPr/>
          <a:lstStyle/>
          <a:p>
            <a:fld id="{C842F8C2-A590-3747-B748-F9BF909FB2EC}" type="slidenum">
              <a:rPr lang="en-US" smtClean="0"/>
              <a:t>9</a:t>
            </a:fld>
            <a:endParaRPr lang="en-US"/>
          </a:p>
        </p:txBody>
      </p:sp>
    </p:spTree>
    <p:extLst>
      <p:ext uri="{BB962C8B-B14F-4D97-AF65-F5344CB8AC3E}">
        <p14:creationId xmlns:p14="http://schemas.microsoft.com/office/powerpoint/2010/main" val="3350150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63E075-111B-408E-9AB9-85D5B4DE93E5}"/>
              </a:ext>
            </a:extLst>
          </p:cNvPr>
          <p:cNvPicPr>
            <a:picLocks noChangeAspect="1"/>
          </p:cNvPicPr>
          <p:nvPr userDrawn="1"/>
        </p:nvPicPr>
        <p:blipFill>
          <a:blip r:embed="rId2">
            <a:extLst>
              <a:ext uri="{28A0092B-C50C-407E-A947-70E740481C1C}">
                <a14:useLocalDpi xmlns:a14="http://schemas.microsoft.com/office/drawing/2010/main" val="0"/>
              </a:ext>
            </a:extLst>
          </a:blip>
          <a:srcRect l="55326"/>
          <a:stretch>
            <a:fillRect/>
          </a:stretch>
        </p:blipFill>
        <p:spPr>
          <a:xfrm>
            <a:off x="6745288" y="0"/>
            <a:ext cx="5446712" cy="6858000"/>
          </a:xfrm>
          <a:custGeom>
            <a:avLst/>
            <a:gdLst>
              <a:gd name="connsiteX0" fmla="*/ 0 w 5446712"/>
              <a:gd name="connsiteY0" fmla="*/ 0 h 6858000"/>
              <a:gd name="connsiteX1" fmla="*/ 5446712 w 5446712"/>
              <a:gd name="connsiteY1" fmla="*/ 0 h 6858000"/>
              <a:gd name="connsiteX2" fmla="*/ 5446712 w 5446712"/>
              <a:gd name="connsiteY2" fmla="*/ 6858000 h 6858000"/>
              <a:gd name="connsiteX3" fmla="*/ 0 w 54467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6712" h="6858000">
                <a:moveTo>
                  <a:pt x="0" y="0"/>
                </a:moveTo>
                <a:lnTo>
                  <a:pt x="5446712" y="0"/>
                </a:lnTo>
                <a:lnTo>
                  <a:pt x="5446712" y="6858000"/>
                </a:lnTo>
                <a:lnTo>
                  <a:pt x="0" y="6858000"/>
                </a:lnTo>
                <a:close/>
              </a:path>
            </a:pathLst>
          </a:custGeom>
        </p:spPr>
      </p:pic>
    </p:spTree>
    <p:extLst>
      <p:ext uri="{BB962C8B-B14F-4D97-AF65-F5344CB8AC3E}">
        <p14:creationId xmlns:p14="http://schemas.microsoft.com/office/powerpoint/2010/main" val="165661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71858B-D9E8-45DD-A099-D638251319D7}"/>
              </a:ext>
            </a:extLst>
          </p:cNvPr>
          <p:cNvPicPr>
            <a:picLocks noChangeAspect="1"/>
          </p:cNvPicPr>
          <p:nvPr userDrawn="1"/>
        </p:nvPicPr>
        <p:blipFill>
          <a:blip r:embed="rId2">
            <a:extLst>
              <a:ext uri="{28A0092B-C50C-407E-A947-70E740481C1C}">
                <a14:useLocalDpi xmlns:a14="http://schemas.microsoft.com/office/drawing/2010/main" val="0"/>
              </a:ext>
            </a:extLst>
          </a:blip>
          <a:srcRect l="9711" t="34965" r="73993" b="32524"/>
          <a:stretch>
            <a:fillRect/>
          </a:stretch>
        </p:blipFill>
        <p:spPr>
          <a:xfrm>
            <a:off x="1183962" y="2397889"/>
            <a:ext cx="1986804" cy="2229644"/>
          </a:xfrm>
          <a:custGeom>
            <a:avLst/>
            <a:gdLst>
              <a:gd name="connsiteX0" fmla="*/ 993540 w 1986804"/>
              <a:gd name="connsiteY0" fmla="*/ 0 h 2229644"/>
              <a:gd name="connsiteX1" fmla="*/ 1012422 w 1986804"/>
              <a:gd name="connsiteY1" fmla="*/ 973 h 2229644"/>
              <a:gd name="connsiteX2" fmla="*/ 1031853 w 1986804"/>
              <a:gd name="connsiteY2" fmla="*/ 4030 h 2229644"/>
              <a:gd name="connsiteX3" fmla="*/ 1051829 w 1986804"/>
              <a:gd name="connsiteY3" fmla="*/ 8892 h 2229644"/>
              <a:gd name="connsiteX4" fmla="*/ 1072491 w 1986804"/>
              <a:gd name="connsiteY4" fmla="*/ 15839 h 2229644"/>
              <a:gd name="connsiteX5" fmla="*/ 1094385 w 1986804"/>
              <a:gd name="connsiteY5" fmla="*/ 24870 h 2229644"/>
              <a:gd name="connsiteX6" fmla="*/ 1117646 w 1986804"/>
              <a:gd name="connsiteY6" fmla="*/ 35707 h 2229644"/>
              <a:gd name="connsiteX7" fmla="*/ 1142550 w 1986804"/>
              <a:gd name="connsiteY7" fmla="*/ 48628 h 2229644"/>
              <a:gd name="connsiteX8" fmla="*/ 1169369 w 1986804"/>
              <a:gd name="connsiteY8" fmla="*/ 63355 h 2229644"/>
              <a:gd name="connsiteX9" fmla="*/ 1198377 w 1986804"/>
              <a:gd name="connsiteY9" fmla="*/ 80306 h 2229644"/>
              <a:gd name="connsiteX10" fmla="*/ 1229986 w 1986804"/>
              <a:gd name="connsiteY10" fmla="*/ 99062 h 2229644"/>
              <a:gd name="connsiteX11" fmla="*/ 1264331 w 1986804"/>
              <a:gd name="connsiteY11" fmla="*/ 120041 h 2229644"/>
              <a:gd name="connsiteX12" fmla="*/ 1301822 w 1986804"/>
              <a:gd name="connsiteY12" fmla="*/ 142688 h 2229644"/>
              <a:gd name="connsiteX13" fmla="*/ 1342599 w 1986804"/>
              <a:gd name="connsiteY13" fmla="*/ 167557 h 2229644"/>
              <a:gd name="connsiteX14" fmla="*/ 1386932 w 1986804"/>
              <a:gd name="connsiteY14" fmla="*/ 194233 h 2229644"/>
              <a:gd name="connsiteX15" fmla="*/ 1435233 w 1986804"/>
              <a:gd name="connsiteY15" fmla="*/ 223132 h 2229644"/>
              <a:gd name="connsiteX16" fmla="*/ 1487777 w 1986804"/>
              <a:gd name="connsiteY16" fmla="*/ 253697 h 2229644"/>
              <a:gd name="connsiteX17" fmla="*/ 1540321 w 1986804"/>
              <a:gd name="connsiteY17" fmla="*/ 284125 h 2229644"/>
              <a:gd name="connsiteX18" fmla="*/ 1589307 w 1986804"/>
              <a:gd name="connsiteY18" fmla="*/ 311773 h 2229644"/>
              <a:gd name="connsiteX19" fmla="*/ 1634461 w 1986804"/>
              <a:gd name="connsiteY19" fmla="*/ 337059 h 2229644"/>
              <a:gd name="connsiteX20" fmla="*/ 1676332 w 1986804"/>
              <a:gd name="connsiteY20" fmla="*/ 360261 h 2229644"/>
              <a:gd name="connsiteX21" fmla="*/ 1714509 w 1986804"/>
              <a:gd name="connsiteY21" fmla="*/ 381380 h 2229644"/>
              <a:gd name="connsiteX22" fmla="*/ 1749674 w 1986804"/>
              <a:gd name="connsiteY22" fmla="*/ 400970 h 2229644"/>
              <a:gd name="connsiteX23" fmla="*/ 1781693 w 1986804"/>
              <a:gd name="connsiteY23" fmla="*/ 419031 h 2229644"/>
              <a:gd name="connsiteX24" fmla="*/ 1810701 w 1986804"/>
              <a:gd name="connsiteY24" fmla="*/ 435843 h 2229644"/>
              <a:gd name="connsiteX25" fmla="*/ 1836974 w 1986804"/>
              <a:gd name="connsiteY25" fmla="*/ 451960 h 2229644"/>
              <a:gd name="connsiteX26" fmla="*/ 1860645 w 1986804"/>
              <a:gd name="connsiteY26" fmla="*/ 467103 h 2229644"/>
              <a:gd name="connsiteX27" fmla="*/ 1881443 w 1986804"/>
              <a:gd name="connsiteY27" fmla="*/ 481830 h 2229644"/>
              <a:gd name="connsiteX28" fmla="*/ 1900190 w 1986804"/>
              <a:gd name="connsiteY28" fmla="*/ 496557 h 2229644"/>
              <a:gd name="connsiteX29" fmla="*/ 1916610 w 1986804"/>
              <a:gd name="connsiteY29" fmla="*/ 511006 h 2229644"/>
              <a:gd name="connsiteX30" fmla="*/ 1930703 w 1986804"/>
              <a:gd name="connsiteY30" fmla="*/ 525873 h 2229644"/>
              <a:gd name="connsiteX31" fmla="*/ 1943019 w 1986804"/>
              <a:gd name="connsiteY31" fmla="*/ 541294 h 2229644"/>
              <a:gd name="connsiteX32" fmla="*/ 1953417 w 1986804"/>
              <a:gd name="connsiteY32" fmla="*/ 557412 h 2229644"/>
              <a:gd name="connsiteX33" fmla="*/ 1962037 w 1986804"/>
              <a:gd name="connsiteY33" fmla="*/ 574501 h 2229644"/>
              <a:gd name="connsiteX34" fmla="*/ 1969153 w 1986804"/>
              <a:gd name="connsiteY34" fmla="*/ 592840 h 2229644"/>
              <a:gd name="connsiteX35" fmla="*/ 1974900 w 1986804"/>
              <a:gd name="connsiteY35" fmla="*/ 612708 h 2229644"/>
              <a:gd name="connsiteX36" fmla="*/ 1979142 w 1986804"/>
              <a:gd name="connsiteY36" fmla="*/ 634243 h 2229644"/>
              <a:gd name="connsiteX37" fmla="*/ 1982562 w 1986804"/>
              <a:gd name="connsiteY37" fmla="*/ 657723 h 2229644"/>
              <a:gd name="connsiteX38" fmla="*/ 1984752 w 1986804"/>
              <a:gd name="connsiteY38" fmla="*/ 683427 h 2229644"/>
              <a:gd name="connsiteX39" fmla="*/ 1986120 w 1986804"/>
              <a:gd name="connsiteY39" fmla="*/ 711491 h 2229644"/>
              <a:gd name="connsiteX40" fmla="*/ 1986668 w 1986804"/>
              <a:gd name="connsiteY40" fmla="*/ 742336 h 2229644"/>
              <a:gd name="connsiteX41" fmla="*/ 1986804 w 1986804"/>
              <a:gd name="connsiteY41" fmla="*/ 776235 h 2229644"/>
              <a:gd name="connsiteX42" fmla="*/ 1986394 w 1986804"/>
              <a:gd name="connsiteY42" fmla="*/ 813192 h 2229644"/>
              <a:gd name="connsiteX43" fmla="*/ 1985572 w 1986804"/>
              <a:gd name="connsiteY43" fmla="*/ 853345 h 2229644"/>
              <a:gd name="connsiteX44" fmla="*/ 1984752 w 1986804"/>
              <a:gd name="connsiteY44" fmla="*/ 897388 h 2229644"/>
              <a:gd name="connsiteX45" fmla="*/ 1983794 w 1986804"/>
              <a:gd name="connsiteY45" fmla="*/ 945321 h 2229644"/>
              <a:gd name="connsiteX46" fmla="*/ 1982973 w 1986804"/>
              <a:gd name="connsiteY46" fmla="*/ 997283 h 2229644"/>
              <a:gd name="connsiteX47" fmla="*/ 1982289 w 1986804"/>
              <a:gd name="connsiteY47" fmla="*/ 1053829 h 2229644"/>
              <a:gd name="connsiteX48" fmla="*/ 1982016 w 1986804"/>
              <a:gd name="connsiteY48" fmla="*/ 1114823 h 2229644"/>
              <a:gd name="connsiteX49" fmla="*/ 1982289 w 1986804"/>
              <a:gd name="connsiteY49" fmla="*/ 1175816 h 2229644"/>
              <a:gd name="connsiteX50" fmla="*/ 1982973 w 1986804"/>
              <a:gd name="connsiteY50" fmla="*/ 1232363 h 2229644"/>
              <a:gd name="connsiteX51" fmla="*/ 1983794 w 1986804"/>
              <a:gd name="connsiteY51" fmla="*/ 1284325 h 2229644"/>
              <a:gd name="connsiteX52" fmla="*/ 1984752 w 1986804"/>
              <a:gd name="connsiteY52" fmla="*/ 1332258 h 2229644"/>
              <a:gd name="connsiteX53" fmla="*/ 1985572 w 1986804"/>
              <a:gd name="connsiteY53" fmla="*/ 1376300 h 2229644"/>
              <a:gd name="connsiteX54" fmla="*/ 1986394 w 1986804"/>
              <a:gd name="connsiteY54" fmla="*/ 1416453 h 2229644"/>
              <a:gd name="connsiteX55" fmla="*/ 1986804 w 1986804"/>
              <a:gd name="connsiteY55" fmla="*/ 1453409 h 2229644"/>
              <a:gd name="connsiteX56" fmla="*/ 1986668 w 1986804"/>
              <a:gd name="connsiteY56" fmla="*/ 1487310 h 2229644"/>
              <a:gd name="connsiteX57" fmla="*/ 1986120 w 1986804"/>
              <a:gd name="connsiteY57" fmla="*/ 1518154 h 2229644"/>
              <a:gd name="connsiteX58" fmla="*/ 1984752 w 1986804"/>
              <a:gd name="connsiteY58" fmla="*/ 1546218 h 2229644"/>
              <a:gd name="connsiteX59" fmla="*/ 1982562 w 1986804"/>
              <a:gd name="connsiteY59" fmla="*/ 1571922 h 2229644"/>
              <a:gd name="connsiteX60" fmla="*/ 1979279 w 1986804"/>
              <a:gd name="connsiteY60" fmla="*/ 1595402 h 2229644"/>
              <a:gd name="connsiteX61" fmla="*/ 1974900 w 1986804"/>
              <a:gd name="connsiteY61" fmla="*/ 1616937 h 2229644"/>
              <a:gd name="connsiteX62" fmla="*/ 1969153 w 1986804"/>
              <a:gd name="connsiteY62" fmla="*/ 1636805 h 2229644"/>
              <a:gd name="connsiteX63" fmla="*/ 1962037 w 1986804"/>
              <a:gd name="connsiteY63" fmla="*/ 1655144 h 2229644"/>
              <a:gd name="connsiteX64" fmla="*/ 1953417 w 1986804"/>
              <a:gd name="connsiteY64" fmla="*/ 1672234 h 2229644"/>
              <a:gd name="connsiteX65" fmla="*/ 1943019 w 1986804"/>
              <a:gd name="connsiteY65" fmla="*/ 1688350 h 2229644"/>
              <a:gd name="connsiteX66" fmla="*/ 1930703 w 1986804"/>
              <a:gd name="connsiteY66" fmla="*/ 1703771 h 2229644"/>
              <a:gd name="connsiteX67" fmla="*/ 1916610 w 1986804"/>
              <a:gd name="connsiteY67" fmla="*/ 1718638 h 2229644"/>
              <a:gd name="connsiteX68" fmla="*/ 1900190 w 1986804"/>
              <a:gd name="connsiteY68" fmla="*/ 1733088 h 2229644"/>
              <a:gd name="connsiteX69" fmla="*/ 1881581 w 1986804"/>
              <a:gd name="connsiteY69" fmla="*/ 1747815 h 2229644"/>
              <a:gd name="connsiteX70" fmla="*/ 1860645 w 1986804"/>
              <a:gd name="connsiteY70" fmla="*/ 1762541 h 2229644"/>
              <a:gd name="connsiteX71" fmla="*/ 1836974 w 1986804"/>
              <a:gd name="connsiteY71" fmla="*/ 1777825 h 2229644"/>
              <a:gd name="connsiteX72" fmla="*/ 1810838 w 1986804"/>
              <a:gd name="connsiteY72" fmla="*/ 1793802 h 2229644"/>
              <a:gd name="connsiteX73" fmla="*/ 1781693 w 1986804"/>
              <a:gd name="connsiteY73" fmla="*/ 1810614 h 2229644"/>
              <a:gd name="connsiteX74" fmla="*/ 1749674 w 1986804"/>
              <a:gd name="connsiteY74" fmla="*/ 1828676 h 2229644"/>
              <a:gd name="connsiteX75" fmla="*/ 1714509 w 1986804"/>
              <a:gd name="connsiteY75" fmla="*/ 1848265 h 2229644"/>
              <a:gd name="connsiteX76" fmla="*/ 1676332 w 1986804"/>
              <a:gd name="connsiteY76" fmla="*/ 1869522 h 2229644"/>
              <a:gd name="connsiteX77" fmla="*/ 1634461 w 1986804"/>
              <a:gd name="connsiteY77" fmla="*/ 1892725 h 2229644"/>
              <a:gd name="connsiteX78" fmla="*/ 1589307 w 1986804"/>
              <a:gd name="connsiteY78" fmla="*/ 1917872 h 2229644"/>
              <a:gd name="connsiteX79" fmla="*/ 1540321 w 1986804"/>
              <a:gd name="connsiteY79" fmla="*/ 1945520 h 2229644"/>
              <a:gd name="connsiteX80" fmla="*/ 1487777 w 1986804"/>
              <a:gd name="connsiteY80" fmla="*/ 1975948 h 2229644"/>
              <a:gd name="connsiteX81" fmla="*/ 1435233 w 1986804"/>
              <a:gd name="connsiteY81" fmla="*/ 2006513 h 2229644"/>
              <a:gd name="connsiteX82" fmla="*/ 1386932 w 1986804"/>
              <a:gd name="connsiteY82" fmla="*/ 2035412 h 2229644"/>
              <a:gd name="connsiteX83" fmla="*/ 1342599 w 1986804"/>
              <a:gd name="connsiteY83" fmla="*/ 2062087 h 2229644"/>
              <a:gd name="connsiteX84" fmla="*/ 1301822 w 1986804"/>
              <a:gd name="connsiteY84" fmla="*/ 2086957 h 2229644"/>
              <a:gd name="connsiteX85" fmla="*/ 1264331 w 1986804"/>
              <a:gd name="connsiteY85" fmla="*/ 2109604 h 2229644"/>
              <a:gd name="connsiteX86" fmla="*/ 1229986 w 1986804"/>
              <a:gd name="connsiteY86" fmla="*/ 2130583 h 2229644"/>
              <a:gd name="connsiteX87" fmla="*/ 1198377 w 1986804"/>
              <a:gd name="connsiteY87" fmla="*/ 2149340 h 2229644"/>
              <a:gd name="connsiteX88" fmla="*/ 1169369 w 1986804"/>
              <a:gd name="connsiteY88" fmla="*/ 2166290 h 2229644"/>
              <a:gd name="connsiteX89" fmla="*/ 1142550 w 1986804"/>
              <a:gd name="connsiteY89" fmla="*/ 2181016 h 2229644"/>
              <a:gd name="connsiteX90" fmla="*/ 1117646 w 1986804"/>
              <a:gd name="connsiteY90" fmla="*/ 2193938 h 2229644"/>
              <a:gd name="connsiteX91" fmla="*/ 1094385 w 1986804"/>
              <a:gd name="connsiteY91" fmla="*/ 2204775 h 2229644"/>
              <a:gd name="connsiteX92" fmla="*/ 1072491 w 1986804"/>
              <a:gd name="connsiteY92" fmla="*/ 2213806 h 2229644"/>
              <a:gd name="connsiteX93" fmla="*/ 1051829 w 1986804"/>
              <a:gd name="connsiteY93" fmla="*/ 2220753 h 2229644"/>
              <a:gd name="connsiteX94" fmla="*/ 1031853 w 1986804"/>
              <a:gd name="connsiteY94" fmla="*/ 2225615 h 2229644"/>
              <a:gd name="connsiteX95" fmla="*/ 1012422 w 1986804"/>
              <a:gd name="connsiteY95" fmla="*/ 2228672 h 2229644"/>
              <a:gd name="connsiteX96" fmla="*/ 993540 w 1986804"/>
              <a:gd name="connsiteY96" fmla="*/ 2229644 h 2229644"/>
              <a:gd name="connsiteX97" fmla="*/ 974383 w 1986804"/>
              <a:gd name="connsiteY97" fmla="*/ 2228672 h 2229644"/>
              <a:gd name="connsiteX98" fmla="*/ 954953 w 1986804"/>
              <a:gd name="connsiteY98" fmla="*/ 2225615 h 2229644"/>
              <a:gd name="connsiteX99" fmla="*/ 934976 w 1986804"/>
              <a:gd name="connsiteY99" fmla="*/ 2220753 h 2229644"/>
              <a:gd name="connsiteX100" fmla="*/ 914313 w 1986804"/>
              <a:gd name="connsiteY100" fmla="*/ 2213806 h 2229644"/>
              <a:gd name="connsiteX101" fmla="*/ 892421 w 1986804"/>
              <a:gd name="connsiteY101" fmla="*/ 2204775 h 2229644"/>
              <a:gd name="connsiteX102" fmla="*/ 869159 w 1986804"/>
              <a:gd name="connsiteY102" fmla="*/ 2193938 h 2229644"/>
              <a:gd name="connsiteX103" fmla="*/ 844255 w 1986804"/>
              <a:gd name="connsiteY103" fmla="*/ 2181016 h 2229644"/>
              <a:gd name="connsiteX104" fmla="*/ 817436 w 1986804"/>
              <a:gd name="connsiteY104" fmla="*/ 2166290 h 2229644"/>
              <a:gd name="connsiteX105" fmla="*/ 788427 w 1986804"/>
              <a:gd name="connsiteY105" fmla="*/ 2149340 h 2229644"/>
              <a:gd name="connsiteX106" fmla="*/ 756820 w 1986804"/>
              <a:gd name="connsiteY106" fmla="*/ 2130583 h 2229644"/>
              <a:gd name="connsiteX107" fmla="*/ 722475 w 1986804"/>
              <a:gd name="connsiteY107" fmla="*/ 2109604 h 2229644"/>
              <a:gd name="connsiteX108" fmla="*/ 684983 w 1986804"/>
              <a:gd name="connsiteY108" fmla="*/ 2086957 h 2229644"/>
              <a:gd name="connsiteX109" fmla="*/ 644207 w 1986804"/>
              <a:gd name="connsiteY109" fmla="*/ 2062087 h 2229644"/>
              <a:gd name="connsiteX110" fmla="*/ 599874 w 1986804"/>
              <a:gd name="connsiteY110" fmla="*/ 2035412 h 2229644"/>
              <a:gd name="connsiteX111" fmla="*/ 551571 w 1986804"/>
              <a:gd name="connsiteY111" fmla="*/ 2006513 h 2229644"/>
              <a:gd name="connsiteX112" fmla="*/ 499028 w 1986804"/>
              <a:gd name="connsiteY112" fmla="*/ 1975948 h 2229644"/>
              <a:gd name="connsiteX113" fmla="*/ 446484 w 1986804"/>
              <a:gd name="connsiteY113" fmla="*/ 1945520 h 2229644"/>
              <a:gd name="connsiteX114" fmla="*/ 397498 w 1986804"/>
              <a:gd name="connsiteY114" fmla="*/ 1917872 h 2229644"/>
              <a:gd name="connsiteX115" fmla="*/ 352344 w 1986804"/>
              <a:gd name="connsiteY115" fmla="*/ 1892586 h 2229644"/>
              <a:gd name="connsiteX116" fmla="*/ 310472 w 1986804"/>
              <a:gd name="connsiteY116" fmla="*/ 1869383 h 2229644"/>
              <a:gd name="connsiteX117" fmla="*/ 272297 w 1986804"/>
              <a:gd name="connsiteY117" fmla="*/ 1848265 h 2229644"/>
              <a:gd name="connsiteX118" fmla="*/ 237131 w 1986804"/>
              <a:gd name="connsiteY118" fmla="*/ 1828676 h 2229644"/>
              <a:gd name="connsiteX119" fmla="*/ 205112 w 1986804"/>
              <a:gd name="connsiteY119" fmla="*/ 1810614 h 2229644"/>
              <a:gd name="connsiteX120" fmla="*/ 176103 w 1986804"/>
              <a:gd name="connsiteY120" fmla="*/ 1793802 h 2229644"/>
              <a:gd name="connsiteX121" fmla="*/ 149831 w 1986804"/>
              <a:gd name="connsiteY121" fmla="*/ 1777686 h 2229644"/>
              <a:gd name="connsiteX122" fmla="*/ 126159 w 1986804"/>
              <a:gd name="connsiteY122" fmla="*/ 1762541 h 2229644"/>
              <a:gd name="connsiteX123" fmla="*/ 105361 w 1986804"/>
              <a:gd name="connsiteY123" fmla="*/ 1747815 h 2229644"/>
              <a:gd name="connsiteX124" fmla="*/ 86615 w 1986804"/>
              <a:gd name="connsiteY124" fmla="*/ 1733088 h 2229644"/>
              <a:gd name="connsiteX125" fmla="*/ 70196 w 1986804"/>
              <a:gd name="connsiteY125" fmla="*/ 1718638 h 2229644"/>
              <a:gd name="connsiteX126" fmla="*/ 56101 w 1986804"/>
              <a:gd name="connsiteY126" fmla="*/ 1703771 h 2229644"/>
              <a:gd name="connsiteX127" fmla="*/ 43787 w 1986804"/>
              <a:gd name="connsiteY127" fmla="*/ 1688350 h 2229644"/>
              <a:gd name="connsiteX128" fmla="*/ 33388 w 1986804"/>
              <a:gd name="connsiteY128" fmla="*/ 1672234 h 2229644"/>
              <a:gd name="connsiteX129" fmla="*/ 24767 w 1986804"/>
              <a:gd name="connsiteY129" fmla="*/ 1655144 h 2229644"/>
              <a:gd name="connsiteX130" fmla="*/ 17652 w 1986804"/>
              <a:gd name="connsiteY130" fmla="*/ 1636805 h 2229644"/>
              <a:gd name="connsiteX131" fmla="*/ 11905 w 1986804"/>
              <a:gd name="connsiteY131" fmla="*/ 1616937 h 2229644"/>
              <a:gd name="connsiteX132" fmla="*/ 7663 w 1986804"/>
              <a:gd name="connsiteY132" fmla="*/ 1595402 h 2229644"/>
              <a:gd name="connsiteX133" fmla="*/ 4242 w 1986804"/>
              <a:gd name="connsiteY133" fmla="*/ 1571922 h 2229644"/>
              <a:gd name="connsiteX134" fmla="*/ 2053 w 1986804"/>
              <a:gd name="connsiteY134" fmla="*/ 1546218 h 2229644"/>
              <a:gd name="connsiteX135" fmla="*/ 684 w 1986804"/>
              <a:gd name="connsiteY135" fmla="*/ 1518154 h 2229644"/>
              <a:gd name="connsiteX136" fmla="*/ 138 w 1986804"/>
              <a:gd name="connsiteY136" fmla="*/ 1487310 h 2229644"/>
              <a:gd name="connsiteX137" fmla="*/ 0 w 1986804"/>
              <a:gd name="connsiteY137" fmla="*/ 1453409 h 2229644"/>
              <a:gd name="connsiteX138" fmla="*/ 411 w 1986804"/>
              <a:gd name="connsiteY138" fmla="*/ 1416453 h 2229644"/>
              <a:gd name="connsiteX139" fmla="*/ 1232 w 1986804"/>
              <a:gd name="connsiteY139" fmla="*/ 1376300 h 2229644"/>
              <a:gd name="connsiteX140" fmla="*/ 2053 w 1986804"/>
              <a:gd name="connsiteY140" fmla="*/ 1332258 h 2229644"/>
              <a:gd name="connsiteX141" fmla="*/ 3010 w 1986804"/>
              <a:gd name="connsiteY141" fmla="*/ 1284325 h 2229644"/>
              <a:gd name="connsiteX142" fmla="*/ 3832 w 1986804"/>
              <a:gd name="connsiteY142" fmla="*/ 1232363 h 2229644"/>
              <a:gd name="connsiteX143" fmla="*/ 4516 w 1986804"/>
              <a:gd name="connsiteY143" fmla="*/ 1175816 h 2229644"/>
              <a:gd name="connsiteX144" fmla="*/ 4790 w 1986804"/>
              <a:gd name="connsiteY144" fmla="*/ 1114823 h 2229644"/>
              <a:gd name="connsiteX145" fmla="*/ 4516 w 1986804"/>
              <a:gd name="connsiteY145" fmla="*/ 1053829 h 2229644"/>
              <a:gd name="connsiteX146" fmla="*/ 3832 w 1986804"/>
              <a:gd name="connsiteY146" fmla="*/ 997283 h 2229644"/>
              <a:gd name="connsiteX147" fmla="*/ 3010 w 1986804"/>
              <a:gd name="connsiteY147" fmla="*/ 945321 h 2229644"/>
              <a:gd name="connsiteX148" fmla="*/ 2053 w 1986804"/>
              <a:gd name="connsiteY148" fmla="*/ 897388 h 2229644"/>
              <a:gd name="connsiteX149" fmla="*/ 1232 w 1986804"/>
              <a:gd name="connsiteY149" fmla="*/ 853345 h 2229644"/>
              <a:gd name="connsiteX150" fmla="*/ 411 w 1986804"/>
              <a:gd name="connsiteY150" fmla="*/ 813192 h 2229644"/>
              <a:gd name="connsiteX151" fmla="*/ 0 w 1986804"/>
              <a:gd name="connsiteY151" fmla="*/ 776235 h 2229644"/>
              <a:gd name="connsiteX152" fmla="*/ 138 w 1986804"/>
              <a:gd name="connsiteY152" fmla="*/ 742336 h 2229644"/>
              <a:gd name="connsiteX153" fmla="*/ 684 w 1986804"/>
              <a:gd name="connsiteY153" fmla="*/ 711491 h 2229644"/>
              <a:gd name="connsiteX154" fmla="*/ 2053 w 1986804"/>
              <a:gd name="connsiteY154" fmla="*/ 683427 h 2229644"/>
              <a:gd name="connsiteX155" fmla="*/ 4242 w 1986804"/>
              <a:gd name="connsiteY155" fmla="*/ 657723 h 2229644"/>
              <a:gd name="connsiteX156" fmla="*/ 7526 w 1986804"/>
              <a:gd name="connsiteY156" fmla="*/ 634243 h 2229644"/>
              <a:gd name="connsiteX157" fmla="*/ 11905 w 1986804"/>
              <a:gd name="connsiteY157" fmla="*/ 612708 h 2229644"/>
              <a:gd name="connsiteX158" fmla="*/ 17652 w 1986804"/>
              <a:gd name="connsiteY158" fmla="*/ 592840 h 2229644"/>
              <a:gd name="connsiteX159" fmla="*/ 24767 w 1986804"/>
              <a:gd name="connsiteY159" fmla="*/ 574501 h 2229644"/>
              <a:gd name="connsiteX160" fmla="*/ 33388 w 1986804"/>
              <a:gd name="connsiteY160" fmla="*/ 557412 h 2229644"/>
              <a:gd name="connsiteX161" fmla="*/ 43787 w 1986804"/>
              <a:gd name="connsiteY161" fmla="*/ 541294 h 2229644"/>
              <a:gd name="connsiteX162" fmla="*/ 56101 w 1986804"/>
              <a:gd name="connsiteY162" fmla="*/ 525873 h 2229644"/>
              <a:gd name="connsiteX163" fmla="*/ 70196 w 1986804"/>
              <a:gd name="connsiteY163" fmla="*/ 511006 h 2229644"/>
              <a:gd name="connsiteX164" fmla="*/ 86615 w 1986804"/>
              <a:gd name="connsiteY164" fmla="*/ 496557 h 2229644"/>
              <a:gd name="connsiteX165" fmla="*/ 105225 w 1986804"/>
              <a:gd name="connsiteY165" fmla="*/ 481830 h 2229644"/>
              <a:gd name="connsiteX166" fmla="*/ 126159 w 1986804"/>
              <a:gd name="connsiteY166" fmla="*/ 467103 h 2229644"/>
              <a:gd name="connsiteX167" fmla="*/ 149831 w 1986804"/>
              <a:gd name="connsiteY167" fmla="*/ 451820 h 2229644"/>
              <a:gd name="connsiteX168" fmla="*/ 175967 w 1986804"/>
              <a:gd name="connsiteY168" fmla="*/ 435843 h 2229644"/>
              <a:gd name="connsiteX169" fmla="*/ 205112 w 1986804"/>
              <a:gd name="connsiteY169" fmla="*/ 419031 h 2229644"/>
              <a:gd name="connsiteX170" fmla="*/ 237131 w 1986804"/>
              <a:gd name="connsiteY170" fmla="*/ 400970 h 2229644"/>
              <a:gd name="connsiteX171" fmla="*/ 272297 w 1986804"/>
              <a:gd name="connsiteY171" fmla="*/ 381380 h 2229644"/>
              <a:gd name="connsiteX172" fmla="*/ 310472 w 1986804"/>
              <a:gd name="connsiteY172" fmla="*/ 360123 h 2229644"/>
              <a:gd name="connsiteX173" fmla="*/ 352344 w 1986804"/>
              <a:gd name="connsiteY173" fmla="*/ 336920 h 2229644"/>
              <a:gd name="connsiteX174" fmla="*/ 397498 w 1986804"/>
              <a:gd name="connsiteY174" fmla="*/ 311773 h 2229644"/>
              <a:gd name="connsiteX175" fmla="*/ 446484 w 1986804"/>
              <a:gd name="connsiteY175" fmla="*/ 284125 h 2229644"/>
              <a:gd name="connsiteX176" fmla="*/ 499028 w 1986804"/>
              <a:gd name="connsiteY176" fmla="*/ 253697 h 2229644"/>
              <a:gd name="connsiteX177" fmla="*/ 551571 w 1986804"/>
              <a:gd name="connsiteY177" fmla="*/ 223132 h 2229644"/>
              <a:gd name="connsiteX178" fmla="*/ 599874 w 1986804"/>
              <a:gd name="connsiteY178" fmla="*/ 194233 h 2229644"/>
              <a:gd name="connsiteX179" fmla="*/ 644207 w 1986804"/>
              <a:gd name="connsiteY179" fmla="*/ 167557 h 2229644"/>
              <a:gd name="connsiteX180" fmla="*/ 684983 w 1986804"/>
              <a:gd name="connsiteY180" fmla="*/ 142688 h 2229644"/>
              <a:gd name="connsiteX181" fmla="*/ 722475 w 1986804"/>
              <a:gd name="connsiteY181" fmla="*/ 120041 h 2229644"/>
              <a:gd name="connsiteX182" fmla="*/ 756820 w 1986804"/>
              <a:gd name="connsiteY182" fmla="*/ 99062 h 2229644"/>
              <a:gd name="connsiteX183" fmla="*/ 788427 w 1986804"/>
              <a:gd name="connsiteY183" fmla="*/ 80306 h 2229644"/>
              <a:gd name="connsiteX184" fmla="*/ 817436 w 1986804"/>
              <a:gd name="connsiteY184" fmla="*/ 63355 h 2229644"/>
              <a:gd name="connsiteX185" fmla="*/ 844255 w 1986804"/>
              <a:gd name="connsiteY185" fmla="*/ 48628 h 2229644"/>
              <a:gd name="connsiteX186" fmla="*/ 869159 w 1986804"/>
              <a:gd name="connsiteY186" fmla="*/ 35707 h 2229644"/>
              <a:gd name="connsiteX187" fmla="*/ 892421 w 1986804"/>
              <a:gd name="connsiteY187" fmla="*/ 24870 h 2229644"/>
              <a:gd name="connsiteX188" fmla="*/ 914313 w 1986804"/>
              <a:gd name="connsiteY188" fmla="*/ 15839 h 2229644"/>
              <a:gd name="connsiteX189" fmla="*/ 934976 w 1986804"/>
              <a:gd name="connsiteY189" fmla="*/ 8892 h 2229644"/>
              <a:gd name="connsiteX190" fmla="*/ 954953 w 1986804"/>
              <a:gd name="connsiteY190" fmla="*/ 4030 h 2229644"/>
              <a:gd name="connsiteX191" fmla="*/ 974383 w 1986804"/>
              <a:gd name="connsiteY191" fmla="*/ 973 h 222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986804" h="2229644">
                <a:moveTo>
                  <a:pt x="993540" y="0"/>
                </a:moveTo>
                <a:lnTo>
                  <a:pt x="1012422" y="973"/>
                </a:lnTo>
                <a:lnTo>
                  <a:pt x="1031853" y="4030"/>
                </a:lnTo>
                <a:lnTo>
                  <a:pt x="1051829" y="8892"/>
                </a:lnTo>
                <a:lnTo>
                  <a:pt x="1072491" y="15839"/>
                </a:lnTo>
                <a:lnTo>
                  <a:pt x="1094385" y="24870"/>
                </a:lnTo>
                <a:lnTo>
                  <a:pt x="1117646" y="35707"/>
                </a:lnTo>
                <a:lnTo>
                  <a:pt x="1142550" y="48628"/>
                </a:lnTo>
                <a:lnTo>
                  <a:pt x="1169369" y="63355"/>
                </a:lnTo>
                <a:lnTo>
                  <a:pt x="1198377" y="80306"/>
                </a:lnTo>
                <a:lnTo>
                  <a:pt x="1229986" y="99062"/>
                </a:lnTo>
                <a:lnTo>
                  <a:pt x="1264331" y="120041"/>
                </a:lnTo>
                <a:lnTo>
                  <a:pt x="1301822" y="142688"/>
                </a:lnTo>
                <a:lnTo>
                  <a:pt x="1342599" y="167557"/>
                </a:lnTo>
                <a:lnTo>
                  <a:pt x="1386932" y="194233"/>
                </a:lnTo>
                <a:lnTo>
                  <a:pt x="1435233" y="223132"/>
                </a:lnTo>
                <a:lnTo>
                  <a:pt x="1487777" y="253697"/>
                </a:lnTo>
                <a:lnTo>
                  <a:pt x="1540321" y="284125"/>
                </a:lnTo>
                <a:lnTo>
                  <a:pt x="1589307" y="311773"/>
                </a:lnTo>
                <a:lnTo>
                  <a:pt x="1634461" y="337059"/>
                </a:lnTo>
                <a:lnTo>
                  <a:pt x="1676332" y="360261"/>
                </a:lnTo>
                <a:lnTo>
                  <a:pt x="1714509" y="381380"/>
                </a:lnTo>
                <a:lnTo>
                  <a:pt x="1749674" y="400970"/>
                </a:lnTo>
                <a:lnTo>
                  <a:pt x="1781693" y="419031"/>
                </a:lnTo>
                <a:lnTo>
                  <a:pt x="1810701" y="435843"/>
                </a:lnTo>
                <a:lnTo>
                  <a:pt x="1836974" y="451960"/>
                </a:lnTo>
                <a:lnTo>
                  <a:pt x="1860645" y="467103"/>
                </a:lnTo>
                <a:lnTo>
                  <a:pt x="1881443" y="481830"/>
                </a:lnTo>
                <a:lnTo>
                  <a:pt x="1900190" y="496557"/>
                </a:lnTo>
                <a:lnTo>
                  <a:pt x="1916610" y="511006"/>
                </a:lnTo>
                <a:lnTo>
                  <a:pt x="1930703" y="525873"/>
                </a:lnTo>
                <a:lnTo>
                  <a:pt x="1943019" y="541294"/>
                </a:lnTo>
                <a:lnTo>
                  <a:pt x="1953417" y="557412"/>
                </a:lnTo>
                <a:lnTo>
                  <a:pt x="1962037" y="574501"/>
                </a:lnTo>
                <a:lnTo>
                  <a:pt x="1969153" y="592840"/>
                </a:lnTo>
                <a:lnTo>
                  <a:pt x="1974900" y="612708"/>
                </a:lnTo>
                <a:lnTo>
                  <a:pt x="1979142" y="634243"/>
                </a:lnTo>
                <a:lnTo>
                  <a:pt x="1982562" y="657723"/>
                </a:lnTo>
                <a:lnTo>
                  <a:pt x="1984752" y="683427"/>
                </a:lnTo>
                <a:lnTo>
                  <a:pt x="1986120" y="711491"/>
                </a:lnTo>
                <a:lnTo>
                  <a:pt x="1986668" y="742336"/>
                </a:lnTo>
                <a:lnTo>
                  <a:pt x="1986804" y="776235"/>
                </a:lnTo>
                <a:lnTo>
                  <a:pt x="1986394" y="813192"/>
                </a:lnTo>
                <a:lnTo>
                  <a:pt x="1985572" y="853345"/>
                </a:lnTo>
                <a:lnTo>
                  <a:pt x="1984752" y="897388"/>
                </a:lnTo>
                <a:lnTo>
                  <a:pt x="1983794" y="945321"/>
                </a:lnTo>
                <a:lnTo>
                  <a:pt x="1982973" y="997283"/>
                </a:lnTo>
                <a:lnTo>
                  <a:pt x="1982289" y="1053829"/>
                </a:lnTo>
                <a:lnTo>
                  <a:pt x="1982016" y="1114823"/>
                </a:lnTo>
                <a:lnTo>
                  <a:pt x="1982289" y="1175816"/>
                </a:lnTo>
                <a:lnTo>
                  <a:pt x="1982973" y="1232363"/>
                </a:lnTo>
                <a:lnTo>
                  <a:pt x="1983794" y="1284325"/>
                </a:lnTo>
                <a:lnTo>
                  <a:pt x="1984752" y="1332258"/>
                </a:lnTo>
                <a:lnTo>
                  <a:pt x="1985572" y="1376300"/>
                </a:lnTo>
                <a:lnTo>
                  <a:pt x="1986394" y="1416453"/>
                </a:lnTo>
                <a:lnTo>
                  <a:pt x="1986804" y="1453409"/>
                </a:lnTo>
                <a:lnTo>
                  <a:pt x="1986668" y="1487310"/>
                </a:lnTo>
                <a:lnTo>
                  <a:pt x="1986120" y="1518154"/>
                </a:lnTo>
                <a:lnTo>
                  <a:pt x="1984752" y="1546218"/>
                </a:lnTo>
                <a:lnTo>
                  <a:pt x="1982562" y="1571922"/>
                </a:lnTo>
                <a:lnTo>
                  <a:pt x="1979279" y="1595402"/>
                </a:lnTo>
                <a:lnTo>
                  <a:pt x="1974900" y="1616937"/>
                </a:lnTo>
                <a:lnTo>
                  <a:pt x="1969153" y="1636805"/>
                </a:lnTo>
                <a:lnTo>
                  <a:pt x="1962037" y="1655144"/>
                </a:lnTo>
                <a:lnTo>
                  <a:pt x="1953417" y="1672234"/>
                </a:lnTo>
                <a:lnTo>
                  <a:pt x="1943019" y="1688350"/>
                </a:lnTo>
                <a:lnTo>
                  <a:pt x="1930703" y="1703771"/>
                </a:lnTo>
                <a:lnTo>
                  <a:pt x="1916610" y="1718638"/>
                </a:lnTo>
                <a:lnTo>
                  <a:pt x="1900190" y="1733088"/>
                </a:lnTo>
                <a:lnTo>
                  <a:pt x="1881581" y="1747815"/>
                </a:lnTo>
                <a:lnTo>
                  <a:pt x="1860645" y="1762541"/>
                </a:lnTo>
                <a:lnTo>
                  <a:pt x="1836974" y="1777825"/>
                </a:lnTo>
                <a:lnTo>
                  <a:pt x="1810838" y="1793802"/>
                </a:lnTo>
                <a:lnTo>
                  <a:pt x="1781693" y="1810614"/>
                </a:lnTo>
                <a:lnTo>
                  <a:pt x="1749674" y="1828676"/>
                </a:lnTo>
                <a:lnTo>
                  <a:pt x="1714509" y="1848265"/>
                </a:lnTo>
                <a:lnTo>
                  <a:pt x="1676332" y="1869522"/>
                </a:lnTo>
                <a:lnTo>
                  <a:pt x="1634461" y="1892725"/>
                </a:lnTo>
                <a:lnTo>
                  <a:pt x="1589307" y="1917872"/>
                </a:lnTo>
                <a:lnTo>
                  <a:pt x="1540321" y="1945520"/>
                </a:lnTo>
                <a:lnTo>
                  <a:pt x="1487777" y="1975948"/>
                </a:lnTo>
                <a:lnTo>
                  <a:pt x="1435233" y="2006513"/>
                </a:lnTo>
                <a:lnTo>
                  <a:pt x="1386932" y="2035412"/>
                </a:lnTo>
                <a:lnTo>
                  <a:pt x="1342599" y="2062087"/>
                </a:lnTo>
                <a:lnTo>
                  <a:pt x="1301822" y="2086957"/>
                </a:lnTo>
                <a:lnTo>
                  <a:pt x="1264331" y="2109604"/>
                </a:lnTo>
                <a:lnTo>
                  <a:pt x="1229986" y="2130583"/>
                </a:lnTo>
                <a:lnTo>
                  <a:pt x="1198377" y="2149340"/>
                </a:lnTo>
                <a:lnTo>
                  <a:pt x="1169369" y="2166290"/>
                </a:lnTo>
                <a:lnTo>
                  <a:pt x="1142550" y="2181016"/>
                </a:lnTo>
                <a:lnTo>
                  <a:pt x="1117646" y="2193938"/>
                </a:lnTo>
                <a:lnTo>
                  <a:pt x="1094385" y="2204775"/>
                </a:lnTo>
                <a:lnTo>
                  <a:pt x="1072491" y="2213806"/>
                </a:lnTo>
                <a:lnTo>
                  <a:pt x="1051829" y="2220753"/>
                </a:lnTo>
                <a:lnTo>
                  <a:pt x="1031853" y="2225615"/>
                </a:lnTo>
                <a:lnTo>
                  <a:pt x="1012422" y="2228672"/>
                </a:lnTo>
                <a:lnTo>
                  <a:pt x="993540" y="2229644"/>
                </a:lnTo>
                <a:lnTo>
                  <a:pt x="974383" y="2228672"/>
                </a:lnTo>
                <a:lnTo>
                  <a:pt x="954953" y="2225615"/>
                </a:lnTo>
                <a:lnTo>
                  <a:pt x="934976" y="2220753"/>
                </a:lnTo>
                <a:lnTo>
                  <a:pt x="914313" y="2213806"/>
                </a:lnTo>
                <a:lnTo>
                  <a:pt x="892421" y="2204775"/>
                </a:lnTo>
                <a:lnTo>
                  <a:pt x="869159" y="2193938"/>
                </a:lnTo>
                <a:lnTo>
                  <a:pt x="844255" y="2181016"/>
                </a:lnTo>
                <a:lnTo>
                  <a:pt x="817436" y="2166290"/>
                </a:lnTo>
                <a:lnTo>
                  <a:pt x="788427" y="2149340"/>
                </a:lnTo>
                <a:lnTo>
                  <a:pt x="756820" y="2130583"/>
                </a:lnTo>
                <a:lnTo>
                  <a:pt x="722475" y="2109604"/>
                </a:lnTo>
                <a:lnTo>
                  <a:pt x="684983" y="2086957"/>
                </a:lnTo>
                <a:lnTo>
                  <a:pt x="644207" y="2062087"/>
                </a:lnTo>
                <a:lnTo>
                  <a:pt x="599874" y="2035412"/>
                </a:lnTo>
                <a:lnTo>
                  <a:pt x="551571" y="2006513"/>
                </a:lnTo>
                <a:lnTo>
                  <a:pt x="499028" y="1975948"/>
                </a:lnTo>
                <a:lnTo>
                  <a:pt x="446484" y="1945520"/>
                </a:lnTo>
                <a:lnTo>
                  <a:pt x="397498" y="1917872"/>
                </a:lnTo>
                <a:lnTo>
                  <a:pt x="352344" y="1892586"/>
                </a:lnTo>
                <a:lnTo>
                  <a:pt x="310472" y="1869383"/>
                </a:lnTo>
                <a:lnTo>
                  <a:pt x="272297" y="1848265"/>
                </a:lnTo>
                <a:lnTo>
                  <a:pt x="237131" y="1828676"/>
                </a:lnTo>
                <a:lnTo>
                  <a:pt x="205112" y="1810614"/>
                </a:lnTo>
                <a:lnTo>
                  <a:pt x="176103" y="1793802"/>
                </a:lnTo>
                <a:lnTo>
                  <a:pt x="149831" y="1777686"/>
                </a:lnTo>
                <a:lnTo>
                  <a:pt x="126159" y="1762541"/>
                </a:lnTo>
                <a:lnTo>
                  <a:pt x="105361" y="1747815"/>
                </a:lnTo>
                <a:lnTo>
                  <a:pt x="86615" y="1733088"/>
                </a:lnTo>
                <a:lnTo>
                  <a:pt x="70196" y="1718638"/>
                </a:lnTo>
                <a:lnTo>
                  <a:pt x="56101" y="1703771"/>
                </a:lnTo>
                <a:lnTo>
                  <a:pt x="43787" y="1688350"/>
                </a:lnTo>
                <a:lnTo>
                  <a:pt x="33388" y="1672234"/>
                </a:lnTo>
                <a:lnTo>
                  <a:pt x="24767" y="1655144"/>
                </a:lnTo>
                <a:lnTo>
                  <a:pt x="17652" y="1636805"/>
                </a:lnTo>
                <a:lnTo>
                  <a:pt x="11905" y="1616937"/>
                </a:lnTo>
                <a:lnTo>
                  <a:pt x="7663" y="1595402"/>
                </a:lnTo>
                <a:lnTo>
                  <a:pt x="4242" y="1571922"/>
                </a:lnTo>
                <a:lnTo>
                  <a:pt x="2053" y="1546218"/>
                </a:lnTo>
                <a:lnTo>
                  <a:pt x="684" y="1518154"/>
                </a:lnTo>
                <a:lnTo>
                  <a:pt x="138" y="1487310"/>
                </a:lnTo>
                <a:lnTo>
                  <a:pt x="0" y="1453409"/>
                </a:lnTo>
                <a:lnTo>
                  <a:pt x="411" y="1416453"/>
                </a:lnTo>
                <a:lnTo>
                  <a:pt x="1232" y="1376300"/>
                </a:lnTo>
                <a:lnTo>
                  <a:pt x="2053" y="1332258"/>
                </a:lnTo>
                <a:lnTo>
                  <a:pt x="3010" y="1284325"/>
                </a:lnTo>
                <a:lnTo>
                  <a:pt x="3832" y="1232363"/>
                </a:lnTo>
                <a:lnTo>
                  <a:pt x="4516" y="1175816"/>
                </a:lnTo>
                <a:lnTo>
                  <a:pt x="4790" y="1114823"/>
                </a:lnTo>
                <a:lnTo>
                  <a:pt x="4516" y="1053829"/>
                </a:lnTo>
                <a:lnTo>
                  <a:pt x="3832" y="997283"/>
                </a:lnTo>
                <a:lnTo>
                  <a:pt x="3010" y="945321"/>
                </a:lnTo>
                <a:lnTo>
                  <a:pt x="2053" y="897388"/>
                </a:lnTo>
                <a:lnTo>
                  <a:pt x="1232" y="853345"/>
                </a:lnTo>
                <a:lnTo>
                  <a:pt x="411" y="813192"/>
                </a:lnTo>
                <a:lnTo>
                  <a:pt x="0" y="776235"/>
                </a:lnTo>
                <a:lnTo>
                  <a:pt x="138" y="742336"/>
                </a:lnTo>
                <a:lnTo>
                  <a:pt x="684" y="711491"/>
                </a:lnTo>
                <a:lnTo>
                  <a:pt x="2053" y="683427"/>
                </a:lnTo>
                <a:lnTo>
                  <a:pt x="4242" y="657723"/>
                </a:lnTo>
                <a:lnTo>
                  <a:pt x="7526" y="634243"/>
                </a:lnTo>
                <a:lnTo>
                  <a:pt x="11905" y="612708"/>
                </a:lnTo>
                <a:lnTo>
                  <a:pt x="17652" y="592840"/>
                </a:lnTo>
                <a:lnTo>
                  <a:pt x="24767" y="574501"/>
                </a:lnTo>
                <a:lnTo>
                  <a:pt x="33388" y="557412"/>
                </a:lnTo>
                <a:lnTo>
                  <a:pt x="43787" y="541294"/>
                </a:lnTo>
                <a:lnTo>
                  <a:pt x="56101" y="525873"/>
                </a:lnTo>
                <a:lnTo>
                  <a:pt x="70196" y="511006"/>
                </a:lnTo>
                <a:lnTo>
                  <a:pt x="86615" y="496557"/>
                </a:lnTo>
                <a:lnTo>
                  <a:pt x="105225" y="481830"/>
                </a:lnTo>
                <a:lnTo>
                  <a:pt x="126159" y="467103"/>
                </a:lnTo>
                <a:lnTo>
                  <a:pt x="149831" y="451820"/>
                </a:lnTo>
                <a:lnTo>
                  <a:pt x="175967" y="435843"/>
                </a:lnTo>
                <a:lnTo>
                  <a:pt x="205112" y="419031"/>
                </a:lnTo>
                <a:lnTo>
                  <a:pt x="237131" y="400970"/>
                </a:lnTo>
                <a:lnTo>
                  <a:pt x="272297" y="381380"/>
                </a:lnTo>
                <a:lnTo>
                  <a:pt x="310472" y="360123"/>
                </a:lnTo>
                <a:lnTo>
                  <a:pt x="352344" y="336920"/>
                </a:lnTo>
                <a:lnTo>
                  <a:pt x="397498" y="311773"/>
                </a:lnTo>
                <a:lnTo>
                  <a:pt x="446484" y="284125"/>
                </a:lnTo>
                <a:lnTo>
                  <a:pt x="499028" y="253697"/>
                </a:lnTo>
                <a:lnTo>
                  <a:pt x="551571" y="223132"/>
                </a:lnTo>
                <a:lnTo>
                  <a:pt x="599874" y="194233"/>
                </a:lnTo>
                <a:lnTo>
                  <a:pt x="644207" y="167557"/>
                </a:lnTo>
                <a:lnTo>
                  <a:pt x="684983" y="142688"/>
                </a:lnTo>
                <a:lnTo>
                  <a:pt x="722475" y="120041"/>
                </a:lnTo>
                <a:lnTo>
                  <a:pt x="756820" y="99062"/>
                </a:lnTo>
                <a:lnTo>
                  <a:pt x="788427" y="80306"/>
                </a:lnTo>
                <a:lnTo>
                  <a:pt x="817436" y="63355"/>
                </a:lnTo>
                <a:lnTo>
                  <a:pt x="844255" y="48628"/>
                </a:lnTo>
                <a:lnTo>
                  <a:pt x="869159" y="35707"/>
                </a:lnTo>
                <a:lnTo>
                  <a:pt x="892421" y="24870"/>
                </a:lnTo>
                <a:lnTo>
                  <a:pt x="914313" y="15839"/>
                </a:lnTo>
                <a:lnTo>
                  <a:pt x="934976" y="8892"/>
                </a:lnTo>
                <a:lnTo>
                  <a:pt x="954953" y="4030"/>
                </a:lnTo>
                <a:lnTo>
                  <a:pt x="974383" y="973"/>
                </a:lnTo>
                <a:close/>
              </a:path>
            </a:pathLst>
          </a:custGeom>
        </p:spPr>
      </p:pic>
      <p:pic>
        <p:nvPicPr>
          <p:cNvPr id="13" name="Picture 12">
            <a:extLst>
              <a:ext uri="{FF2B5EF4-FFF2-40B4-BE49-F238E27FC236}">
                <a16:creationId xmlns:a16="http://schemas.microsoft.com/office/drawing/2014/main" id="{493BC727-8CB3-4389-BE1C-83EF2C026552}"/>
              </a:ext>
            </a:extLst>
          </p:cNvPr>
          <p:cNvPicPr>
            <a:picLocks noChangeAspect="1"/>
          </p:cNvPicPr>
          <p:nvPr userDrawn="1"/>
        </p:nvPicPr>
        <p:blipFill>
          <a:blip r:embed="rId2">
            <a:extLst>
              <a:ext uri="{28A0092B-C50C-407E-A947-70E740481C1C}">
                <a14:useLocalDpi xmlns:a14="http://schemas.microsoft.com/office/drawing/2010/main" val="0"/>
              </a:ext>
            </a:extLst>
          </a:blip>
          <a:srcRect l="31138" t="34965" r="52566" b="32524"/>
          <a:stretch>
            <a:fillRect/>
          </a:stretch>
        </p:blipFill>
        <p:spPr>
          <a:xfrm>
            <a:off x="3796386" y="2397889"/>
            <a:ext cx="1986804" cy="2229644"/>
          </a:xfrm>
          <a:custGeom>
            <a:avLst/>
            <a:gdLst>
              <a:gd name="connsiteX0" fmla="*/ 993540 w 1986804"/>
              <a:gd name="connsiteY0" fmla="*/ 0 h 2229644"/>
              <a:gd name="connsiteX1" fmla="*/ 1012422 w 1986804"/>
              <a:gd name="connsiteY1" fmla="*/ 973 h 2229644"/>
              <a:gd name="connsiteX2" fmla="*/ 1031853 w 1986804"/>
              <a:gd name="connsiteY2" fmla="*/ 4030 h 2229644"/>
              <a:gd name="connsiteX3" fmla="*/ 1051829 w 1986804"/>
              <a:gd name="connsiteY3" fmla="*/ 8892 h 2229644"/>
              <a:gd name="connsiteX4" fmla="*/ 1072491 w 1986804"/>
              <a:gd name="connsiteY4" fmla="*/ 15839 h 2229644"/>
              <a:gd name="connsiteX5" fmla="*/ 1094385 w 1986804"/>
              <a:gd name="connsiteY5" fmla="*/ 24870 h 2229644"/>
              <a:gd name="connsiteX6" fmla="*/ 1117646 w 1986804"/>
              <a:gd name="connsiteY6" fmla="*/ 35707 h 2229644"/>
              <a:gd name="connsiteX7" fmla="*/ 1142550 w 1986804"/>
              <a:gd name="connsiteY7" fmla="*/ 48628 h 2229644"/>
              <a:gd name="connsiteX8" fmla="*/ 1169369 w 1986804"/>
              <a:gd name="connsiteY8" fmla="*/ 63355 h 2229644"/>
              <a:gd name="connsiteX9" fmla="*/ 1198377 w 1986804"/>
              <a:gd name="connsiteY9" fmla="*/ 80306 h 2229644"/>
              <a:gd name="connsiteX10" fmla="*/ 1229986 w 1986804"/>
              <a:gd name="connsiteY10" fmla="*/ 99062 h 2229644"/>
              <a:gd name="connsiteX11" fmla="*/ 1264331 w 1986804"/>
              <a:gd name="connsiteY11" fmla="*/ 120041 h 2229644"/>
              <a:gd name="connsiteX12" fmla="*/ 1301823 w 1986804"/>
              <a:gd name="connsiteY12" fmla="*/ 142688 h 2229644"/>
              <a:gd name="connsiteX13" fmla="*/ 1342599 w 1986804"/>
              <a:gd name="connsiteY13" fmla="*/ 167557 h 2229644"/>
              <a:gd name="connsiteX14" fmla="*/ 1386932 w 1986804"/>
              <a:gd name="connsiteY14" fmla="*/ 194233 h 2229644"/>
              <a:gd name="connsiteX15" fmla="*/ 1435234 w 1986804"/>
              <a:gd name="connsiteY15" fmla="*/ 223132 h 2229644"/>
              <a:gd name="connsiteX16" fmla="*/ 1487777 w 1986804"/>
              <a:gd name="connsiteY16" fmla="*/ 253697 h 2229644"/>
              <a:gd name="connsiteX17" fmla="*/ 1540321 w 1986804"/>
              <a:gd name="connsiteY17" fmla="*/ 284125 h 2229644"/>
              <a:gd name="connsiteX18" fmla="*/ 1589307 w 1986804"/>
              <a:gd name="connsiteY18" fmla="*/ 311773 h 2229644"/>
              <a:gd name="connsiteX19" fmla="*/ 1634461 w 1986804"/>
              <a:gd name="connsiteY19" fmla="*/ 337059 h 2229644"/>
              <a:gd name="connsiteX20" fmla="*/ 1676332 w 1986804"/>
              <a:gd name="connsiteY20" fmla="*/ 360261 h 2229644"/>
              <a:gd name="connsiteX21" fmla="*/ 1714509 w 1986804"/>
              <a:gd name="connsiteY21" fmla="*/ 381380 h 2229644"/>
              <a:gd name="connsiteX22" fmla="*/ 1749674 w 1986804"/>
              <a:gd name="connsiteY22" fmla="*/ 400970 h 2229644"/>
              <a:gd name="connsiteX23" fmla="*/ 1781693 w 1986804"/>
              <a:gd name="connsiteY23" fmla="*/ 419031 h 2229644"/>
              <a:gd name="connsiteX24" fmla="*/ 1810702 w 1986804"/>
              <a:gd name="connsiteY24" fmla="*/ 435843 h 2229644"/>
              <a:gd name="connsiteX25" fmla="*/ 1836974 w 1986804"/>
              <a:gd name="connsiteY25" fmla="*/ 451960 h 2229644"/>
              <a:gd name="connsiteX26" fmla="*/ 1860645 w 1986804"/>
              <a:gd name="connsiteY26" fmla="*/ 467103 h 2229644"/>
              <a:gd name="connsiteX27" fmla="*/ 1881443 w 1986804"/>
              <a:gd name="connsiteY27" fmla="*/ 481830 h 2229644"/>
              <a:gd name="connsiteX28" fmla="*/ 1900190 w 1986804"/>
              <a:gd name="connsiteY28" fmla="*/ 496557 h 2229644"/>
              <a:gd name="connsiteX29" fmla="*/ 1916610 w 1986804"/>
              <a:gd name="connsiteY29" fmla="*/ 511006 h 2229644"/>
              <a:gd name="connsiteX30" fmla="*/ 1930703 w 1986804"/>
              <a:gd name="connsiteY30" fmla="*/ 525873 h 2229644"/>
              <a:gd name="connsiteX31" fmla="*/ 1943019 w 1986804"/>
              <a:gd name="connsiteY31" fmla="*/ 541294 h 2229644"/>
              <a:gd name="connsiteX32" fmla="*/ 1953417 w 1986804"/>
              <a:gd name="connsiteY32" fmla="*/ 557412 h 2229644"/>
              <a:gd name="connsiteX33" fmla="*/ 1962037 w 1986804"/>
              <a:gd name="connsiteY33" fmla="*/ 574501 h 2229644"/>
              <a:gd name="connsiteX34" fmla="*/ 1969153 w 1986804"/>
              <a:gd name="connsiteY34" fmla="*/ 592840 h 2229644"/>
              <a:gd name="connsiteX35" fmla="*/ 1974900 w 1986804"/>
              <a:gd name="connsiteY35" fmla="*/ 612708 h 2229644"/>
              <a:gd name="connsiteX36" fmla="*/ 1979142 w 1986804"/>
              <a:gd name="connsiteY36" fmla="*/ 634243 h 2229644"/>
              <a:gd name="connsiteX37" fmla="*/ 1982562 w 1986804"/>
              <a:gd name="connsiteY37" fmla="*/ 657723 h 2229644"/>
              <a:gd name="connsiteX38" fmla="*/ 1984752 w 1986804"/>
              <a:gd name="connsiteY38" fmla="*/ 683427 h 2229644"/>
              <a:gd name="connsiteX39" fmla="*/ 1986120 w 1986804"/>
              <a:gd name="connsiteY39" fmla="*/ 711491 h 2229644"/>
              <a:gd name="connsiteX40" fmla="*/ 1986668 w 1986804"/>
              <a:gd name="connsiteY40" fmla="*/ 742336 h 2229644"/>
              <a:gd name="connsiteX41" fmla="*/ 1986804 w 1986804"/>
              <a:gd name="connsiteY41" fmla="*/ 776235 h 2229644"/>
              <a:gd name="connsiteX42" fmla="*/ 1986394 w 1986804"/>
              <a:gd name="connsiteY42" fmla="*/ 813192 h 2229644"/>
              <a:gd name="connsiteX43" fmla="*/ 1985572 w 1986804"/>
              <a:gd name="connsiteY43" fmla="*/ 853345 h 2229644"/>
              <a:gd name="connsiteX44" fmla="*/ 1984752 w 1986804"/>
              <a:gd name="connsiteY44" fmla="*/ 897388 h 2229644"/>
              <a:gd name="connsiteX45" fmla="*/ 1983795 w 1986804"/>
              <a:gd name="connsiteY45" fmla="*/ 945321 h 2229644"/>
              <a:gd name="connsiteX46" fmla="*/ 1982973 w 1986804"/>
              <a:gd name="connsiteY46" fmla="*/ 997283 h 2229644"/>
              <a:gd name="connsiteX47" fmla="*/ 1982289 w 1986804"/>
              <a:gd name="connsiteY47" fmla="*/ 1053829 h 2229644"/>
              <a:gd name="connsiteX48" fmla="*/ 1982016 w 1986804"/>
              <a:gd name="connsiteY48" fmla="*/ 1114823 h 2229644"/>
              <a:gd name="connsiteX49" fmla="*/ 1982289 w 1986804"/>
              <a:gd name="connsiteY49" fmla="*/ 1175816 h 2229644"/>
              <a:gd name="connsiteX50" fmla="*/ 1982973 w 1986804"/>
              <a:gd name="connsiteY50" fmla="*/ 1232363 h 2229644"/>
              <a:gd name="connsiteX51" fmla="*/ 1983795 w 1986804"/>
              <a:gd name="connsiteY51" fmla="*/ 1284325 h 2229644"/>
              <a:gd name="connsiteX52" fmla="*/ 1984752 w 1986804"/>
              <a:gd name="connsiteY52" fmla="*/ 1332258 h 2229644"/>
              <a:gd name="connsiteX53" fmla="*/ 1985572 w 1986804"/>
              <a:gd name="connsiteY53" fmla="*/ 1376300 h 2229644"/>
              <a:gd name="connsiteX54" fmla="*/ 1986394 w 1986804"/>
              <a:gd name="connsiteY54" fmla="*/ 1416453 h 2229644"/>
              <a:gd name="connsiteX55" fmla="*/ 1986804 w 1986804"/>
              <a:gd name="connsiteY55" fmla="*/ 1453409 h 2229644"/>
              <a:gd name="connsiteX56" fmla="*/ 1986668 w 1986804"/>
              <a:gd name="connsiteY56" fmla="*/ 1487310 h 2229644"/>
              <a:gd name="connsiteX57" fmla="*/ 1986120 w 1986804"/>
              <a:gd name="connsiteY57" fmla="*/ 1518154 h 2229644"/>
              <a:gd name="connsiteX58" fmla="*/ 1984752 w 1986804"/>
              <a:gd name="connsiteY58" fmla="*/ 1546218 h 2229644"/>
              <a:gd name="connsiteX59" fmla="*/ 1982562 w 1986804"/>
              <a:gd name="connsiteY59" fmla="*/ 1571922 h 2229644"/>
              <a:gd name="connsiteX60" fmla="*/ 1979278 w 1986804"/>
              <a:gd name="connsiteY60" fmla="*/ 1595402 h 2229644"/>
              <a:gd name="connsiteX61" fmla="*/ 1974900 w 1986804"/>
              <a:gd name="connsiteY61" fmla="*/ 1616937 h 2229644"/>
              <a:gd name="connsiteX62" fmla="*/ 1969153 w 1986804"/>
              <a:gd name="connsiteY62" fmla="*/ 1636805 h 2229644"/>
              <a:gd name="connsiteX63" fmla="*/ 1962037 w 1986804"/>
              <a:gd name="connsiteY63" fmla="*/ 1655144 h 2229644"/>
              <a:gd name="connsiteX64" fmla="*/ 1953417 w 1986804"/>
              <a:gd name="connsiteY64" fmla="*/ 1672234 h 2229644"/>
              <a:gd name="connsiteX65" fmla="*/ 1943019 w 1986804"/>
              <a:gd name="connsiteY65" fmla="*/ 1688350 h 2229644"/>
              <a:gd name="connsiteX66" fmla="*/ 1930703 w 1986804"/>
              <a:gd name="connsiteY66" fmla="*/ 1703771 h 2229644"/>
              <a:gd name="connsiteX67" fmla="*/ 1916610 w 1986804"/>
              <a:gd name="connsiteY67" fmla="*/ 1718638 h 2229644"/>
              <a:gd name="connsiteX68" fmla="*/ 1900190 w 1986804"/>
              <a:gd name="connsiteY68" fmla="*/ 1733088 h 2229644"/>
              <a:gd name="connsiteX69" fmla="*/ 1881581 w 1986804"/>
              <a:gd name="connsiteY69" fmla="*/ 1747815 h 2229644"/>
              <a:gd name="connsiteX70" fmla="*/ 1860645 w 1986804"/>
              <a:gd name="connsiteY70" fmla="*/ 1762541 h 2229644"/>
              <a:gd name="connsiteX71" fmla="*/ 1836974 w 1986804"/>
              <a:gd name="connsiteY71" fmla="*/ 1777825 h 2229644"/>
              <a:gd name="connsiteX72" fmla="*/ 1810838 w 1986804"/>
              <a:gd name="connsiteY72" fmla="*/ 1793802 h 2229644"/>
              <a:gd name="connsiteX73" fmla="*/ 1781693 w 1986804"/>
              <a:gd name="connsiteY73" fmla="*/ 1810614 h 2229644"/>
              <a:gd name="connsiteX74" fmla="*/ 1749674 w 1986804"/>
              <a:gd name="connsiteY74" fmla="*/ 1828676 h 2229644"/>
              <a:gd name="connsiteX75" fmla="*/ 1714509 w 1986804"/>
              <a:gd name="connsiteY75" fmla="*/ 1848265 h 2229644"/>
              <a:gd name="connsiteX76" fmla="*/ 1676332 w 1986804"/>
              <a:gd name="connsiteY76" fmla="*/ 1869522 h 2229644"/>
              <a:gd name="connsiteX77" fmla="*/ 1634461 w 1986804"/>
              <a:gd name="connsiteY77" fmla="*/ 1892725 h 2229644"/>
              <a:gd name="connsiteX78" fmla="*/ 1589307 w 1986804"/>
              <a:gd name="connsiteY78" fmla="*/ 1917872 h 2229644"/>
              <a:gd name="connsiteX79" fmla="*/ 1540321 w 1986804"/>
              <a:gd name="connsiteY79" fmla="*/ 1945520 h 2229644"/>
              <a:gd name="connsiteX80" fmla="*/ 1487777 w 1986804"/>
              <a:gd name="connsiteY80" fmla="*/ 1975948 h 2229644"/>
              <a:gd name="connsiteX81" fmla="*/ 1435234 w 1986804"/>
              <a:gd name="connsiteY81" fmla="*/ 2006513 h 2229644"/>
              <a:gd name="connsiteX82" fmla="*/ 1386932 w 1986804"/>
              <a:gd name="connsiteY82" fmla="*/ 2035412 h 2229644"/>
              <a:gd name="connsiteX83" fmla="*/ 1342599 w 1986804"/>
              <a:gd name="connsiteY83" fmla="*/ 2062087 h 2229644"/>
              <a:gd name="connsiteX84" fmla="*/ 1301823 w 1986804"/>
              <a:gd name="connsiteY84" fmla="*/ 2086957 h 2229644"/>
              <a:gd name="connsiteX85" fmla="*/ 1264331 w 1986804"/>
              <a:gd name="connsiteY85" fmla="*/ 2109604 h 2229644"/>
              <a:gd name="connsiteX86" fmla="*/ 1229986 w 1986804"/>
              <a:gd name="connsiteY86" fmla="*/ 2130583 h 2229644"/>
              <a:gd name="connsiteX87" fmla="*/ 1198377 w 1986804"/>
              <a:gd name="connsiteY87" fmla="*/ 2149340 h 2229644"/>
              <a:gd name="connsiteX88" fmla="*/ 1169369 w 1986804"/>
              <a:gd name="connsiteY88" fmla="*/ 2166290 h 2229644"/>
              <a:gd name="connsiteX89" fmla="*/ 1142550 w 1986804"/>
              <a:gd name="connsiteY89" fmla="*/ 2181016 h 2229644"/>
              <a:gd name="connsiteX90" fmla="*/ 1117646 w 1986804"/>
              <a:gd name="connsiteY90" fmla="*/ 2193938 h 2229644"/>
              <a:gd name="connsiteX91" fmla="*/ 1094385 w 1986804"/>
              <a:gd name="connsiteY91" fmla="*/ 2204775 h 2229644"/>
              <a:gd name="connsiteX92" fmla="*/ 1072491 w 1986804"/>
              <a:gd name="connsiteY92" fmla="*/ 2213806 h 2229644"/>
              <a:gd name="connsiteX93" fmla="*/ 1051829 w 1986804"/>
              <a:gd name="connsiteY93" fmla="*/ 2220753 h 2229644"/>
              <a:gd name="connsiteX94" fmla="*/ 1031853 w 1986804"/>
              <a:gd name="connsiteY94" fmla="*/ 2225615 h 2229644"/>
              <a:gd name="connsiteX95" fmla="*/ 1012422 w 1986804"/>
              <a:gd name="connsiteY95" fmla="*/ 2228672 h 2229644"/>
              <a:gd name="connsiteX96" fmla="*/ 993540 w 1986804"/>
              <a:gd name="connsiteY96" fmla="*/ 2229644 h 2229644"/>
              <a:gd name="connsiteX97" fmla="*/ 974383 w 1986804"/>
              <a:gd name="connsiteY97" fmla="*/ 2228672 h 2229644"/>
              <a:gd name="connsiteX98" fmla="*/ 954953 w 1986804"/>
              <a:gd name="connsiteY98" fmla="*/ 2225615 h 2229644"/>
              <a:gd name="connsiteX99" fmla="*/ 934976 w 1986804"/>
              <a:gd name="connsiteY99" fmla="*/ 2220753 h 2229644"/>
              <a:gd name="connsiteX100" fmla="*/ 914313 w 1986804"/>
              <a:gd name="connsiteY100" fmla="*/ 2213806 h 2229644"/>
              <a:gd name="connsiteX101" fmla="*/ 892421 w 1986804"/>
              <a:gd name="connsiteY101" fmla="*/ 2204775 h 2229644"/>
              <a:gd name="connsiteX102" fmla="*/ 869159 w 1986804"/>
              <a:gd name="connsiteY102" fmla="*/ 2193938 h 2229644"/>
              <a:gd name="connsiteX103" fmla="*/ 844256 w 1986804"/>
              <a:gd name="connsiteY103" fmla="*/ 2181016 h 2229644"/>
              <a:gd name="connsiteX104" fmla="*/ 817436 w 1986804"/>
              <a:gd name="connsiteY104" fmla="*/ 2166290 h 2229644"/>
              <a:gd name="connsiteX105" fmla="*/ 788428 w 1986804"/>
              <a:gd name="connsiteY105" fmla="*/ 2149340 h 2229644"/>
              <a:gd name="connsiteX106" fmla="*/ 756820 w 1986804"/>
              <a:gd name="connsiteY106" fmla="*/ 2130583 h 2229644"/>
              <a:gd name="connsiteX107" fmla="*/ 722475 w 1986804"/>
              <a:gd name="connsiteY107" fmla="*/ 2109604 h 2229644"/>
              <a:gd name="connsiteX108" fmla="*/ 684984 w 1986804"/>
              <a:gd name="connsiteY108" fmla="*/ 2086957 h 2229644"/>
              <a:gd name="connsiteX109" fmla="*/ 644207 w 1986804"/>
              <a:gd name="connsiteY109" fmla="*/ 2062087 h 2229644"/>
              <a:gd name="connsiteX110" fmla="*/ 599874 w 1986804"/>
              <a:gd name="connsiteY110" fmla="*/ 2035412 h 2229644"/>
              <a:gd name="connsiteX111" fmla="*/ 551571 w 1986804"/>
              <a:gd name="connsiteY111" fmla="*/ 2006513 h 2229644"/>
              <a:gd name="connsiteX112" fmla="*/ 499028 w 1986804"/>
              <a:gd name="connsiteY112" fmla="*/ 1975948 h 2229644"/>
              <a:gd name="connsiteX113" fmla="*/ 446484 w 1986804"/>
              <a:gd name="connsiteY113" fmla="*/ 1945520 h 2229644"/>
              <a:gd name="connsiteX114" fmla="*/ 397498 w 1986804"/>
              <a:gd name="connsiteY114" fmla="*/ 1917872 h 2229644"/>
              <a:gd name="connsiteX115" fmla="*/ 352344 w 1986804"/>
              <a:gd name="connsiteY115" fmla="*/ 1892586 h 2229644"/>
              <a:gd name="connsiteX116" fmla="*/ 310472 w 1986804"/>
              <a:gd name="connsiteY116" fmla="*/ 1869383 h 2229644"/>
              <a:gd name="connsiteX117" fmla="*/ 272297 w 1986804"/>
              <a:gd name="connsiteY117" fmla="*/ 1848265 h 2229644"/>
              <a:gd name="connsiteX118" fmla="*/ 237131 w 1986804"/>
              <a:gd name="connsiteY118" fmla="*/ 1828676 h 2229644"/>
              <a:gd name="connsiteX119" fmla="*/ 205112 w 1986804"/>
              <a:gd name="connsiteY119" fmla="*/ 1810614 h 2229644"/>
              <a:gd name="connsiteX120" fmla="*/ 176103 w 1986804"/>
              <a:gd name="connsiteY120" fmla="*/ 1793802 h 2229644"/>
              <a:gd name="connsiteX121" fmla="*/ 149831 w 1986804"/>
              <a:gd name="connsiteY121" fmla="*/ 1777686 h 2229644"/>
              <a:gd name="connsiteX122" fmla="*/ 126159 w 1986804"/>
              <a:gd name="connsiteY122" fmla="*/ 1762541 h 2229644"/>
              <a:gd name="connsiteX123" fmla="*/ 105361 w 1986804"/>
              <a:gd name="connsiteY123" fmla="*/ 1747815 h 2229644"/>
              <a:gd name="connsiteX124" fmla="*/ 86615 w 1986804"/>
              <a:gd name="connsiteY124" fmla="*/ 1733088 h 2229644"/>
              <a:gd name="connsiteX125" fmla="*/ 70196 w 1986804"/>
              <a:gd name="connsiteY125" fmla="*/ 1718638 h 2229644"/>
              <a:gd name="connsiteX126" fmla="*/ 56101 w 1986804"/>
              <a:gd name="connsiteY126" fmla="*/ 1703771 h 2229644"/>
              <a:gd name="connsiteX127" fmla="*/ 43787 w 1986804"/>
              <a:gd name="connsiteY127" fmla="*/ 1688350 h 2229644"/>
              <a:gd name="connsiteX128" fmla="*/ 33388 w 1986804"/>
              <a:gd name="connsiteY128" fmla="*/ 1672234 h 2229644"/>
              <a:gd name="connsiteX129" fmla="*/ 24767 w 1986804"/>
              <a:gd name="connsiteY129" fmla="*/ 1655144 h 2229644"/>
              <a:gd name="connsiteX130" fmla="*/ 17652 w 1986804"/>
              <a:gd name="connsiteY130" fmla="*/ 1636805 h 2229644"/>
              <a:gd name="connsiteX131" fmla="*/ 11905 w 1986804"/>
              <a:gd name="connsiteY131" fmla="*/ 1616937 h 2229644"/>
              <a:gd name="connsiteX132" fmla="*/ 7664 w 1986804"/>
              <a:gd name="connsiteY132" fmla="*/ 1595402 h 2229644"/>
              <a:gd name="connsiteX133" fmla="*/ 4242 w 1986804"/>
              <a:gd name="connsiteY133" fmla="*/ 1571922 h 2229644"/>
              <a:gd name="connsiteX134" fmla="*/ 2054 w 1986804"/>
              <a:gd name="connsiteY134" fmla="*/ 1546218 h 2229644"/>
              <a:gd name="connsiteX135" fmla="*/ 684 w 1986804"/>
              <a:gd name="connsiteY135" fmla="*/ 1518154 h 2229644"/>
              <a:gd name="connsiteX136" fmla="*/ 137 w 1986804"/>
              <a:gd name="connsiteY136" fmla="*/ 1487310 h 2229644"/>
              <a:gd name="connsiteX137" fmla="*/ 0 w 1986804"/>
              <a:gd name="connsiteY137" fmla="*/ 1453409 h 2229644"/>
              <a:gd name="connsiteX138" fmla="*/ 411 w 1986804"/>
              <a:gd name="connsiteY138" fmla="*/ 1416453 h 2229644"/>
              <a:gd name="connsiteX139" fmla="*/ 1232 w 1986804"/>
              <a:gd name="connsiteY139" fmla="*/ 1376300 h 2229644"/>
              <a:gd name="connsiteX140" fmla="*/ 2054 w 1986804"/>
              <a:gd name="connsiteY140" fmla="*/ 1332258 h 2229644"/>
              <a:gd name="connsiteX141" fmla="*/ 3010 w 1986804"/>
              <a:gd name="connsiteY141" fmla="*/ 1284325 h 2229644"/>
              <a:gd name="connsiteX142" fmla="*/ 3832 w 1986804"/>
              <a:gd name="connsiteY142" fmla="*/ 1232363 h 2229644"/>
              <a:gd name="connsiteX143" fmla="*/ 4516 w 1986804"/>
              <a:gd name="connsiteY143" fmla="*/ 1175816 h 2229644"/>
              <a:gd name="connsiteX144" fmla="*/ 4790 w 1986804"/>
              <a:gd name="connsiteY144" fmla="*/ 1114823 h 2229644"/>
              <a:gd name="connsiteX145" fmla="*/ 4516 w 1986804"/>
              <a:gd name="connsiteY145" fmla="*/ 1053829 h 2229644"/>
              <a:gd name="connsiteX146" fmla="*/ 3832 w 1986804"/>
              <a:gd name="connsiteY146" fmla="*/ 997283 h 2229644"/>
              <a:gd name="connsiteX147" fmla="*/ 3010 w 1986804"/>
              <a:gd name="connsiteY147" fmla="*/ 945321 h 2229644"/>
              <a:gd name="connsiteX148" fmla="*/ 2054 w 1986804"/>
              <a:gd name="connsiteY148" fmla="*/ 897388 h 2229644"/>
              <a:gd name="connsiteX149" fmla="*/ 1232 w 1986804"/>
              <a:gd name="connsiteY149" fmla="*/ 853345 h 2229644"/>
              <a:gd name="connsiteX150" fmla="*/ 411 w 1986804"/>
              <a:gd name="connsiteY150" fmla="*/ 813192 h 2229644"/>
              <a:gd name="connsiteX151" fmla="*/ 0 w 1986804"/>
              <a:gd name="connsiteY151" fmla="*/ 776235 h 2229644"/>
              <a:gd name="connsiteX152" fmla="*/ 137 w 1986804"/>
              <a:gd name="connsiteY152" fmla="*/ 742336 h 2229644"/>
              <a:gd name="connsiteX153" fmla="*/ 684 w 1986804"/>
              <a:gd name="connsiteY153" fmla="*/ 711491 h 2229644"/>
              <a:gd name="connsiteX154" fmla="*/ 2054 w 1986804"/>
              <a:gd name="connsiteY154" fmla="*/ 683427 h 2229644"/>
              <a:gd name="connsiteX155" fmla="*/ 4242 w 1986804"/>
              <a:gd name="connsiteY155" fmla="*/ 657723 h 2229644"/>
              <a:gd name="connsiteX156" fmla="*/ 7526 w 1986804"/>
              <a:gd name="connsiteY156" fmla="*/ 634243 h 2229644"/>
              <a:gd name="connsiteX157" fmla="*/ 11905 w 1986804"/>
              <a:gd name="connsiteY157" fmla="*/ 612708 h 2229644"/>
              <a:gd name="connsiteX158" fmla="*/ 17652 w 1986804"/>
              <a:gd name="connsiteY158" fmla="*/ 592840 h 2229644"/>
              <a:gd name="connsiteX159" fmla="*/ 24767 w 1986804"/>
              <a:gd name="connsiteY159" fmla="*/ 574501 h 2229644"/>
              <a:gd name="connsiteX160" fmla="*/ 33388 w 1986804"/>
              <a:gd name="connsiteY160" fmla="*/ 557412 h 2229644"/>
              <a:gd name="connsiteX161" fmla="*/ 43787 w 1986804"/>
              <a:gd name="connsiteY161" fmla="*/ 541294 h 2229644"/>
              <a:gd name="connsiteX162" fmla="*/ 56101 w 1986804"/>
              <a:gd name="connsiteY162" fmla="*/ 525873 h 2229644"/>
              <a:gd name="connsiteX163" fmla="*/ 70196 w 1986804"/>
              <a:gd name="connsiteY163" fmla="*/ 511006 h 2229644"/>
              <a:gd name="connsiteX164" fmla="*/ 86615 w 1986804"/>
              <a:gd name="connsiteY164" fmla="*/ 496557 h 2229644"/>
              <a:gd name="connsiteX165" fmla="*/ 105225 w 1986804"/>
              <a:gd name="connsiteY165" fmla="*/ 481830 h 2229644"/>
              <a:gd name="connsiteX166" fmla="*/ 126159 w 1986804"/>
              <a:gd name="connsiteY166" fmla="*/ 467103 h 2229644"/>
              <a:gd name="connsiteX167" fmla="*/ 149831 w 1986804"/>
              <a:gd name="connsiteY167" fmla="*/ 451820 h 2229644"/>
              <a:gd name="connsiteX168" fmla="*/ 175967 w 1986804"/>
              <a:gd name="connsiteY168" fmla="*/ 435843 h 2229644"/>
              <a:gd name="connsiteX169" fmla="*/ 205112 w 1986804"/>
              <a:gd name="connsiteY169" fmla="*/ 419031 h 2229644"/>
              <a:gd name="connsiteX170" fmla="*/ 237131 w 1986804"/>
              <a:gd name="connsiteY170" fmla="*/ 400970 h 2229644"/>
              <a:gd name="connsiteX171" fmla="*/ 272297 w 1986804"/>
              <a:gd name="connsiteY171" fmla="*/ 381380 h 2229644"/>
              <a:gd name="connsiteX172" fmla="*/ 310472 w 1986804"/>
              <a:gd name="connsiteY172" fmla="*/ 360123 h 2229644"/>
              <a:gd name="connsiteX173" fmla="*/ 352344 w 1986804"/>
              <a:gd name="connsiteY173" fmla="*/ 336920 h 2229644"/>
              <a:gd name="connsiteX174" fmla="*/ 397498 w 1986804"/>
              <a:gd name="connsiteY174" fmla="*/ 311773 h 2229644"/>
              <a:gd name="connsiteX175" fmla="*/ 446484 w 1986804"/>
              <a:gd name="connsiteY175" fmla="*/ 284125 h 2229644"/>
              <a:gd name="connsiteX176" fmla="*/ 499028 w 1986804"/>
              <a:gd name="connsiteY176" fmla="*/ 253697 h 2229644"/>
              <a:gd name="connsiteX177" fmla="*/ 551571 w 1986804"/>
              <a:gd name="connsiteY177" fmla="*/ 223132 h 2229644"/>
              <a:gd name="connsiteX178" fmla="*/ 599874 w 1986804"/>
              <a:gd name="connsiteY178" fmla="*/ 194233 h 2229644"/>
              <a:gd name="connsiteX179" fmla="*/ 644207 w 1986804"/>
              <a:gd name="connsiteY179" fmla="*/ 167557 h 2229644"/>
              <a:gd name="connsiteX180" fmla="*/ 684984 w 1986804"/>
              <a:gd name="connsiteY180" fmla="*/ 142688 h 2229644"/>
              <a:gd name="connsiteX181" fmla="*/ 722475 w 1986804"/>
              <a:gd name="connsiteY181" fmla="*/ 120041 h 2229644"/>
              <a:gd name="connsiteX182" fmla="*/ 756820 w 1986804"/>
              <a:gd name="connsiteY182" fmla="*/ 99062 h 2229644"/>
              <a:gd name="connsiteX183" fmla="*/ 788428 w 1986804"/>
              <a:gd name="connsiteY183" fmla="*/ 80306 h 2229644"/>
              <a:gd name="connsiteX184" fmla="*/ 817436 w 1986804"/>
              <a:gd name="connsiteY184" fmla="*/ 63355 h 2229644"/>
              <a:gd name="connsiteX185" fmla="*/ 844256 w 1986804"/>
              <a:gd name="connsiteY185" fmla="*/ 48628 h 2229644"/>
              <a:gd name="connsiteX186" fmla="*/ 869159 w 1986804"/>
              <a:gd name="connsiteY186" fmla="*/ 35707 h 2229644"/>
              <a:gd name="connsiteX187" fmla="*/ 892421 w 1986804"/>
              <a:gd name="connsiteY187" fmla="*/ 24870 h 2229644"/>
              <a:gd name="connsiteX188" fmla="*/ 914313 w 1986804"/>
              <a:gd name="connsiteY188" fmla="*/ 15839 h 2229644"/>
              <a:gd name="connsiteX189" fmla="*/ 934976 w 1986804"/>
              <a:gd name="connsiteY189" fmla="*/ 8892 h 2229644"/>
              <a:gd name="connsiteX190" fmla="*/ 954953 w 1986804"/>
              <a:gd name="connsiteY190" fmla="*/ 4030 h 2229644"/>
              <a:gd name="connsiteX191" fmla="*/ 974383 w 1986804"/>
              <a:gd name="connsiteY191" fmla="*/ 973 h 222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986804" h="2229644">
                <a:moveTo>
                  <a:pt x="993540" y="0"/>
                </a:moveTo>
                <a:lnTo>
                  <a:pt x="1012422" y="973"/>
                </a:lnTo>
                <a:lnTo>
                  <a:pt x="1031853" y="4030"/>
                </a:lnTo>
                <a:lnTo>
                  <a:pt x="1051829" y="8892"/>
                </a:lnTo>
                <a:lnTo>
                  <a:pt x="1072491" y="15839"/>
                </a:lnTo>
                <a:lnTo>
                  <a:pt x="1094385" y="24870"/>
                </a:lnTo>
                <a:lnTo>
                  <a:pt x="1117646" y="35707"/>
                </a:lnTo>
                <a:lnTo>
                  <a:pt x="1142550" y="48628"/>
                </a:lnTo>
                <a:lnTo>
                  <a:pt x="1169369" y="63355"/>
                </a:lnTo>
                <a:lnTo>
                  <a:pt x="1198377" y="80306"/>
                </a:lnTo>
                <a:lnTo>
                  <a:pt x="1229986" y="99062"/>
                </a:lnTo>
                <a:lnTo>
                  <a:pt x="1264331" y="120041"/>
                </a:lnTo>
                <a:lnTo>
                  <a:pt x="1301823" y="142688"/>
                </a:lnTo>
                <a:lnTo>
                  <a:pt x="1342599" y="167557"/>
                </a:lnTo>
                <a:lnTo>
                  <a:pt x="1386932" y="194233"/>
                </a:lnTo>
                <a:lnTo>
                  <a:pt x="1435234" y="223132"/>
                </a:lnTo>
                <a:lnTo>
                  <a:pt x="1487777" y="253697"/>
                </a:lnTo>
                <a:lnTo>
                  <a:pt x="1540321" y="284125"/>
                </a:lnTo>
                <a:lnTo>
                  <a:pt x="1589307" y="311773"/>
                </a:lnTo>
                <a:lnTo>
                  <a:pt x="1634461" y="337059"/>
                </a:lnTo>
                <a:lnTo>
                  <a:pt x="1676332" y="360261"/>
                </a:lnTo>
                <a:lnTo>
                  <a:pt x="1714509" y="381380"/>
                </a:lnTo>
                <a:lnTo>
                  <a:pt x="1749674" y="400970"/>
                </a:lnTo>
                <a:lnTo>
                  <a:pt x="1781693" y="419031"/>
                </a:lnTo>
                <a:lnTo>
                  <a:pt x="1810702" y="435843"/>
                </a:lnTo>
                <a:lnTo>
                  <a:pt x="1836974" y="451960"/>
                </a:lnTo>
                <a:lnTo>
                  <a:pt x="1860645" y="467103"/>
                </a:lnTo>
                <a:lnTo>
                  <a:pt x="1881443" y="481830"/>
                </a:lnTo>
                <a:lnTo>
                  <a:pt x="1900190" y="496557"/>
                </a:lnTo>
                <a:lnTo>
                  <a:pt x="1916610" y="511006"/>
                </a:lnTo>
                <a:lnTo>
                  <a:pt x="1930703" y="525873"/>
                </a:lnTo>
                <a:lnTo>
                  <a:pt x="1943019" y="541294"/>
                </a:lnTo>
                <a:lnTo>
                  <a:pt x="1953417" y="557412"/>
                </a:lnTo>
                <a:lnTo>
                  <a:pt x="1962037" y="574501"/>
                </a:lnTo>
                <a:lnTo>
                  <a:pt x="1969153" y="592840"/>
                </a:lnTo>
                <a:lnTo>
                  <a:pt x="1974900" y="612708"/>
                </a:lnTo>
                <a:lnTo>
                  <a:pt x="1979142" y="634243"/>
                </a:lnTo>
                <a:lnTo>
                  <a:pt x="1982562" y="657723"/>
                </a:lnTo>
                <a:lnTo>
                  <a:pt x="1984752" y="683427"/>
                </a:lnTo>
                <a:lnTo>
                  <a:pt x="1986120" y="711491"/>
                </a:lnTo>
                <a:lnTo>
                  <a:pt x="1986668" y="742336"/>
                </a:lnTo>
                <a:lnTo>
                  <a:pt x="1986804" y="776235"/>
                </a:lnTo>
                <a:lnTo>
                  <a:pt x="1986394" y="813192"/>
                </a:lnTo>
                <a:lnTo>
                  <a:pt x="1985572" y="853345"/>
                </a:lnTo>
                <a:lnTo>
                  <a:pt x="1984752" y="897388"/>
                </a:lnTo>
                <a:lnTo>
                  <a:pt x="1983795" y="945321"/>
                </a:lnTo>
                <a:lnTo>
                  <a:pt x="1982973" y="997283"/>
                </a:lnTo>
                <a:lnTo>
                  <a:pt x="1982289" y="1053829"/>
                </a:lnTo>
                <a:lnTo>
                  <a:pt x="1982016" y="1114823"/>
                </a:lnTo>
                <a:lnTo>
                  <a:pt x="1982289" y="1175816"/>
                </a:lnTo>
                <a:lnTo>
                  <a:pt x="1982973" y="1232363"/>
                </a:lnTo>
                <a:lnTo>
                  <a:pt x="1983795" y="1284325"/>
                </a:lnTo>
                <a:lnTo>
                  <a:pt x="1984752" y="1332258"/>
                </a:lnTo>
                <a:lnTo>
                  <a:pt x="1985572" y="1376300"/>
                </a:lnTo>
                <a:lnTo>
                  <a:pt x="1986394" y="1416453"/>
                </a:lnTo>
                <a:lnTo>
                  <a:pt x="1986804" y="1453409"/>
                </a:lnTo>
                <a:lnTo>
                  <a:pt x="1986668" y="1487310"/>
                </a:lnTo>
                <a:lnTo>
                  <a:pt x="1986120" y="1518154"/>
                </a:lnTo>
                <a:lnTo>
                  <a:pt x="1984752" y="1546218"/>
                </a:lnTo>
                <a:lnTo>
                  <a:pt x="1982562" y="1571922"/>
                </a:lnTo>
                <a:lnTo>
                  <a:pt x="1979278" y="1595402"/>
                </a:lnTo>
                <a:lnTo>
                  <a:pt x="1974900" y="1616937"/>
                </a:lnTo>
                <a:lnTo>
                  <a:pt x="1969153" y="1636805"/>
                </a:lnTo>
                <a:lnTo>
                  <a:pt x="1962037" y="1655144"/>
                </a:lnTo>
                <a:lnTo>
                  <a:pt x="1953417" y="1672234"/>
                </a:lnTo>
                <a:lnTo>
                  <a:pt x="1943019" y="1688350"/>
                </a:lnTo>
                <a:lnTo>
                  <a:pt x="1930703" y="1703771"/>
                </a:lnTo>
                <a:lnTo>
                  <a:pt x="1916610" y="1718638"/>
                </a:lnTo>
                <a:lnTo>
                  <a:pt x="1900190" y="1733088"/>
                </a:lnTo>
                <a:lnTo>
                  <a:pt x="1881581" y="1747815"/>
                </a:lnTo>
                <a:lnTo>
                  <a:pt x="1860645" y="1762541"/>
                </a:lnTo>
                <a:lnTo>
                  <a:pt x="1836974" y="1777825"/>
                </a:lnTo>
                <a:lnTo>
                  <a:pt x="1810838" y="1793802"/>
                </a:lnTo>
                <a:lnTo>
                  <a:pt x="1781693" y="1810614"/>
                </a:lnTo>
                <a:lnTo>
                  <a:pt x="1749674" y="1828676"/>
                </a:lnTo>
                <a:lnTo>
                  <a:pt x="1714509" y="1848265"/>
                </a:lnTo>
                <a:lnTo>
                  <a:pt x="1676332" y="1869522"/>
                </a:lnTo>
                <a:lnTo>
                  <a:pt x="1634461" y="1892725"/>
                </a:lnTo>
                <a:lnTo>
                  <a:pt x="1589307" y="1917872"/>
                </a:lnTo>
                <a:lnTo>
                  <a:pt x="1540321" y="1945520"/>
                </a:lnTo>
                <a:lnTo>
                  <a:pt x="1487777" y="1975948"/>
                </a:lnTo>
                <a:lnTo>
                  <a:pt x="1435234" y="2006513"/>
                </a:lnTo>
                <a:lnTo>
                  <a:pt x="1386932" y="2035412"/>
                </a:lnTo>
                <a:lnTo>
                  <a:pt x="1342599" y="2062087"/>
                </a:lnTo>
                <a:lnTo>
                  <a:pt x="1301823" y="2086957"/>
                </a:lnTo>
                <a:lnTo>
                  <a:pt x="1264331" y="2109604"/>
                </a:lnTo>
                <a:lnTo>
                  <a:pt x="1229986" y="2130583"/>
                </a:lnTo>
                <a:lnTo>
                  <a:pt x="1198377" y="2149340"/>
                </a:lnTo>
                <a:lnTo>
                  <a:pt x="1169369" y="2166290"/>
                </a:lnTo>
                <a:lnTo>
                  <a:pt x="1142550" y="2181016"/>
                </a:lnTo>
                <a:lnTo>
                  <a:pt x="1117646" y="2193938"/>
                </a:lnTo>
                <a:lnTo>
                  <a:pt x="1094385" y="2204775"/>
                </a:lnTo>
                <a:lnTo>
                  <a:pt x="1072491" y="2213806"/>
                </a:lnTo>
                <a:lnTo>
                  <a:pt x="1051829" y="2220753"/>
                </a:lnTo>
                <a:lnTo>
                  <a:pt x="1031853" y="2225615"/>
                </a:lnTo>
                <a:lnTo>
                  <a:pt x="1012422" y="2228672"/>
                </a:lnTo>
                <a:lnTo>
                  <a:pt x="993540" y="2229644"/>
                </a:lnTo>
                <a:lnTo>
                  <a:pt x="974383" y="2228672"/>
                </a:lnTo>
                <a:lnTo>
                  <a:pt x="954953" y="2225615"/>
                </a:lnTo>
                <a:lnTo>
                  <a:pt x="934976" y="2220753"/>
                </a:lnTo>
                <a:lnTo>
                  <a:pt x="914313" y="2213806"/>
                </a:lnTo>
                <a:lnTo>
                  <a:pt x="892421" y="2204775"/>
                </a:lnTo>
                <a:lnTo>
                  <a:pt x="869159" y="2193938"/>
                </a:lnTo>
                <a:lnTo>
                  <a:pt x="844256" y="2181016"/>
                </a:lnTo>
                <a:lnTo>
                  <a:pt x="817436" y="2166290"/>
                </a:lnTo>
                <a:lnTo>
                  <a:pt x="788428" y="2149340"/>
                </a:lnTo>
                <a:lnTo>
                  <a:pt x="756820" y="2130583"/>
                </a:lnTo>
                <a:lnTo>
                  <a:pt x="722475" y="2109604"/>
                </a:lnTo>
                <a:lnTo>
                  <a:pt x="684984" y="2086957"/>
                </a:lnTo>
                <a:lnTo>
                  <a:pt x="644207" y="2062087"/>
                </a:lnTo>
                <a:lnTo>
                  <a:pt x="599874" y="2035412"/>
                </a:lnTo>
                <a:lnTo>
                  <a:pt x="551571" y="2006513"/>
                </a:lnTo>
                <a:lnTo>
                  <a:pt x="499028" y="1975948"/>
                </a:lnTo>
                <a:lnTo>
                  <a:pt x="446484" y="1945520"/>
                </a:lnTo>
                <a:lnTo>
                  <a:pt x="397498" y="1917872"/>
                </a:lnTo>
                <a:lnTo>
                  <a:pt x="352344" y="1892586"/>
                </a:lnTo>
                <a:lnTo>
                  <a:pt x="310472" y="1869383"/>
                </a:lnTo>
                <a:lnTo>
                  <a:pt x="272297" y="1848265"/>
                </a:lnTo>
                <a:lnTo>
                  <a:pt x="237131" y="1828676"/>
                </a:lnTo>
                <a:lnTo>
                  <a:pt x="205112" y="1810614"/>
                </a:lnTo>
                <a:lnTo>
                  <a:pt x="176103" y="1793802"/>
                </a:lnTo>
                <a:lnTo>
                  <a:pt x="149831" y="1777686"/>
                </a:lnTo>
                <a:lnTo>
                  <a:pt x="126159" y="1762541"/>
                </a:lnTo>
                <a:lnTo>
                  <a:pt x="105361" y="1747815"/>
                </a:lnTo>
                <a:lnTo>
                  <a:pt x="86615" y="1733088"/>
                </a:lnTo>
                <a:lnTo>
                  <a:pt x="70196" y="1718638"/>
                </a:lnTo>
                <a:lnTo>
                  <a:pt x="56101" y="1703771"/>
                </a:lnTo>
                <a:lnTo>
                  <a:pt x="43787" y="1688350"/>
                </a:lnTo>
                <a:lnTo>
                  <a:pt x="33388" y="1672234"/>
                </a:lnTo>
                <a:lnTo>
                  <a:pt x="24767" y="1655144"/>
                </a:lnTo>
                <a:lnTo>
                  <a:pt x="17652" y="1636805"/>
                </a:lnTo>
                <a:lnTo>
                  <a:pt x="11905" y="1616937"/>
                </a:lnTo>
                <a:lnTo>
                  <a:pt x="7664" y="1595402"/>
                </a:lnTo>
                <a:lnTo>
                  <a:pt x="4242" y="1571922"/>
                </a:lnTo>
                <a:lnTo>
                  <a:pt x="2054" y="1546218"/>
                </a:lnTo>
                <a:lnTo>
                  <a:pt x="684" y="1518154"/>
                </a:lnTo>
                <a:lnTo>
                  <a:pt x="137" y="1487310"/>
                </a:lnTo>
                <a:lnTo>
                  <a:pt x="0" y="1453409"/>
                </a:lnTo>
                <a:lnTo>
                  <a:pt x="411" y="1416453"/>
                </a:lnTo>
                <a:lnTo>
                  <a:pt x="1232" y="1376300"/>
                </a:lnTo>
                <a:lnTo>
                  <a:pt x="2054" y="1332258"/>
                </a:lnTo>
                <a:lnTo>
                  <a:pt x="3010" y="1284325"/>
                </a:lnTo>
                <a:lnTo>
                  <a:pt x="3832" y="1232363"/>
                </a:lnTo>
                <a:lnTo>
                  <a:pt x="4516" y="1175816"/>
                </a:lnTo>
                <a:lnTo>
                  <a:pt x="4790" y="1114823"/>
                </a:lnTo>
                <a:lnTo>
                  <a:pt x="4516" y="1053829"/>
                </a:lnTo>
                <a:lnTo>
                  <a:pt x="3832" y="997283"/>
                </a:lnTo>
                <a:lnTo>
                  <a:pt x="3010" y="945321"/>
                </a:lnTo>
                <a:lnTo>
                  <a:pt x="2054" y="897388"/>
                </a:lnTo>
                <a:lnTo>
                  <a:pt x="1232" y="853345"/>
                </a:lnTo>
                <a:lnTo>
                  <a:pt x="411" y="813192"/>
                </a:lnTo>
                <a:lnTo>
                  <a:pt x="0" y="776235"/>
                </a:lnTo>
                <a:lnTo>
                  <a:pt x="137" y="742336"/>
                </a:lnTo>
                <a:lnTo>
                  <a:pt x="684" y="711491"/>
                </a:lnTo>
                <a:lnTo>
                  <a:pt x="2054" y="683427"/>
                </a:lnTo>
                <a:lnTo>
                  <a:pt x="4242" y="657723"/>
                </a:lnTo>
                <a:lnTo>
                  <a:pt x="7526" y="634243"/>
                </a:lnTo>
                <a:lnTo>
                  <a:pt x="11905" y="612708"/>
                </a:lnTo>
                <a:lnTo>
                  <a:pt x="17652" y="592840"/>
                </a:lnTo>
                <a:lnTo>
                  <a:pt x="24767" y="574501"/>
                </a:lnTo>
                <a:lnTo>
                  <a:pt x="33388" y="557412"/>
                </a:lnTo>
                <a:lnTo>
                  <a:pt x="43787" y="541294"/>
                </a:lnTo>
                <a:lnTo>
                  <a:pt x="56101" y="525873"/>
                </a:lnTo>
                <a:lnTo>
                  <a:pt x="70196" y="511006"/>
                </a:lnTo>
                <a:lnTo>
                  <a:pt x="86615" y="496557"/>
                </a:lnTo>
                <a:lnTo>
                  <a:pt x="105225" y="481830"/>
                </a:lnTo>
                <a:lnTo>
                  <a:pt x="126159" y="467103"/>
                </a:lnTo>
                <a:lnTo>
                  <a:pt x="149831" y="451820"/>
                </a:lnTo>
                <a:lnTo>
                  <a:pt x="175967" y="435843"/>
                </a:lnTo>
                <a:lnTo>
                  <a:pt x="205112" y="419031"/>
                </a:lnTo>
                <a:lnTo>
                  <a:pt x="237131" y="400970"/>
                </a:lnTo>
                <a:lnTo>
                  <a:pt x="272297" y="381380"/>
                </a:lnTo>
                <a:lnTo>
                  <a:pt x="310472" y="360123"/>
                </a:lnTo>
                <a:lnTo>
                  <a:pt x="352344" y="336920"/>
                </a:lnTo>
                <a:lnTo>
                  <a:pt x="397498" y="311773"/>
                </a:lnTo>
                <a:lnTo>
                  <a:pt x="446484" y="284125"/>
                </a:lnTo>
                <a:lnTo>
                  <a:pt x="499028" y="253697"/>
                </a:lnTo>
                <a:lnTo>
                  <a:pt x="551571" y="223132"/>
                </a:lnTo>
                <a:lnTo>
                  <a:pt x="599874" y="194233"/>
                </a:lnTo>
                <a:lnTo>
                  <a:pt x="644207" y="167557"/>
                </a:lnTo>
                <a:lnTo>
                  <a:pt x="684984" y="142688"/>
                </a:lnTo>
                <a:lnTo>
                  <a:pt x="722475" y="120041"/>
                </a:lnTo>
                <a:lnTo>
                  <a:pt x="756820" y="99062"/>
                </a:lnTo>
                <a:lnTo>
                  <a:pt x="788428" y="80306"/>
                </a:lnTo>
                <a:lnTo>
                  <a:pt x="817436" y="63355"/>
                </a:lnTo>
                <a:lnTo>
                  <a:pt x="844256" y="48628"/>
                </a:lnTo>
                <a:lnTo>
                  <a:pt x="869159" y="35707"/>
                </a:lnTo>
                <a:lnTo>
                  <a:pt x="892421" y="24870"/>
                </a:lnTo>
                <a:lnTo>
                  <a:pt x="914313" y="15839"/>
                </a:lnTo>
                <a:lnTo>
                  <a:pt x="934976" y="8892"/>
                </a:lnTo>
                <a:lnTo>
                  <a:pt x="954953" y="4030"/>
                </a:lnTo>
                <a:lnTo>
                  <a:pt x="974383" y="973"/>
                </a:lnTo>
                <a:close/>
              </a:path>
            </a:pathLst>
          </a:custGeom>
        </p:spPr>
      </p:pic>
      <p:pic>
        <p:nvPicPr>
          <p:cNvPr id="15" name="Picture 14">
            <a:extLst>
              <a:ext uri="{FF2B5EF4-FFF2-40B4-BE49-F238E27FC236}">
                <a16:creationId xmlns:a16="http://schemas.microsoft.com/office/drawing/2014/main" id="{3B0E10F6-C60B-4523-A8DB-ED7DCA40CDC5}"/>
              </a:ext>
            </a:extLst>
          </p:cNvPr>
          <p:cNvPicPr>
            <a:picLocks noChangeAspect="1"/>
          </p:cNvPicPr>
          <p:nvPr userDrawn="1"/>
        </p:nvPicPr>
        <p:blipFill>
          <a:blip r:embed="rId2">
            <a:extLst>
              <a:ext uri="{28A0092B-C50C-407E-A947-70E740481C1C}">
                <a14:useLocalDpi xmlns:a14="http://schemas.microsoft.com/office/drawing/2010/main" val="0"/>
              </a:ext>
            </a:extLst>
          </a:blip>
          <a:srcRect l="52566" t="34965" r="31138" b="32524"/>
          <a:stretch>
            <a:fillRect/>
          </a:stretch>
        </p:blipFill>
        <p:spPr>
          <a:xfrm>
            <a:off x="6408811" y="2397889"/>
            <a:ext cx="1986804" cy="2229644"/>
          </a:xfrm>
          <a:custGeom>
            <a:avLst/>
            <a:gdLst>
              <a:gd name="connsiteX0" fmla="*/ 993540 w 1986804"/>
              <a:gd name="connsiteY0" fmla="*/ 0 h 2229644"/>
              <a:gd name="connsiteX1" fmla="*/ 1012422 w 1986804"/>
              <a:gd name="connsiteY1" fmla="*/ 973 h 2229644"/>
              <a:gd name="connsiteX2" fmla="*/ 1031853 w 1986804"/>
              <a:gd name="connsiteY2" fmla="*/ 4030 h 2229644"/>
              <a:gd name="connsiteX3" fmla="*/ 1051829 w 1986804"/>
              <a:gd name="connsiteY3" fmla="*/ 8892 h 2229644"/>
              <a:gd name="connsiteX4" fmla="*/ 1072491 w 1986804"/>
              <a:gd name="connsiteY4" fmla="*/ 15839 h 2229644"/>
              <a:gd name="connsiteX5" fmla="*/ 1094385 w 1986804"/>
              <a:gd name="connsiteY5" fmla="*/ 24870 h 2229644"/>
              <a:gd name="connsiteX6" fmla="*/ 1117645 w 1986804"/>
              <a:gd name="connsiteY6" fmla="*/ 35707 h 2229644"/>
              <a:gd name="connsiteX7" fmla="*/ 1142550 w 1986804"/>
              <a:gd name="connsiteY7" fmla="*/ 48628 h 2229644"/>
              <a:gd name="connsiteX8" fmla="*/ 1169369 w 1986804"/>
              <a:gd name="connsiteY8" fmla="*/ 63355 h 2229644"/>
              <a:gd name="connsiteX9" fmla="*/ 1198377 w 1986804"/>
              <a:gd name="connsiteY9" fmla="*/ 80306 h 2229644"/>
              <a:gd name="connsiteX10" fmla="*/ 1229986 w 1986804"/>
              <a:gd name="connsiteY10" fmla="*/ 99062 h 2229644"/>
              <a:gd name="connsiteX11" fmla="*/ 1264331 w 1986804"/>
              <a:gd name="connsiteY11" fmla="*/ 120041 h 2229644"/>
              <a:gd name="connsiteX12" fmla="*/ 1301822 w 1986804"/>
              <a:gd name="connsiteY12" fmla="*/ 142688 h 2229644"/>
              <a:gd name="connsiteX13" fmla="*/ 1342599 w 1986804"/>
              <a:gd name="connsiteY13" fmla="*/ 167557 h 2229644"/>
              <a:gd name="connsiteX14" fmla="*/ 1386932 w 1986804"/>
              <a:gd name="connsiteY14" fmla="*/ 194233 h 2229644"/>
              <a:gd name="connsiteX15" fmla="*/ 1435233 w 1986804"/>
              <a:gd name="connsiteY15" fmla="*/ 223132 h 2229644"/>
              <a:gd name="connsiteX16" fmla="*/ 1487777 w 1986804"/>
              <a:gd name="connsiteY16" fmla="*/ 253697 h 2229644"/>
              <a:gd name="connsiteX17" fmla="*/ 1540321 w 1986804"/>
              <a:gd name="connsiteY17" fmla="*/ 284125 h 2229644"/>
              <a:gd name="connsiteX18" fmla="*/ 1589307 w 1986804"/>
              <a:gd name="connsiteY18" fmla="*/ 311773 h 2229644"/>
              <a:gd name="connsiteX19" fmla="*/ 1634461 w 1986804"/>
              <a:gd name="connsiteY19" fmla="*/ 337059 h 2229644"/>
              <a:gd name="connsiteX20" fmla="*/ 1676332 w 1986804"/>
              <a:gd name="connsiteY20" fmla="*/ 360261 h 2229644"/>
              <a:gd name="connsiteX21" fmla="*/ 1714509 w 1986804"/>
              <a:gd name="connsiteY21" fmla="*/ 381380 h 2229644"/>
              <a:gd name="connsiteX22" fmla="*/ 1749674 w 1986804"/>
              <a:gd name="connsiteY22" fmla="*/ 400970 h 2229644"/>
              <a:gd name="connsiteX23" fmla="*/ 1781693 w 1986804"/>
              <a:gd name="connsiteY23" fmla="*/ 419031 h 2229644"/>
              <a:gd name="connsiteX24" fmla="*/ 1810701 w 1986804"/>
              <a:gd name="connsiteY24" fmla="*/ 435843 h 2229644"/>
              <a:gd name="connsiteX25" fmla="*/ 1836973 w 1986804"/>
              <a:gd name="connsiteY25" fmla="*/ 451960 h 2229644"/>
              <a:gd name="connsiteX26" fmla="*/ 1860645 w 1986804"/>
              <a:gd name="connsiteY26" fmla="*/ 467103 h 2229644"/>
              <a:gd name="connsiteX27" fmla="*/ 1881443 w 1986804"/>
              <a:gd name="connsiteY27" fmla="*/ 481830 h 2229644"/>
              <a:gd name="connsiteX28" fmla="*/ 1900190 w 1986804"/>
              <a:gd name="connsiteY28" fmla="*/ 496557 h 2229644"/>
              <a:gd name="connsiteX29" fmla="*/ 1916610 w 1986804"/>
              <a:gd name="connsiteY29" fmla="*/ 511006 h 2229644"/>
              <a:gd name="connsiteX30" fmla="*/ 1930703 w 1986804"/>
              <a:gd name="connsiteY30" fmla="*/ 525873 h 2229644"/>
              <a:gd name="connsiteX31" fmla="*/ 1943019 w 1986804"/>
              <a:gd name="connsiteY31" fmla="*/ 541294 h 2229644"/>
              <a:gd name="connsiteX32" fmla="*/ 1953417 w 1986804"/>
              <a:gd name="connsiteY32" fmla="*/ 557412 h 2229644"/>
              <a:gd name="connsiteX33" fmla="*/ 1962037 w 1986804"/>
              <a:gd name="connsiteY33" fmla="*/ 574501 h 2229644"/>
              <a:gd name="connsiteX34" fmla="*/ 1969153 w 1986804"/>
              <a:gd name="connsiteY34" fmla="*/ 592840 h 2229644"/>
              <a:gd name="connsiteX35" fmla="*/ 1974900 w 1986804"/>
              <a:gd name="connsiteY35" fmla="*/ 612708 h 2229644"/>
              <a:gd name="connsiteX36" fmla="*/ 1979142 w 1986804"/>
              <a:gd name="connsiteY36" fmla="*/ 634243 h 2229644"/>
              <a:gd name="connsiteX37" fmla="*/ 1982562 w 1986804"/>
              <a:gd name="connsiteY37" fmla="*/ 657723 h 2229644"/>
              <a:gd name="connsiteX38" fmla="*/ 1984752 w 1986804"/>
              <a:gd name="connsiteY38" fmla="*/ 683427 h 2229644"/>
              <a:gd name="connsiteX39" fmla="*/ 1986120 w 1986804"/>
              <a:gd name="connsiteY39" fmla="*/ 711491 h 2229644"/>
              <a:gd name="connsiteX40" fmla="*/ 1986667 w 1986804"/>
              <a:gd name="connsiteY40" fmla="*/ 742336 h 2229644"/>
              <a:gd name="connsiteX41" fmla="*/ 1986804 w 1986804"/>
              <a:gd name="connsiteY41" fmla="*/ 776235 h 2229644"/>
              <a:gd name="connsiteX42" fmla="*/ 1986394 w 1986804"/>
              <a:gd name="connsiteY42" fmla="*/ 813192 h 2229644"/>
              <a:gd name="connsiteX43" fmla="*/ 1985572 w 1986804"/>
              <a:gd name="connsiteY43" fmla="*/ 853345 h 2229644"/>
              <a:gd name="connsiteX44" fmla="*/ 1984752 w 1986804"/>
              <a:gd name="connsiteY44" fmla="*/ 897388 h 2229644"/>
              <a:gd name="connsiteX45" fmla="*/ 1983794 w 1986804"/>
              <a:gd name="connsiteY45" fmla="*/ 945321 h 2229644"/>
              <a:gd name="connsiteX46" fmla="*/ 1982972 w 1986804"/>
              <a:gd name="connsiteY46" fmla="*/ 997283 h 2229644"/>
              <a:gd name="connsiteX47" fmla="*/ 1982288 w 1986804"/>
              <a:gd name="connsiteY47" fmla="*/ 1053829 h 2229644"/>
              <a:gd name="connsiteX48" fmla="*/ 1982015 w 1986804"/>
              <a:gd name="connsiteY48" fmla="*/ 1114823 h 2229644"/>
              <a:gd name="connsiteX49" fmla="*/ 1982288 w 1986804"/>
              <a:gd name="connsiteY49" fmla="*/ 1175816 h 2229644"/>
              <a:gd name="connsiteX50" fmla="*/ 1982972 w 1986804"/>
              <a:gd name="connsiteY50" fmla="*/ 1232363 h 2229644"/>
              <a:gd name="connsiteX51" fmla="*/ 1983794 w 1986804"/>
              <a:gd name="connsiteY51" fmla="*/ 1284325 h 2229644"/>
              <a:gd name="connsiteX52" fmla="*/ 1984752 w 1986804"/>
              <a:gd name="connsiteY52" fmla="*/ 1332258 h 2229644"/>
              <a:gd name="connsiteX53" fmla="*/ 1985572 w 1986804"/>
              <a:gd name="connsiteY53" fmla="*/ 1376300 h 2229644"/>
              <a:gd name="connsiteX54" fmla="*/ 1986394 w 1986804"/>
              <a:gd name="connsiteY54" fmla="*/ 1416453 h 2229644"/>
              <a:gd name="connsiteX55" fmla="*/ 1986804 w 1986804"/>
              <a:gd name="connsiteY55" fmla="*/ 1453409 h 2229644"/>
              <a:gd name="connsiteX56" fmla="*/ 1986667 w 1986804"/>
              <a:gd name="connsiteY56" fmla="*/ 1487310 h 2229644"/>
              <a:gd name="connsiteX57" fmla="*/ 1986120 w 1986804"/>
              <a:gd name="connsiteY57" fmla="*/ 1518154 h 2229644"/>
              <a:gd name="connsiteX58" fmla="*/ 1984752 w 1986804"/>
              <a:gd name="connsiteY58" fmla="*/ 1546218 h 2229644"/>
              <a:gd name="connsiteX59" fmla="*/ 1982562 w 1986804"/>
              <a:gd name="connsiteY59" fmla="*/ 1571922 h 2229644"/>
              <a:gd name="connsiteX60" fmla="*/ 1979278 w 1986804"/>
              <a:gd name="connsiteY60" fmla="*/ 1595402 h 2229644"/>
              <a:gd name="connsiteX61" fmla="*/ 1974900 w 1986804"/>
              <a:gd name="connsiteY61" fmla="*/ 1616937 h 2229644"/>
              <a:gd name="connsiteX62" fmla="*/ 1969153 w 1986804"/>
              <a:gd name="connsiteY62" fmla="*/ 1636805 h 2229644"/>
              <a:gd name="connsiteX63" fmla="*/ 1962037 w 1986804"/>
              <a:gd name="connsiteY63" fmla="*/ 1655144 h 2229644"/>
              <a:gd name="connsiteX64" fmla="*/ 1953417 w 1986804"/>
              <a:gd name="connsiteY64" fmla="*/ 1672234 h 2229644"/>
              <a:gd name="connsiteX65" fmla="*/ 1943019 w 1986804"/>
              <a:gd name="connsiteY65" fmla="*/ 1688350 h 2229644"/>
              <a:gd name="connsiteX66" fmla="*/ 1930703 w 1986804"/>
              <a:gd name="connsiteY66" fmla="*/ 1703771 h 2229644"/>
              <a:gd name="connsiteX67" fmla="*/ 1916610 w 1986804"/>
              <a:gd name="connsiteY67" fmla="*/ 1718638 h 2229644"/>
              <a:gd name="connsiteX68" fmla="*/ 1900190 w 1986804"/>
              <a:gd name="connsiteY68" fmla="*/ 1733088 h 2229644"/>
              <a:gd name="connsiteX69" fmla="*/ 1881581 w 1986804"/>
              <a:gd name="connsiteY69" fmla="*/ 1747815 h 2229644"/>
              <a:gd name="connsiteX70" fmla="*/ 1860645 w 1986804"/>
              <a:gd name="connsiteY70" fmla="*/ 1762541 h 2229644"/>
              <a:gd name="connsiteX71" fmla="*/ 1836973 w 1986804"/>
              <a:gd name="connsiteY71" fmla="*/ 1777825 h 2229644"/>
              <a:gd name="connsiteX72" fmla="*/ 1810838 w 1986804"/>
              <a:gd name="connsiteY72" fmla="*/ 1793802 h 2229644"/>
              <a:gd name="connsiteX73" fmla="*/ 1781693 w 1986804"/>
              <a:gd name="connsiteY73" fmla="*/ 1810614 h 2229644"/>
              <a:gd name="connsiteX74" fmla="*/ 1749674 w 1986804"/>
              <a:gd name="connsiteY74" fmla="*/ 1828676 h 2229644"/>
              <a:gd name="connsiteX75" fmla="*/ 1714509 w 1986804"/>
              <a:gd name="connsiteY75" fmla="*/ 1848265 h 2229644"/>
              <a:gd name="connsiteX76" fmla="*/ 1676332 w 1986804"/>
              <a:gd name="connsiteY76" fmla="*/ 1869522 h 2229644"/>
              <a:gd name="connsiteX77" fmla="*/ 1634461 w 1986804"/>
              <a:gd name="connsiteY77" fmla="*/ 1892725 h 2229644"/>
              <a:gd name="connsiteX78" fmla="*/ 1589307 w 1986804"/>
              <a:gd name="connsiteY78" fmla="*/ 1917872 h 2229644"/>
              <a:gd name="connsiteX79" fmla="*/ 1540321 w 1986804"/>
              <a:gd name="connsiteY79" fmla="*/ 1945520 h 2229644"/>
              <a:gd name="connsiteX80" fmla="*/ 1487777 w 1986804"/>
              <a:gd name="connsiteY80" fmla="*/ 1975948 h 2229644"/>
              <a:gd name="connsiteX81" fmla="*/ 1435233 w 1986804"/>
              <a:gd name="connsiteY81" fmla="*/ 2006513 h 2229644"/>
              <a:gd name="connsiteX82" fmla="*/ 1386932 w 1986804"/>
              <a:gd name="connsiteY82" fmla="*/ 2035412 h 2229644"/>
              <a:gd name="connsiteX83" fmla="*/ 1342599 w 1986804"/>
              <a:gd name="connsiteY83" fmla="*/ 2062087 h 2229644"/>
              <a:gd name="connsiteX84" fmla="*/ 1301822 w 1986804"/>
              <a:gd name="connsiteY84" fmla="*/ 2086957 h 2229644"/>
              <a:gd name="connsiteX85" fmla="*/ 1264331 w 1986804"/>
              <a:gd name="connsiteY85" fmla="*/ 2109604 h 2229644"/>
              <a:gd name="connsiteX86" fmla="*/ 1229986 w 1986804"/>
              <a:gd name="connsiteY86" fmla="*/ 2130583 h 2229644"/>
              <a:gd name="connsiteX87" fmla="*/ 1198377 w 1986804"/>
              <a:gd name="connsiteY87" fmla="*/ 2149340 h 2229644"/>
              <a:gd name="connsiteX88" fmla="*/ 1169369 w 1986804"/>
              <a:gd name="connsiteY88" fmla="*/ 2166290 h 2229644"/>
              <a:gd name="connsiteX89" fmla="*/ 1142550 w 1986804"/>
              <a:gd name="connsiteY89" fmla="*/ 2181016 h 2229644"/>
              <a:gd name="connsiteX90" fmla="*/ 1117645 w 1986804"/>
              <a:gd name="connsiteY90" fmla="*/ 2193938 h 2229644"/>
              <a:gd name="connsiteX91" fmla="*/ 1094385 w 1986804"/>
              <a:gd name="connsiteY91" fmla="*/ 2204775 h 2229644"/>
              <a:gd name="connsiteX92" fmla="*/ 1072491 w 1986804"/>
              <a:gd name="connsiteY92" fmla="*/ 2213806 h 2229644"/>
              <a:gd name="connsiteX93" fmla="*/ 1051829 w 1986804"/>
              <a:gd name="connsiteY93" fmla="*/ 2220753 h 2229644"/>
              <a:gd name="connsiteX94" fmla="*/ 1031853 w 1986804"/>
              <a:gd name="connsiteY94" fmla="*/ 2225615 h 2229644"/>
              <a:gd name="connsiteX95" fmla="*/ 1012422 w 1986804"/>
              <a:gd name="connsiteY95" fmla="*/ 2228672 h 2229644"/>
              <a:gd name="connsiteX96" fmla="*/ 993540 w 1986804"/>
              <a:gd name="connsiteY96" fmla="*/ 2229644 h 2229644"/>
              <a:gd name="connsiteX97" fmla="*/ 974383 w 1986804"/>
              <a:gd name="connsiteY97" fmla="*/ 2228672 h 2229644"/>
              <a:gd name="connsiteX98" fmla="*/ 954953 w 1986804"/>
              <a:gd name="connsiteY98" fmla="*/ 2225615 h 2229644"/>
              <a:gd name="connsiteX99" fmla="*/ 934976 w 1986804"/>
              <a:gd name="connsiteY99" fmla="*/ 2220753 h 2229644"/>
              <a:gd name="connsiteX100" fmla="*/ 914313 w 1986804"/>
              <a:gd name="connsiteY100" fmla="*/ 2213806 h 2229644"/>
              <a:gd name="connsiteX101" fmla="*/ 892421 w 1986804"/>
              <a:gd name="connsiteY101" fmla="*/ 2204775 h 2229644"/>
              <a:gd name="connsiteX102" fmla="*/ 869159 w 1986804"/>
              <a:gd name="connsiteY102" fmla="*/ 2193938 h 2229644"/>
              <a:gd name="connsiteX103" fmla="*/ 844256 w 1986804"/>
              <a:gd name="connsiteY103" fmla="*/ 2181016 h 2229644"/>
              <a:gd name="connsiteX104" fmla="*/ 817436 w 1986804"/>
              <a:gd name="connsiteY104" fmla="*/ 2166290 h 2229644"/>
              <a:gd name="connsiteX105" fmla="*/ 788428 w 1986804"/>
              <a:gd name="connsiteY105" fmla="*/ 2149340 h 2229644"/>
              <a:gd name="connsiteX106" fmla="*/ 756820 w 1986804"/>
              <a:gd name="connsiteY106" fmla="*/ 2130583 h 2229644"/>
              <a:gd name="connsiteX107" fmla="*/ 722475 w 1986804"/>
              <a:gd name="connsiteY107" fmla="*/ 2109604 h 2229644"/>
              <a:gd name="connsiteX108" fmla="*/ 684983 w 1986804"/>
              <a:gd name="connsiteY108" fmla="*/ 2086957 h 2229644"/>
              <a:gd name="connsiteX109" fmla="*/ 644207 w 1986804"/>
              <a:gd name="connsiteY109" fmla="*/ 2062087 h 2229644"/>
              <a:gd name="connsiteX110" fmla="*/ 599874 w 1986804"/>
              <a:gd name="connsiteY110" fmla="*/ 2035412 h 2229644"/>
              <a:gd name="connsiteX111" fmla="*/ 551571 w 1986804"/>
              <a:gd name="connsiteY111" fmla="*/ 2006513 h 2229644"/>
              <a:gd name="connsiteX112" fmla="*/ 499028 w 1986804"/>
              <a:gd name="connsiteY112" fmla="*/ 1975948 h 2229644"/>
              <a:gd name="connsiteX113" fmla="*/ 446484 w 1986804"/>
              <a:gd name="connsiteY113" fmla="*/ 1945520 h 2229644"/>
              <a:gd name="connsiteX114" fmla="*/ 397498 w 1986804"/>
              <a:gd name="connsiteY114" fmla="*/ 1917872 h 2229644"/>
              <a:gd name="connsiteX115" fmla="*/ 352344 w 1986804"/>
              <a:gd name="connsiteY115" fmla="*/ 1892586 h 2229644"/>
              <a:gd name="connsiteX116" fmla="*/ 310472 w 1986804"/>
              <a:gd name="connsiteY116" fmla="*/ 1869383 h 2229644"/>
              <a:gd name="connsiteX117" fmla="*/ 272297 w 1986804"/>
              <a:gd name="connsiteY117" fmla="*/ 1848265 h 2229644"/>
              <a:gd name="connsiteX118" fmla="*/ 237131 w 1986804"/>
              <a:gd name="connsiteY118" fmla="*/ 1828676 h 2229644"/>
              <a:gd name="connsiteX119" fmla="*/ 205112 w 1986804"/>
              <a:gd name="connsiteY119" fmla="*/ 1810614 h 2229644"/>
              <a:gd name="connsiteX120" fmla="*/ 176103 w 1986804"/>
              <a:gd name="connsiteY120" fmla="*/ 1793802 h 2229644"/>
              <a:gd name="connsiteX121" fmla="*/ 149831 w 1986804"/>
              <a:gd name="connsiteY121" fmla="*/ 1777686 h 2229644"/>
              <a:gd name="connsiteX122" fmla="*/ 126159 w 1986804"/>
              <a:gd name="connsiteY122" fmla="*/ 1762541 h 2229644"/>
              <a:gd name="connsiteX123" fmla="*/ 105361 w 1986804"/>
              <a:gd name="connsiteY123" fmla="*/ 1747815 h 2229644"/>
              <a:gd name="connsiteX124" fmla="*/ 86615 w 1986804"/>
              <a:gd name="connsiteY124" fmla="*/ 1733088 h 2229644"/>
              <a:gd name="connsiteX125" fmla="*/ 70196 w 1986804"/>
              <a:gd name="connsiteY125" fmla="*/ 1718638 h 2229644"/>
              <a:gd name="connsiteX126" fmla="*/ 56101 w 1986804"/>
              <a:gd name="connsiteY126" fmla="*/ 1703771 h 2229644"/>
              <a:gd name="connsiteX127" fmla="*/ 43787 w 1986804"/>
              <a:gd name="connsiteY127" fmla="*/ 1688350 h 2229644"/>
              <a:gd name="connsiteX128" fmla="*/ 33388 w 1986804"/>
              <a:gd name="connsiteY128" fmla="*/ 1672234 h 2229644"/>
              <a:gd name="connsiteX129" fmla="*/ 24767 w 1986804"/>
              <a:gd name="connsiteY129" fmla="*/ 1655144 h 2229644"/>
              <a:gd name="connsiteX130" fmla="*/ 17652 w 1986804"/>
              <a:gd name="connsiteY130" fmla="*/ 1636805 h 2229644"/>
              <a:gd name="connsiteX131" fmla="*/ 11905 w 1986804"/>
              <a:gd name="connsiteY131" fmla="*/ 1616937 h 2229644"/>
              <a:gd name="connsiteX132" fmla="*/ 7663 w 1986804"/>
              <a:gd name="connsiteY132" fmla="*/ 1595402 h 2229644"/>
              <a:gd name="connsiteX133" fmla="*/ 4242 w 1986804"/>
              <a:gd name="connsiteY133" fmla="*/ 1571922 h 2229644"/>
              <a:gd name="connsiteX134" fmla="*/ 2053 w 1986804"/>
              <a:gd name="connsiteY134" fmla="*/ 1546218 h 2229644"/>
              <a:gd name="connsiteX135" fmla="*/ 684 w 1986804"/>
              <a:gd name="connsiteY135" fmla="*/ 1518154 h 2229644"/>
              <a:gd name="connsiteX136" fmla="*/ 138 w 1986804"/>
              <a:gd name="connsiteY136" fmla="*/ 1487310 h 2229644"/>
              <a:gd name="connsiteX137" fmla="*/ 0 w 1986804"/>
              <a:gd name="connsiteY137" fmla="*/ 1453409 h 2229644"/>
              <a:gd name="connsiteX138" fmla="*/ 411 w 1986804"/>
              <a:gd name="connsiteY138" fmla="*/ 1416453 h 2229644"/>
              <a:gd name="connsiteX139" fmla="*/ 1232 w 1986804"/>
              <a:gd name="connsiteY139" fmla="*/ 1376300 h 2229644"/>
              <a:gd name="connsiteX140" fmla="*/ 2053 w 1986804"/>
              <a:gd name="connsiteY140" fmla="*/ 1332258 h 2229644"/>
              <a:gd name="connsiteX141" fmla="*/ 3010 w 1986804"/>
              <a:gd name="connsiteY141" fmla="*/ 1284325 h 2229644"/>
              <a:gd name="connsiteX142" fmla="*/ 3832 w 1986804"/>
              <a:gd name="connsiteY142" fmla="*/ 1232363 h 2229644"/>
              <a:gd name="connsiteX143" fmla="*/ 4516 w 1986804"/>
              <a:gd name="connsiteY143" fmla="*/ 1175816 h 2229644"/>
              <a:gd name="connsiteX144" fmla="*/ 4790 w 1986804"/>
              <a:gd name="connsiteY144" fmla="*/ 1114823 h 2229644"/>
              <a:gd name="connsiteX145" fmla="*/ 4516 w 1986804"/>
              <a:gd name="connsiteY145" fmla="*/ 1053829 h 2229644"/>
              <a:gd name="connsiteX146" fmla="*/ 3832 w 1986804"/>
              <a:gd name="connsiteY146" fmla="*/ 997283 h 2229644"/>
              <a:gd name="connsiteX147" fmla="*/ 3010 w 1986804"/>
              <a:gd name="connsiteY147" fmla="*/ 945321 h 2229644"/>
              <a:gd name="connsiteX148" fmla="*/ 2053 w 1986804"/>
              <a:gd name="connsiteY148" fmla="*/ 897388 h 2229644"/>
              <a:gd name="connsiteX149" fmla="*/ 1232 w 1986804"/>
              <a:gd name="connsiteY149" fmla="*/ 853345 h 2229644"/>
              <a:gd name="connsiteX150" fmla="*/ 411 w 1986804"/>
              <a:gd name="connsiteY150" fmla="*/ 813192 h 2229644"/>
              <a:gd name="connsiteX151" fmla="*/ 0 w 1986804"/>
              <a:gd name="connsiteY151" fmla="*/ 776235 h 2229644"/>
              <a:gd name="connsiteX152" fmla="*/ 138 w 1986804"/>
              <a:gd name="connsiteY152" fmla="*/ 742336 h 2229644"/>
              <a:gd name="connsiteX153" fmla="*/ 684 w 1986804"/>
              <a:gd name="connsiteY153" fmla="*/ 711491 h 2229644"/>
              <a:gd name="connsiteX154" fmla="*/ 2053 w 1986804"/>
              <a:gd name="connsiteY154" fmla="*/ 683427 h 2229644"/>
              <a:gd name="connsiteX155" fmla="*/ 4242 w 1986804"/>
              <a:gd name="connsiteY155" fmla="*/ 657723 h 2229644"/>
              <a:gd name="connsiteX156" fmla="*/ 7526 w 1986804"/>
              <a:gd name="connsiteY156" fmla="*/ 634243 h 2229644"/>
              <a:gd name="connsiteX157" fmla="*/ 11905 w 1986804"/>
              <a:gd name="connsiteY157" fmla="*/ 612708 h 2229644"/>
              <a:gd name="connsiteX158" fmla="*/ 17652 w 1986804"/>
              <a:gd name="connsiteY158" fmla="*/ 592840 h 2229644"/>
              <a:gd name="connsiteX159" fmla="*/ 24767 w 1986804"/>
              <a:gd name="connsiteY159" fmla="*/ 574501 h 2229644"/>
              <a:gd name="connsiteX160" fmla="*/ 33388 w 1986804"/>
              <a:gd name="connsiteY160" fmla="*/ 557412 h 2229644"/>
              <a:gd name="connsiteX161" fmla="*/ 43787 w 1986804"/>
              <a:gd name="connsiteY161" fmla="*/ 541294 h 2229644"/>
              <a:gd name="connsiteX162" fmla="*/ 56101 w 1986804"/>
              <a:gd name="connsiteY162" fmla="*/ 525873 h 2229644"/>
              <a:gd name="connsiteX163" fmla="*/ 70196 w 1986804"/>
              <a:gd name="connsiteY163" fmla="*/ 511006 h 2229644"/>
              <a:gd name="connsiteX164" fmla="*/ 86615 w 1986804"/>
              <a:gd name="connsiteY164" fmla="*/ 496557 h 2229644"/>
              <a:gd name="connsiteX165" fmla="*/ 105225 w 1986804"/>
              <a:gd name="connsiteY165" fmla="*/ 481830 h 2229644"/>
              <a:gd name="connsiteX166" fmla="*/ 126159 w 1986804"/>
              <a:gd name="connsiteY166" fmla="*/ 467103 h 2229644"/>
              <a:gd name="connsiteX167" fmla="*/ 149831 w 1986804"/>
              <a:gd name="connsiteY167" fmla="*/ 451820 h 2229644"/>
              <a:gd name="connsiteX168" fmla="*/ 175967 w 1986804"/>
              <a:gd name="connsiteY168" fmla="*/ 435843 h 2229644"/>
              <a:gd name="connsiteX169" fmla="*/ 205112 w 1986804"/>
              <a:gd name="connsiteY169" fmla="*/ 419031 h 2229644"/>
              <a:gd name="connsiteX170" fmla="*/ 237131 w 1986804"/>
              <a:gd name="connsiteY170" fmla="*/ 400970 h 2229644"/>
              <a:gd name="connsiteX171" fmla="*/ 272297 w 1986804"/>
              <a:gd name="connsiteY171" fmla="*/ 381380 h 2229644"/>
              <a:gd name="connsiteX172" fmla="*/ 310472 w 1986804"/>
              <a:gd name="connsiteY172" fmla="*/ 360123 h 2229644"/>
              <a:gd name="connsiteX173" fmla="*/ 352344 w 1986804"/>
              <a:gd name="connsiteY173" fmla="*/ 336920 h 2229644"/>
              <a:gd name="connsiteX174" fmla="*/ 397498 w 1986804"/>
              <a:gd name="connsiteY174" fmla="*/ 311773 h 2229644"/>
              <a:gd name="connsiteX175" fmla="*/ 446484 w 1986804"/>
              <a:gd name="connsiteY175" fmla="*/ 284125 h 2229644"/>
              <a:gd name="connsiteX176" fmla="*/ 499028 w 1986804"/>
              <a:gd name="connsiteY176" fmla="*/ 253697 h 2229644"/>
              <a:gd name="connsiteX177" fmla="*/ 551571 w 1986804"/>
              <a:gd name="connsiteY177" fmla="*/ 223132 h 2229644"/>
              <a:gd name="connsiteX178" fmla="*/ 599874 w 1986804"/>
              <a:gd name="connsiteY178" fmla="*/ 194233 h 2229644"/>
              <a:gd name="connsiteX179" fmla="*/ 644207 w 1986804"/>
              <a:gd name="connsiteY179" fmla="*/ 167557 h 2229644"/>
              <a:gd name="connsiteX180" fmla="*/ 684983 w 1986804"/>
              <a:gd name="connsiteY180" fmla="*/ 142688 h 2229644"/>
              <a:gd name="connsiteX181" fmla="*/ 722475 w 1986804"/>
              <a:gd name="connsiteY181" fmla="*/ 120041 h 2229644"/>
              <a:gd name="connsiteX182" fmla="*/ 756820 w 1986804"/>
              <a:gd name="connsiteY182" fmla="*/ 99062 h 2229644"/>
              <a:gd name="connsiteX183" fmla="*/ 788428 w 1986804"/>
              <a:gd name="connsiteY183" fmla="*/ 80306 h 2229644"/>
              <a:gd name="connsiteX184" fmla="*/ 817436 w 1986804"/>
              <a:gd name="connsiteY184" fmla="*/ 63355 h 2229644"/>
              <a:gd name="connsiteX185" fmla="*/ 844256 w 1986804"/>
              <a:gd name="connsiteY185" fmla="*/ 48628 h 2229644"/>
              <a:gd name="connsiteX186" fmla="*/ 869159 w 1986804"/>
              <a:gd name="connsiteY186" fmla="*/ 35707 h 2229644"/>
              <a:gd name="connsiteX187" fmla="*/ 892421 w 1986804"/>
              <a:gd name="connsiteY187" fmla="*/ 24870 h 2229644"/>
              <a:gd name="connsiteX188" fmla="*/ 914313 w 1986804"/>
              <a:gd name="connsiteY188" fmla="*/ 15839 h 2229644"/>
              <a:gd name="connsiteX189" fmla="*/ 934976 w 1986804"/>
              <a:gd name="connsiteY189" fmla="*/ 8892 h 2229644"/>
              <a:gd name="connsiteX190" fmla="*/ 954953 w 1986804"/>
              <a:gd name="connsiteY190" fmla="*/ 4030 h 2229644"/>
              <a:gd name="connsiteX191" fmla="*/ 974383 w 1986804"/>
              <a:gd name="connsiteY191" fmla="*/ 973 h 222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986804" h="2229644">
                <a:moveTo>
                  <a:pt x="993540" y="0"/>
                </a:moveTo>
                <a:lnTo>
                  <a:pt x="1012422" y="973"/>
                </a:lnTo>
                <a:lnTo>
                  <a:pt x="1031853" y="4030"/>
                </a:lnTo>
                <a:lnTo>
                  <a:pt x="1051829" y="8892"/>
                </a:lnTo>
                <a:lnTo>
                  <a:pt x="1072491" y="15839"/>
                </a:lnTo>
                <a:lnTo>
                  <a:pt x="1094385" y="24870"/>
                </a:lnTo>
                <a:lnTo>
                  <a:pt x="1117645" y="35707"/>
                </a:lnTo>
                <a:lnTo>
                  <a:pt x="1142550" y="48628"/>
                </a:lnTo>
                <a:lnTo>
                  <a:pt x="1169369" y="63355"/>
                </a:lnTo>
                <a:lnTo>
                  <a:pt x="1198377" y="80306"/>
                </a:lnTo>
                <a:lnTo>
                  <a:pt x="1229986" y="99062"/>
                </a:lnTo>
                <a:lnTo>
                  <a:pt x="1264331" y="120041"/>
                </a:lnTo>
                <a:lnTo>
                  <a:pt x="1301822" y="142688"/>
                </a:lnTo>
                <a:lnTo>
                  <a:pt x="1342599" y="167557"/>
                </a:lnTo>
                <a:lnTo>
                  <a:pt x="1386932" y="194233"/>
                </a:lnTo>
                <a:lnTo>
                  <a:pt x="1435233" y="223132"/>
                </a:lnTo>
                <a:lnTo>
                  <a:pt x="1487777" y="253697"/>
                </a:lnTo>
                <a:lnTo>
                  <a:pt x="1540321" y="284125"/>
                </a:lnTo>
                <a:lnTo>
                  <a:pt x="1589307" y="311773"/>
                </a:lnTo>
                <a:lnTo>
                  <a:pt x="1634461" y="337059"/>
                </a:lnTo>
                <a:lnTo>
                  <a:pt x="1676332" y="360261"/>
                </a:lnTo>
                <a:lnTo>
                  <a:pt x="1714509" y="381380"/>
                </a:lnTo>
                <a:lnTo>
                  <a:pt x="1749674" y="400970"/>
                </a:lnTo>
                <a:lnTo>
                  <a:pt x="1781693" y="419031"/>
                </a:lnTo>
                <a:lnTo>
                  <a:pt x="1810701" y="435843"/>
                </a:lnTo>
                <a:lnTo>
                  <a:pt x="1836973" y="451960"/>
                </a:lnTo>
                <a:lnTo>
                  <a:pt x="1860645" y="467103"/>
                </a:lnTo>
                <a:lnTo>
                  <a:pt x="1881443" y="481830"/>
                </a:lnTo>
                <a:lnTo>
                  <a:pt x="1900190" y="496557"/>
                </a:lnTo>
                <a:lnTo>
                  <a:pt x="1916610" y="511006"/>
                </a:lnTo>
                <a:lnTo>
                  <a:pt x="1930703" y="525873"/>
                </a:lnTo>
                <a:lnTo>
                  <a:pt x="1943019" y="541294"/>
                </a:lnTo>
                <a:lnTo>
                  <a:pt x="1953417" y="557412"/>
                </a:lnTo>
                <a:lnTo>
                  <a:pt x="1962037" y="574501"/>
                </a:lnTo>
                <a:lnTo>
                  <a:pt x="1969153" y="592840"/>
                </a:lnTo>
                <a:lnTo>
                  <a:pt x="1974900" y="612708"/>
                </a:lnTo>
                <a:lnTo>
                  <a:pt x="1979142" y="634243"/>
                </a:lnTo>
                <a:lnTo>
                  <a:pt x="1982562" y="657723"/>
                </a:lnTo>
                <a:lnTo>
                  <a:pt x="1984752" y="683427"/>
                </a:lnTo>
                <a:lnTo>
                  <a:pt x="1986120" y="711491"/>
                </a:lnTo>
                <a:lnTo>
                  <a:pt x="1986667" y="742336"/>
                </a:lnTo>
                <a:lnTo>
                  <a:pt x="1986804" y="776235"/>
                </a:lnTo>
                <a:lnTo>
                  <a:pt x="1986394" y="813192"/>
                </a:lnTo>
                <a:lnTo>
                  <a:pt x="1985572" y="853345"/>
                </a:lnTo>
                <a:lnTo>
                  <a:pt x="1984752" y="897388"/>
                </a:lnTo>
                <a:lnTo>
                  <a:pt x="1983794" y="945321"/>
                </a:lnTo>
                <a:lnTo>
                  <a:pt x="1982972" y="997283"/>
                </a:lnTo>
                <a:lnTo>
                  <a:pt x="1982288" y="1053829"/>
                </a:lnTo>
                <a:lnTo>
                  <a:pt x="1982015" y="1114823"/>
                </a:lnTo>
                <a:lnTo>
                  <a:pt x="1982288" y="1175816"/>
                </a:lnTo>
                <a:lnTo>
                  <a:pt x="1982972" y="1232363"/>
                </a:lnTo>
                <a:lnTo>
                  <a:pt x="1983794" y="1284325"/>
                </a:lnTo>
                <a:lnTo>
                  <a:pt x="1984752" y="1332258"/>
                </a:lnTo>
                <a:lnTo>
                  <a:pt x="1985572" y="1376300"/>
                </a:lnTo>
                <a:lnTo>
                  <a:pt x="1986394" y="1416453"/>
                </a:lnTo>
                <a:lnTo>
                  <a:pt x="1986804" y="1453409"/>
                </a:lnTo>
                <a:lnTo>
                  <a:pt x="1986667" y="1487310"/>
                </a:lnTo>
                <a:lnTo>
                  <a:pt x="1986120" y="1518154"/>
                </a:lnTo>
                <a:lnTo>
                  <a:pt x="1984752" y="1546218"/>
                </a:lnTo>
                <a:lnTo>
                  <a:pt x="1982562" y="1571922"/>
                </a:lnTo>
                <a:lnTo>
                  <a:pt x="1979278" y="1595402"/>
                </a:lnTo>
                <a:lnTo>
                  <a:pt x="1974900" y="1616937"/>
                </a:lnTo>
                <a:lnTo>
                  <a:pt x="1969153" y="1636805"/>
                </a:lnTo>
                <a:lnTo>
                  <a:pt x="1962037" y="1655144"/>
                </a:lnTo>
                <a:lnTo>
                  <a:pt x="1953417" y="1672234"/>
                </a:lnTo>
                <a:lnTo>
                  <a:pt x="1943019" y="1688350"/>
                </a:lnTo>
                <a:lnTo>
                  <a:pt x="1930703" y="1703771"/>
                </a:lnTo>
                <a:lnTo>
                  <a:pt x="1916610" y="1718638"/>
                </a:lnTo>
                <a:lnTo>
                  <a:pt x="1900190" y="1733088"/>
                </a:lnTo>
                <a:lnTo>
                  <a:pt x="1881581" y="1747815"/>
                </a:lnTo>
                <a:lnTo>
                  <a:pt x="1860645" y="1762541"/>
                </a:lnTo>
                <a:lnTo>
                  <a:pt x="1836973" y="1777825"/>
                </a:lnTo>
                <a:lnTo>
                  <a:pt x="1810838" y="1793802"/>
                </a:lnTo>
                <a:lnTo>
                  <a:pt x="1781693" y="1810614"/>
                </a:lnTo>
                <a:lnTo>
                  <a:pt x="1749674" y="1828676"/>
                </a:lnTo>
                <a:lnTo>
                  <a:pt x="1714509" y="1848265"/>
                </a:lnTo>
                <a:lnTo>
                  <a:pt x="1676332" y="1869522"/>
                </a:lnTo>
                <a:lnTo>
                  <a:pt x="1634461" y="1892725"/>
                </a:lnTo>
                <a:lnTo>
                  <a:pt x="1589307" y="1917872"/>
                </a:lnTo>
                <a:lnTo>
                  <a:pt x="1540321" y="1945520"/>
                </a:lnTo>
                <a:lnTo>
                  <a:pt x="1487777" y="1975948"/>
                </a:lnTo>
                <a:lnTo>
                  <a:pt x="1435233" y="2006513"/>
                </a:lnTo>
                <a:lnTo>
                  <a:pt x="1386932" y="2035412"/>
                </a:lnTo>
                <a:lnTo>
                  <a:pt x="1342599" y="2062087"/>
                </a:lnTo>
                <a:lnTo>
                  <a:pt x="1301822" y="2086957"/>
                </a:lnTo>
                <a:lnTo>
                  <a:pt x="1264331" y="2109604"/>
                </a:lnTo>
                <a:lnTo>
                  <a:pt x="1229986" y="2130583"/>
                </a:lnTo>
                <a:lnTo>
                  <a:pt x="1198377" y="2149340"/>
                </a:lnTo>
                <a:lnTo>
                  <a:pt x="1169369" y="2166290"/>
                </a:lnTo>
                <a:lnTo>
                  <a:pt x="1142550" y="2181016"/>
                </a:lnTo>
                <a:lnTo>
                  <a:pt x="1117645" y="2193938"/>
                </a:lnTo>
                <a:lnTo>
                  <a:pt x="1094385" y="2204775"/>
                </a:lnTo>
                <a:lnTo>
                  <a:pt x="1072491" y="2213806"/>
                </a:lnTo>
                <a:lnTo>
                  <a:pt x="1051829" y="2220753"/>
                </a:lnTo>
                <a:lnTo>
                  <a:pt x="1031853" y="2225615"/>
                </a:lnTo>
                <a:lnTo>
                  <a:pt x="1012422" y="2228672"/>
                </a:lnTo>
                <a:lnTo>
                  <a:pt x="993540" y="2229644"/>
                </a:lnTo>
                <a:lnTo>
                  <a:pt x="974383" y="2228672"/>
                </a:lnTo>
                <a:lnTo>
                  <a:pt x="954953" y="2225615"/>
                </a:lnTo>
                <a:lnTo>
                  <a:pt x="934976" y="2220753"/>
                </a:lnTo>
                <a:lnTo>
                  <a:pt x="914313" y="2213806"/>
                </a:lnTo>
                <a:lnTo>
                  <a:pt x="892421" y="2204775"/>
                </a:lnTo>
                <a:lnTo>
                  <a:pt x="869159" y="2193938"/>
                </a:lnTo>
                <a:lnTo>
                  <a:pt x="844256" y="2181016"/>
                </a:lnTo>
                <a:lnTo>
                  <a:pt x="817436" y="2166290"/>
                </a:lnTo>
                <a:lnTo>
                  <a:pt x="788428" y="2149340"/>
                </a:lnTo>
                <a:lnTo>
                  <a:pt x="756820" y="2130583"/>
                </a:lnTo>
                <a:lnTo>
                  <a:pt x="722475" y="2109604"/>
                </a:lnTo>
                <a:lnTo>
                  <a:pt x="684983" y="2086957"/>
                </a:lnTo>
                <a:lnTo>
                  <a:pt x="644207" y="2062087"/>
                </a:lnTo>
                <a:lnTo>
                  <a:pt x="599874" y="2035412"/>
                </a:lnTo>
                <a:lnTo>
                  <a:pt x="551571" y="2006513"/>
                </a:lnTo>
                <a:lnTo>
                  <a:pt x="499028" y="1975948"/>
                </a:lnTo>
                <a:lnTo>
                  <a:pt x="446484" y="1945520"/>
                </a:lnTo>
                <a:lnTo>
                  <a:pt x="397498" y="1917872"/>
                </a:lnTo>
                <a:lnTo>
                  <a:pt x="352344" y="1892586"/>
                </a:lnTo>
                <a:lnTo>
                  <a:pt x="310472" y="1869383"/>
                </a:lnTo>
                <a:lnTo>
                  <a:pt x="272297" y="1848265"/>
                </a:lnTo>
                <a:lnTo>
                  <a:pt x="237131" y="1828676"/>
                </a:lnTo>
                <a:lnTo>
                  <a:pt x="205112" y="1810614"/>
                </a:lnTo>
                <a:lnTo>
                  <a:pt x="176103" y="1793802"/>
                </a:lnTo>
                <a:lnTo>
                  <a:pt x="149831" y="1777686"/>
                </a:lnTo>
                <a:lnTo>
                  <a:pt x="126159" y="1762541"/>
                </a:lnTo>
                <a:lnTo>
                  <a:pt x="105361" y="1747815"/>
                </a:lnTo>
                <a:lnTo>
                  <a:pt x="86615" y="1733088"/>
                </a:lnTo>
                <a:lnTo>
                  <a:pt x="70196" y="1718638"/>
                </a:lnTo>
                <a:lnTo>
                  <a:pt x="56101" y="1703771"/>
                </a:lnTo>
                <a:lnTo>
                  <a:pt x="43787" y="1688350"/>
                </a:lnTo>
                <a:lnTo>
                  <a:pt x="33388" y="1672234"/>
                </a:lnTo>
                <a:lnTo>
                  <a:pt x="24767" y="1655144"/>
                </a:lnTo>
                <a:lnTo>
                  <a:pt x="17652" y="1636805"/>
                </a:lnTo>
                <a:lnTo>
                  <a:pt x="11905" y="1616937"/>
                </a:lnTo>
                <a:lnTo>
                  <a:pt x="7663" y="1595402"/>
                </a:lnTo>
                <a:lnTo>
                  <a:pt x="4242" y="1571922"/>
                </a:lnTo>
                <a:lnTo>
                  <a:pt x="2053" y="1546218"/>
                </a:lnTo>
                <a:lnTo>
                  <a:pt x="684" y="1518154"/>
                </a:lnTo>
                <a:lnTo>
                  <a:pt x="138" y="1487310"/>
                </a:lnTo>
                <a:lnTo>
                  <a:pt x="0" y="1453409"/>
                </a:lnTo>
                <a:lnTo>
                  <a:pt x="411" y="1416453"/>
                </a:lnTo>
                <a:lnTo>
                  <a:pt x="1232" y="1376300"/>
                </a:lnTo>
                <a:lnTo>
                  <a:pt x="2053" y="1332258"/>
                </a:lnTo>
                <a:lnTo>
                  <a:pt x="3010" y="1284325"/>
                </a:lnTo>
                <a:lnTo>
                  <a:pt x="3832" y="1232363"/>
                </a:lnTo>
                <a:lnTo>
                  <a:pt x="4516" y="1175816"/>
                </a:lnTo>
                <a:lnTo>
                  <a:pt x="4790" y="1114823"/>
                </a:lnTo>
                <a:lnTo>
                  <a:pt x="4516" y="1053829"/>
                </a:lnTo>
                <a:lnTo>
                  <a:pt x="3832" y="997283"/>
                </a:lnTo>
                <a:lnTo>
                  <a:pt x="3010" y="945321"/>
                </a:lnTo>
                <a:lnTo>
                  <a:pt x="2053" y="897388"/>
                </a:lnTo>
                <a:lnTo>
                  <a:pt x="1232" y="853345"/>
                </a:lnTo>
                <a:lnTo>
                  <a:pt x="411" y="813192"/>
                </a:lnTo>
                <a:lnTo>
                  <a:pt x="0" y="776235"/>
                </a:lnTo>
                <a:lnTo>
                  <a:pt x="138" y="742336"/>
                </a:lnTo>
                <a:lnTo>
                  <a:pt x="684" y="711491"/>
                </a:lnTo>
                <a:lnTo>
                  <a:pt x="2053" y="683427"/>
                </a:lnTo>
                <a:lnTo>
                  <a:pt x="4242" y="657723"/>
                </a:lnTo>
                <a:lnTo>
                  <a:pt x="7526" y="634243"/>
                </a:lnTo>
                <a:lnTo>
                  <a:pt x="11905" y="612708"/>
                </a:lnTo>
                <a:lnTo>
                  <a:pt x="17652" y="592840"/>
                </a:lnTo>
                <a:lnTo>
                  <a:pt x="24767" y="574501"/>
                </a:lnTo>
                <a:lnTo>
                  <a:pt x="33388" y="557412"/>
                </a:lnTo>
                <a:lnTo>
                  <a:pt x="43787" y="541294"/>
                </a:lnTo>
                <a:lnTo>
                  <a:pt x="56101" y="525873"/>
                </a:lnTo>
                <a:lnTo>
                  <a:pt x="70196" y="511006"/>
                </a:lnTo>
                <a:lnTo>
                  <a:pt x="86615" y="496557"/>
                </a:lnTo>
                <a:lnTo>
                  <a:pt x="105225" y="481830"/>
                </a:lnTo>
                <a:lnTo>
                  <a:pt x="126159" y="467103"/>
                </a:lnTo>
                <a:lnTo>
                  <a:pt x="149831" y="451820"/>
                </a:lnTo>
                <a:lnTo>
                  <a:pt x="175967" y="435843"/>
                </a:lnTo>
                <a:lnTo>
                  <a:pt x="205112" y="419031"/>
                </a:lnTo>
                <a:lnTo>
                  <a:pt x="237131" y="400970"/>
                </a:lnTo>
                <a:lnTo>
                  <a:pt x="272297" y="381380"/>
                </a:lnTo>
                <a:lnTo>
                  <a:pt x="310472" y="360123"/>
                </a:lnTo>
                <a:lnTo>
                  <a:pt x="352344" y="336920"/>
                </a:lnTo>
                <a:lnTo>
                  <a:pt x="397498" y="311773"/>
                </a:lnTo>
                <a:lnTo>
                  <a:pt x="446484" y="284125"/>
                </a:lnTo>
                <a:lnTo>
                  <a:pt x="499028" y="253697"/>
                </a:lnTo>
                <a:lnTo>
                  <a:pt x="551571" y="223132"/>
                </a:lnTo>
                <a:lnTo>
                  <a:pt x="599874" y="194233"/>
                </a:lnTo>
                <a:lnTo>
                  <a:pt x="644207" y="167557"/>
                </a:lnTo>
                <a:lnTo>
                  <a:pt x="684983" y="142688"/>
                </a:lnTo>
                <a:lnTo>
                  <a:pt x="722475" y="120041"/>
                </a:lnTo>
                <a:lnTo>
                  <a:pt x="756820" y="99062"/>
                </a:lnTo>
                <a:lnTo>
                  <a:pt x="788428" y="80306"/>
                </a:lnTo>
                <a:lnTo>
                  <a:pt x="817436" y="63355"/>
                </a:lnTo>
                <a:lnTo>
                  <a:pt x="844256" y="48628"/>
                </a:lnTo>
                <a:lnTo>
                  <a:pt x="869159" y="35707"/>
                </a:lnTo>
                <a:lnTo>
                  <a:pt x="892421" y="24870"/>
                </a:lnTo>
                <a:lnTo>
                  <a:pt x="914313" y="15839"/>
                </a:lnTo>
                <a:lnTo>
                  <a:pt x="934976" y="8892"/>
                </a:lnTo>
                <a:lnTo>
                  <a:pt x="954953" y="4030"/>
                </a:lnTo>
                <a:lnTo>
                  <a:pt x="974383" y="973"/>
                </a:lnTo>
                <a:close/>
              </a:path>
            </a:pathLst>
          </a:custGeom>
        </p:spPr>
      </p:pic>
      <p:pic>
        <p:nvPicPr>
          <p:cNvPr id="17" name="Picture 16">
            <a:extLst>
              <a:ext uri="{FF2B5EF4-FFF2-40B4-BE49-F238E27FC236}">
                <a16:creationId xmlns:a16="http://schemas.microsoft.com/office/drawing/2014/main" id="{21705644-3B35-4109-B871-9E66CA8C5297}"/>
              </a:ext>
            </a:extLst>
          </p:cNvPr>
          <p:cNvPicPr>
            <a:picLocks noChangeAspect="1"/>
          </p:cNvPicPr>
          <p:nvPr userDrawn="1"/>
        </p:nvPicPr>
        <p:blipFill>
          <a:blip r:embed="rId2">
            <a:extLst>
              <a:ext uri="{28A0092B-C50C-407E-A947-70E740481C1C}">
                <a14:useLocalDpi xmlns:a14="http://schemas.microsoft.com/office/drawing/2010/main" val="0"/>
              </a:ext>
            </a:extLst>
          </a:blip>
          <a:srcRect l="73993" t="34965" r="9711" b="32524"/>
          <a:stretch>
            <a:fillRect/>
          </a:stretch>
        </p:blipFill>
        <p:spPr>
          <a:xfrm>
            <a:off x="9021235" y="2397889"/>
            <a:ext cx="1986804" cy="2229644"/>
          </a:xfrm>
          <a:custGeom>
            <a:avLst/>
            <a:gdLst>
              <a:gd name="connsiteX0" fmla="*/ 993539 w 1986804"/>
              <a:gd name="connsiteY0" fmla="*/ 0 h 2229644"/>
              <a:gd name="connsiteX1" fmla="*/ 1012422 w 1986804"/>
              <a:gd name="connsiteY1" fmla="*/ 973 h 2229644"/>
              <a:gd name="connsiteX2" fmla="*/ 1031852 w 1986804"/>
              <a:gd name="connsiteY2" fmla="*/ 4030 h 2229644"/>
              <a:gd name="connsiteX3" fmla="*/ 1051829 w 1986804"/>
              <a:gd name="connsiteY3" fmla="*/ 8892 h 2229644"/>
              <a:gd name="connsiteX4" fmla="*/ 1072491 w 1986804"/>
              <a:gd name="connsiteY4" fmla="*/ 15839 h 2229644"/>
              <a:gd name="connsiteX5" fmla="*/ 1094385 w 1986804"/>
              <a:gd name="connsiteY5" fmla="*/ 24870 h 2229644"/>
              <a:gd name="connsiteX6" fmla="*/ 1117645 w 1986804"/>
              <a:gd name="connsiteY6" fmla="*/ 35707 h 2229644"/>
              <a:gd name="connsiteX7" fmla="*/ 1142550 w 1986804"/>
              <a:gd name="connsiteY7" fmla="*/ 48628 h 2229644"/>
              <a:gd name="connsiteX8" fmla="*/ 1169369 w 1986804"/>
              <a:gd name="connsiteY8" fmla="*/ 63355 h 2229644"/>
              <a:gd name="connsiteX9" fmla="*/ 1198377 w 1986804"/>
              <a:gd name="connsiteY9" fmla="*/ 80306 h 2229644"/>
              <a:gd name="connsiteX10" fmla="*/ 1229985 w 1986804"/>
              <a:gd name="connsiteY10" fmla="*/ 99062 h 2229644"/>
              <a:gd name="connsiteX11" fmla="*/ 1264330 w 1986804"/>
              <a:gd name="connsiteY11" fmla="*/ 120041 h 2229644"/>
              <a:gd name="connsiteX12" fmla="*/ 1301822 w 1986804"/>
              <a:gd name="connsiteY12" fmla="*/ 142688 h 2229644"/>
              <a:gd name="connsiteX13" fmla="*/ 1342598 w 1986804"/>
              <a:gd name="connsiteY13" fmla="*/ 167557 h 2229644"/>
              <a:gd name="connsiteX14" fmla="*/ 1386932 w 1986804"/>
              <a:gd name="connsiteY14" fmla="*/ 194233 h 2229644"/>
              <a:gd name="connsiteX15" fmla="*/ 1435233 w 1986804"/>
              <a:gd name="connsiteY15" fmla="*/ 223132 h 2229644"/>
              <a:gd name="connsiteX16" fmla="*/ 1487777 w 1986804"/>
              <a:gd name="connsiteY16" fmla="*/ 253697 h 2229644"/>
              <a:gd name="connsiteX17" fmla="*/ 1540321 w 1986804"/>
              <a:gd name="connsiteY17" fmla="*/ 284125 h 2229644"/>
              <a:gd name="connsiteX18" fmla="*/ 1589306 w 1986804"/>
              <a:gd name="connsiteY18" fmla="*/ 311773 h 2229644"/>
              <a:gd name="connsiteX19" fmla="*/ 1634461 w 1986804"/>
              <a:gd name="connsiteY19" fmla="*/ 337059 h 2229644"/>
              <a:gd name="connsiteX20" fmla="*/ 1676332 w 1986804"/>
              <a:gd name="connsiteY20" fmla="*/ 360261 h 2229644"/>
              <a:gd name="connsiteX21" fmla="*/ 1714509 w 1986804"/>
              <a:gd name="connsiteY21" fmla="*/ 381380 h 2229644"/>
              <a:gd name="connsiteX22" fmla="*/ 1749674 w 1986804"/>
              <a:gd name="connsiteY22" fmla="*/ 400970 h 2229644"/>
              <a:gd name="connsiteX23" fmla="*/ 1781693 w 1986804"/>
              <a:gd name="connsiteY23" fmla="*/ 419031 h 2229644"/>
              <a:gd name="connsiteX24" fmla="*/ 1810701 w 1986804"/>
              <a:gd name="connsiteY24" fmla="*/ 435843 h 2229644"/>
              <a:gd name="connsiteX25" fmla="*/ 1836973 w 1986804"/>
              <a:gd name="connsiteY25" fmla="*/ 451960 h 2229644"/>
              <a:gd name="connsiteX26" fmla="*/ 1860645 w 1986804"/>
              <a:gd name="connsiteY26" fmla="*/ 467103 h 2229644"/>
              <a:gd name="connsiteX27" fmla="*/ 1881443 w 1986804"/>
              <a:gd name="connsiteY27" fmla="*/ 481830 h 2229644"/>
              <a:gd name="connsiteX28" fmla="*/ 1900190 w 1986804"/>
              <a:gd name="connsiteY28" fmla="*/ 496557 h 2229644"/>
              <a:gd name="connsiteX29" fmla="*/ 1916609 w 1986804"/>
              <a:gd name="connsiteY29" fmla="*/ 511006 h 2229644"/>
              <a:gd name="connsiteX30" fmla="*/ 1930703 w 1986804"/>
              <a:gd name="connsiteY30" fmla="*/ 525873 h 2229644"/>
              <a:gd name="connsiteX31" fmla="*/ 1943018 w 1986804"/>
              <a:gd name="connsiteY31" fmla="*/ 541294 h 2229644"/>
              <a:gd name="connsiteX32" fmla="*/ 1953417 w 1986804"/>
              <a:gd name="connsiteY32" fmla="*/ 557412 h 2229644"/>
              <a:gd name="connsiteX33" fmla="*/ 1962037 w 1986804"/>
              <a:gd name="connsiteY33" fmla="*/ 574501 h 2229644"/>
              <a:gd name="connsiteX34" fmla="*/ 1969153 w 1986804"/>
              <a:gd name="connsiteY34" fmla="*/ 592840 h 2229644"/>
              <a:gd name="connsiteX35" fmla="*/ 1974900 w 1986804"/>
              <a:gd name="connsiteY35" fmla="*/ 612708 h 2229644"/>
              <a:gd name="connsiteX36" fmla="*/ 1979142 w 1986804"/>
              <a:gd name="connsiteY36" fmla="*/ 634243 h 2229644"/>
              <a:gd name="connsiteX37" fmla="*/ 1982562 w 1986804"/>
              <a:gd name="connsiteY37" fmla="*/ 657723 h 2229644"/>
              <a:gd name="connsiteX38" fmla="*/ 1984752 w 1986804"/>
              <a:gd name="connsiteY38" fmla="*/ 683427 h 2229644"/>
              <a:gd name="connsiteX39" fmla="*/ 1986120 w 1986804"/>
              <a:gd name="connsiteY39" fmla="*/ 711491 h 2229644"/>
              <a:gd name="connsiteX40" fmla="*/ 1986667 w 1986804"/>
              <a:gd name="connsiteY40" fmla="*/ 742336 h 2229644"/>
              <a:gd name="connsiteX41" fmla="*/ 1986804 w 1986804"/>
              <a:gd name="connsiteY41" fmla="*/ 776235 h 2229644"/>
              <a:gd name="connsiteX42" fmla="*/ 1986394 w 1986804"/>
              <a:gd name="connsiteY42" fmla="*/ 813192 h 2229644"/>
              <a:gd name="connsiteX43" fmla="*/ 1985572 w 1986804"/>
              <a:gd name="connsiteY43" fmla="*/ 853345 h 2229644"/>
              <a:gd name="connsiteX44" fmla="*/ 1984752 w 1986804"/>
              <a:gd name="connsiteY44" fmla="*/ 897388 h 2229644"/>
              <a:gd name="connsiteX45" fmla="*/ 1983794 w 1986804"/>
              <a:gd name="connsiteY45" fmla="*/ 945321 h 2229644"/>
              <a:gd name="connsiteX46" fmla="*/ 1982972 w 1986804"/>
              <a:gd name="connsiteY46" fmla="*/ 997283 h 2229644"/>
              <a:gd name="connsiteX47" fmla="*/ 1982288 w 1986804"/>
              <a:gd name="connsiteY47" fmla="*/ 1053829 h 2229644"/>
              <a:gd name="connsiteX48" fmla="*/ 1982015 w 1986804"/>
              <a:gd name="connsiteY48" fmla="*/ 1114823 h 2229644"/>
              <a:gd name="connsiteX49" fmla="*/ 1982288 w 1986804"/>
              <a:gd name="connsiteY49" fmla="*/ 1175816 h 2229644"/>
              <a:gd name="connsiteX50" fmla="*/ 1982972 w 1986804"/>
              <a:gd name="connsiteY50" fmla="*/ 1232363 h 2229644"/>
              <a:gd name="connsiteX51" fmla="*/ 1983794 w 1986804"/>
              <a:gd name="connsiteY51" fmla="*/ 1284325 h 2229644"/>
              <a:gd name="connsiteX52" fmla="*/ 1984752 w 1986804"/>
              <a:gd name="connsiteY52" fmla="*/ 1332258 h 2229644"/>
              <a:gd name="connsiteX53" fmla="*/ 1985572 w 1986804"/>
              <a:gd name="connsiteY53" fmla="*/ 1376300 h 2229644"/>
              <a:gd name="connsiteX54" fmla="*/ 1986394 w 1986804"/>
              <a:gd name="connsiteY54" fmla="*/ 1416453 h 2229644"/>
              <a:gd name="connsiteX55" fmla="*/ 1986804 w 1986804"/>
              <a:gd name="connsiteY55" fmla="*/ 1453409 h 2229644"/>
              <a:gd name="connsiteX56" fmla="*/ 1986667 w 1986804"/>
              <a:gd name="connsiteY56" fmla="*/ 1487310 h 2229644"/>
              <a:gd name="connsiteX57" fmla="*/ 1986120 w 1986804"/>
              <a:gd name="connsiteY57" fmla="*/ 1518154 h 2229644"/>
              <a:gd name="connsiteX58" fmla="*/ 1984752 w 1986804"/>
              <a:gd name="connsiteY58" fmla="*/ 1546218 h 2229644"/>
              <a:gd name="connsiteX59" fmla="*/ 1982562 w 1986804"/>
              <a:gd name="connsiteY59" fmla="*/ 1571922 h 2229644"/>
              <a:gd name="connsiteX60" fmla="*/ 1979278 w 1986804"/>
              <a:gd name="connsiteY60" fmla="*/ 1595402 h 2229644"/>
              <a:gd name="connsiteX61" fmla="*/ 1974900 w 1986804"/>
              <a:gd name="connsiteY61" fmla="*/ 1616937 h 2229644"/>
              <a:gd name="connsiteX62" fmla="*/ 1969153 w 1986804"/>
              <a:gd name="connsiteY62" fmla="*/ 1636805 h 2229644"/>
              <a:gd name="connsiteX63" fmla="*/ 1962037 w 1986804"/>
              <a:gd name="connsiteY63" fmla="*/ 1655144 h 2229644"/>
              <a:gd name="connsiteX64" fmla="*/ 1953417 w 1986804"/>
              <a:gd name="connsiteY64" fmla="*/ 1672234 h 2229644"/>
              <a:gd name="connsiteX65" fmla="*/ 1943018 w 1986804"/>
              <a:gd name="connsiteY65" fmla="*/ 1688350 h 2229644"/>
              <a:gd name="connsiteX66" fmla="*/ 1930703 w 1986804"/>
              <a:gd name="connsiteY66" fmla="*/ 1703771 h 2229644"/>
              <a:gd name="connsiteX67" fmla="*/ 1916609 w 1986804"/>
              <a:gd name="connsiteY67" fmla="*/ 1718638 h 2229644"/>
              <a:gd name="connsiteX68" fmla="*/ 1900190 w 1986804"/>
              <a:gd name="connsiteY68" fmla="*/ 1733088 h 2229644"/>
              <a:gd name="connsiteX69" fmla="*/ 1881580 w 1986804"/>
              <a:gd name="connsiteY69" fmla="*/ 1747815 h 2229644"/>
              <a:gd name="connsiteX70" fmla="*/ 1860645 w 1986804"/>
              <a:gd name="connsiteY70" fmla="*/ 1762541 h 2229644"/>
              <a:gd name="connsiteX71" fmla="*/ 1836973 w 1986804"/>
              <a:gd name="connsiteY71" fmla="*/ 1777825 h 2229644"/>
              <a:gd name="connsiteX72" fmla="*/ 1810838 w 1986804"/>
              <a:gd name="connsiteY72" fmla="*/ 1793802 h 2229644"/>
              <a:gd name="connsiteX73" fmla="*/ 1781693 w 1986804"/>
              <a:gd name="connsiteY73" fmla="*/ 1810614 h 2229644"/>
              <a:gd name="connsiteX74" fmla="*/ 1749674 w 1986804"/>
              <a:gd name="connsiteY74" fmla="*/ 1828676 h 2229644"/>
              <a:gd name="connsiteX75" fmla="*/ 1714509 w 1986804"/>
              <a:gd name="connsiteY75" fmla="*/ 1848265 h 2229644"/>
              <a:gd name="connsiteX76" fmla="*/ 1676332 w 1986804"/>
              <a:gd name="connsiteY76" fmla="*/ 1869522 h 2229644"/>
              <a:gd name="connsiteX77" fmla="*/ 1634461 w 1986804"/>
              <a:gd name="connsiteY77" fmla="*/ 1892725 h 2229644"/>
              <a:gd name="connsiteX78" fmla="*/ 1589306 w 1986804"/>
              <a:gd name="connsiteY78" fmla="*/ 1917872 h 2229644"/>
              <a:gd name="connsiteX79" fmla="*/ 1540321 w 1986804"/>
              <a:gd name="connsiteY79" fmla="*/ 1945520 h 2229644"/>
              <a:gd name="connsiteX80" fmla="*/ 1487777 w 1986804"/>
              <a:gd name="connsiteY80" fmla="*/ 1975948 h 2229644"/>
              <a:gd name="connsiteX81" fmla="*/ 1435233 w 1986804"/>
              <a:gd name="connsiteY81" fmla="*/ 2006513 h 2229644"/>
              <a:gd name="connsiteX82" fmla="*/ 1386932 w 1986804"/>
              <a:gd name="connsiteY82" fmla="*/ 2035412 h 2229644"/>
              <a:gd name="connsiteX83" fmla="*/ 1342598 w 1986804"/>
              <a:gd name="connsiteY83" fmla="*/ 2062087 h 2229644"/>
              <a:gd name="connsiteX84" fmla="*/ 1301822 w 1986804"/>
              <a:gd name="connsiteY84" fmla="*/ 2086957 h 2229644"/>
              <a:gd name="connsiteX85" fmla="*/ 1264330 w 1986804"/>
              <a:gd name="connsiteY85" fmla="*/ 2109604 h 2229644"/>
              <a:gd name="connsiteX86" fmla="*/ 1229985 w 1986804"/>
              <a:gd name="connsiteY86" fmla="*/ 2130583 h 2229644"/>
              <a:gd name="connsiteX87" fmla="*/ 1198377 w 1986804"/>
              <a:gd name="connsiteY87" fmla="*/ 2149340 h 2229644"/>
              <a:gd name="connsiteX88" fmla="*/ 1169369 w 1986804"/>
              <a:gd name="connsiteY88" fmla="*/ 2166290 h 2229644"/>
              <a:gd name="connsiteX89" fmla="*/ 1142550 w 1986804"/>
              <a:gd name="connsiteY89" fmla="*/ 2181016 h 2229644"/>
              <a:gd name="connsiteX90" fmla="*/ 1117645 w 1986804"/>
              <a:gd name="connsiteY90" fmla="*/ 2193938 h 2229644"/>
              <a:gd name="connsiteX91" fmla="*/ 1094385 w 1986804"/>
              <a:gd name="connsiteY91" fmla="*/ 2204775 h 2229644"/>
              <a:gd name="connsiteX92" fmla="*/ 1072491 w 1986804"/>
              <a:gd name="connsiteY92" fmla="*/ 2213806 h 2229644"/>
              <a:gd name="connsiteX93" fmla="*/ 1051829 w 1986804"/>
              <a:gd name="connsiteY93" fmla="*/ 2220753 h 2229644"/>
              <a:gd name="connsiteX94" fmla="*/ 1031852 w 1986804"/>
              <a:gd name="connsiteY94" fmla="*/ 2225615 h 2229644"/>
              <a:gd name="connsiteX95" fmla="*/ 1012422 w 1986804"/>
              <a:gd name="connsiteY95" fmla="*/ 2228672 h 2229644"/>
              <a:gd name="connsiteX96" fmla="*/ 993539 w 1986804"/>
              <a:gd name="connsiteY96" fmla="*/ 2229644 h 2229644"/>
              <a:gd name="connsiteX97" fmla="*/ 974382 w 1986804"/>
              <a:gd name="connsiteY97" fmla="*/ 2228672 h 2229644"/>
              <a:gd name="connsiteX98" fmla="*/ 954953 w 1986804"/>
              <a:gd name="connsiteY98" fmla="*/ 2225615 h 2229644"/>
              <a:gd name="connsiteX99" fmla="*/ 934976 w 1986804"/>
              <a:gd name="connsiteY99" fmla="*/ 2220753 h 2229644"/>
              <a:gd name="connsiteX100" fmla="*/ 914313 w 1986804"/>
              <a:gd name="connsiteY100" fmla="*/ 2213806 h 2229644"/>
              <a:gd name="connsiteX101" fmla="*/ 892421 w 1986804"/>
              <a:gd name="connsiteY101" fmla="*/ 2204775 h 2229644"/>
              <a:gd name="connsiteX102" fmla="*/ 869159 w 1986804"/>
              <a:gd name="connsiteY102" fmla="*/ 2193938 h 2229644"/>
              <a:gd name="connsiteX103" fmla="*/ 844255 w 1986804"/>
              <a:gd name="connsiteY103" fmla="*/ 2181016 h 2229644"/>
              <a:gd name="connsiteX104" fmla="*/ 817436 w 1986804"/>
              <a:gd name="connsiteY104" fmla="*/ 2166290 h 2229644"/>
              <a:gd name="connsiteX105" fmla="*/ 788427 w 1986804"/>
              <a:gd name="connsiteY105" fmla="*/ 2149340 h 2229644"/>
              <a:gd name="connsiteX106" fmla="*/ 756820 w 1986804"/>
              <a:gd name="connsiteY106" fmla="*/ 2130583 h 2229644"/>
              <a:gd name="connsiteX107" fmla="*/ 722475 w 1986804"/>
              <a:gd name="connsiteY107" fmla="*/ 2109604 h 2229644"/>
              <a:gd name="connsiteX108" fmla="*/ 684983 w 1986804"/>
              <a:gd name="connsiteY108" fmla="*/ 2086957 h 2229644"/>
              <a:gd name="connsiteX109" fmla="*/ 644207 w 1986804"/>
              <a:gd name="connsiteY109" fmla="*/ 2062087 h 2229644"/>
              <a:gd name="connsiteX110" fmla="*/ 599873 w 1986804"/>
              <a:gd name="connsiteY110" fmla="*/ 2035412 h 2229644"/>
              <a:gd name="connsiteX111" fmla="*/ 551571 w 1986804"/>
              <a:gd name="connsiteY111" fmla="*/ 2006513 h 2229644"/>
              <a:gd name="connsiteX112" fmla="*/ 499028 w 1986804"/>
              <a:gd name="connsiteY112" fmla="*/ 1975948 h 2229644"/>
              <a:gd name="connsiteX113" fmla="*/ 446484 w 1986804"/>
              <a:gd name="connsiteY113" fmla="*/ 1945520 h 2229644"/>
              <a:gd name="connsiteX114" fmla="*/ 397498 w 1986804"/>
              <a:gd name="connsiteY114" fmla="*/ 1917872 h 2229644"/>
              <a:gd name="connsiteX115" fmla="*/ 352344 w 1986804"/>
              <a:gd name="connsiteY115" fmla="*/ 1892586 h 2229644"/>
              <a:gd name="connsiteX116" fmla="*/ 310472 w 1986804"/>
              <a:gd name="connsiteY116" fmla="*/ 1869383 h 2229644"/>
              <a:gd name="connsiteX117" fmla="*/ 272296 w 1986804"/>
              <a:gd name="connsiteY117" fmla="*/ 1848265 h 2229644"/>
              <a:gd name="connsiteX118" fmla="*/ 237131 w 1986804"/>
              <a:gd name="connsiteY118" fmla="*/ 1828676 h 2229644"/>
              <a:gd name="connsiteX119" fmla="*/ 205112 w 1986804"/>
              <a:gd name="connsiteY119" fmla="*/ 1810614 h 2229644"/>
              <a:gd name="connsiteX120" fmla="*/ 176103 w 1986804"/>
              <a:gd name="connsiteY120" fmla="*/ 1793802 h 2229644"/>
              <a:gd name="connsiteX121" fmla="*/ 149831 w 1986804"/>
              <a:gd name="connsiteY121" fmla="*/ 1777686 h 2229644"/>
              <a:gd name="connsiteX122" fmla="*/ 126159 w 1986804"/>
              <a:gd name="connsiteY122" fmla="*/ 1762541 h 2229644"/>
              <a:gd name="connsiteX123" fmla="*/ 105361 w 1986804"/>
              <a:gd name="connsiteY123" fmla="*/ 1747815 h 2229644"/>
              <a:gd name="connsiteX124" fmla="*/ 86615 w 1986804"/>
              <a:gd name="connsiteY124" fmla="*/ 1733088 h 2229644"/>
              <a:gd name="connsiteX125" fmla="*/ 70195 w 1986804"/>
              <a:gd name="connsiteY125" fmla="*/ 1718638 h 2229644"/>
              <a:gd name="connsiteX126" fmla="*/ 56101 w 1986804"/>
              <a:gd name="connsiteY126" fmla="*/ 1703771 h 2229644"/>
              <a:gd name="connsiteX127" fmla="*/ 43787 w 1986804"/>
              <a:gd name="connsiteY127" fmla="*/ 1688350 h 2229644"/>
              <a:gd name="connsiteX128" fmla="*/ 33388 w 1986804"/>
              <a:gd name="connsiteY128" fmla="*/ 1672234 h 2229644"/>
              <a:gd name="connsiteX129" fmla="*/ 24767 w 1986804"/>
              <a:gd name="connsiteY129" fmla="*/ 1655144 h 2229644"/>
              <a:gd name="connsiteX130" fmla="*/ 17651 w 1986804"/>
              <a:gd name="connsiteY130" fmla="*/ 1636805 h 2229644"/>
              <a:gd name="connsiteX131" fmla="*/ 11905 w 1986804"/>
              <a:gd name="connsiteY131" fmla="*/ 1616937 h 2229644"/>
              <a:gd name="connsiteX132" fmla="*/ 7663 w 1986804"/>
              <a:gd name="connsiteY132" fmla="*/ 1595402 h 2229644"/>
              <a:gd name="connsiteX133" fmla="*/ 4242 w 1986804"/>
              <a:gd name="connsiteY133" fmla="*/ 1571922 h 2229644"/>
              <a:gd name="connsiteX134" fmla="*/ 2053 w 1986804"/>
              <a:gd name="connsiteY134" fmla="*/ 1546218 h 2229644"/>
              <a:gd name="connsiteX135" fmla="*/ 684 w 1986804"/>
              <a:gd name="connsiteY135" fmla="*/ 1518154 h 2229644"/>
              <a:gd name="connsiteX136" fmla="*/ 137 w 1986804"/>
              <a:gd name="connsiteY136" fmla="*/ 1487310 h 2229644"/>
              <a:gd name="connsiteX137" fmla="*/ 0 w 1986804"/>
              <a:gd name="connsiteY137" fmla="*/ 1453409 h 2229644"/>
              <a:gd name="connsiteX138" fmla="*/ 410 w 1986804"/>
              <a:gd name="connsiteY138" fmla="*/ 1416453 h 2229644"/>
              <a:gd name="connsiteX139" fmla="*/ 1232 w 1986804"/>
              <a:gd name="connsiteY139" fmla="*/ 1376300 h 2229644"/>
              <a:gd name="connsiteX140" fmla="*/ 2053 w 1986804"/>
              <a:gd name="connsiteY140" fmla="*/ 1332258 h 2229644"/>
              <a:gd name="connsiteX141" fmla="*/ 3010 w 1986804"/>
              <a:gd name="connsiteY141" fmla="*/ 1284325 h 2229644"/>
              <a:gd name="connsiteX142" fmla="*/ 3832 w 1986804"/>
              <a:gd name="connsiteY142" fmla="*/ 1232363 h 2229644"/>
              <a:gd name="connsiteX143" fmla="*/ 4516 w 1986804"/>
              <a:gd name="connsiteY143" fmla="*/ 1175816 h 2229644"/>
              <a:gd name="connsiteX144" fmla="*/ 4789 w 1986804"/>
              <a:gd name="connsiteY144" fmla="*/ 1114823 h 2229644"/>
              <a:gd name="connsiteX145" fmla="*/ 4516 w 1986804"/>
              <a:gd name="connsiteY145" fmla="*/ 1053829 h 2229644"/>
              <a:gd name="connsiteX146" fmla="*/ 3832 w 1986804"/>
              <a:gd name="connsiteY146" fmla="*/ 997283 h 2229644"/>
              <a:gd name="connsiteX147" fmla="*/ 3010 w 1986804"/>
              <a:gd name="connsiteY147" fmla="*/ 945321 h 2229644"/>
              <a:gd name="connsiteX148" fmla="*/ 2053 w 1986804"/>
              <a:gd name="connsiteY148" fmla="*/ 897388 h 2229644"/>
              <a:gd name="connsiteX149" fmla="*/ 1232 w 1986804"/>
              <a:gd name="connsiteY149" fmla="*/ 853345 h 2229644"/>
              <a:gd name="connsiteX150" fmla="*/ 410 w 1986804"/>
              <a:gd name="connsiteY150" fmla="*/ 813192 h 2229644"/>
              <a:gd name="connsiteX151" fmla="*/ 0 w 1986804"/>
              <a:gd name="connsiteY151" fmla="*/ 776235 h 2229644"/>
              <a:gd name="connsiteX152" fmla="*/ 137 w 1986804"/>
              <a:gd name="connsiteY152" fmla="*/ 742336 h 2229644"/>
              <a:gd name="connsiteX153" fmla="*/ 684 w 1986804"/>
              <a:gd name="connsiteY153" fmla="*/ 711491 h 2229644"/>
              <a:gd name="connsiteX154" fmla="*/ 2053 w 1986804"/>
              <a:gd name="connsiteY154" fmla="*/ 683427 h 2229644"/>
              <a:gd name="connsiteX155" fmla="*/ 4242 w 1986804"/>
              <a:gd name="connsiteY155" fmla="*/ 657723 h 2229644"/>
              <a:gd name="connsiteX156" fmla="*/ 7526 w 1986804"/>
              <a:gd name="connsiteY156" fmla="*/ 634243 h 2229644"/>
              <a:gd name="connsiteX157" fmla="*/ 11905 w 1986804"/>
              <a:gd name="connsiteY157" fmla="*/ 612708 h 2229644"/>
              <a:gd name="connsiteX158" fmla="*/ 17651 w 1986804"/>
              <a:gd name="connsiteY158" fmla="*/ 592840 h 2229644"/>
              <a:gd name="connsiteX159" fmla="*/ 24767 w 1986804"/>
              <a:gd name="connsiteY159" fmla="*/ 574501 h 2229644"/>
              <a:gd name="connsiteX160" fmla="*/ 33388 w 1986804"/>
              <a:gd name="connsiteY160" fmla="*/ 557412 h 2229644"/>
              <a:gd name="connsiteX161" fmla="*/ 43787 w 1986804"/>
              <a:gd name="connsiteY161" fmla="*/ 541294 h 2229644"/>
              <a:gd name="connsiteX162" fmla="*/ 56101 w 1986804"/>
              <a:gd name="connsiteY162" fmla="*/ 525873 h 2229644"/>
              <a:gd name="connsiteX163" fmla="*/ 70195 w 1986804"/>
              <a:gd name="connsiteY163" fmla="*/ 511006 h 2229644"/>
              <a:gd name="connsiteX164" fmla="*/ 86615 w 1986804"/>
              <a:gd name="connsiteY164" fmla="*/ 496557 h 2229644"/>
              <a:gd name="connsiteX165" fmla="*/ 105225 w 1986804"/>
              <a:gd name="connsiteY165" fmla="*/ 481830 h 2229644"/>
              <a:gd name="connsiteX166" fmla="*/ 126159 w 1986804"/>
              <a:gd name="connsiteY166" fmla="*/ 467103 h 2229644"/>
              <a:gd name="connsiteX167" fmla="*/ 149831 w 1986804"/>
              <a:gd name="connsiteY167" fmla="*/ 451820 h 2229644"/>
              <a:gd name="connsiteX168" fmla="*/ 175967 w 1986804"/>
              <a:gd name="connsiteY168" fmla="*/ 435843 h 2229644"/>
              <a:gd name="connsiteX169" fmla="*/ 205112 w 1986804"/>
              <a:gd name="connsiteY169" fmla="*/ 419031 h 2229644"/>
              <a:gd name="connsiteX170" fmla="*/ 237131 w 1986804"/>
              <a:gd name="connsiteY170" fmla="*/ 400970 h 2229644"/>
              <a:gd name="connsiteX171" fmla="*/ 272296 w 1986804"/>
              <a:gd name="connsiteY171" fmla="*/ 381380 h 2229644"/>
              <a:gd name="connsiteX172" fmla="*/ 310472 w 1986804"/>
              <a:gd name="connsiteY172" fmla="*/ 360123 h 2229644"/>
              <a:gd name="connsiteX173" fmla="*/ 352344 w 1986804"/>
              <a:gd name="connsiteY173" fmla="*/ 336920 h 2229644"/>
              <a:gd name="connsiteX174" fmla="*/ 397498 w 1986804"/>
              <a:gd name="connsiteY174" fmla="*/ 311773 h 2229644"/>
              <a:gd name="connsiteX175" fmla="*/ 446484 w 1986804"/>
              <a:gd name="connsiteY175" fmla="*/ 284125 h 2229644"/>
              <a:gd name="connsiteX176" fmla="*/ 499028 w 1986804"/>
              <a:gd name="connsiteY176" fmla="*/ 253697 h 2229644"/>
              <a:gd name="connsiteX177" fmla="*/ 551571 w 1986804"/>
              <a:gd name="connsiteY177" fmla="*/ 223132 h 2229644"/>
              <a:gd name="connsiteX178" fmla="*/ 599873 w 1986804"/>
              <a:gd name="connsiteY178" fmla="*/ 194233 h 2229644"/>
              <a:gd name="connsiteX179" fmla="*/ 644207 w 1986804"/>
              <a:gd name="connsiteY179" fmla="*/ 167557 h 2229644"/>
              <a:gd name="connsiteX180" fmla="*/ 684983 w 1986804"/>
              <a:gd name="connsiteY180" fmla="*/ 142688 h 2229644"/>
              <a:gd name="connsiteX181" fmla="*/ 722475 w 1986804"/>
              <a:gd name="connsiteY181" fmla="*/ 120041 h 2229644"/>
              <a:gd name="connsiteX182" fmla="*/ 756820 w 1986804"/>
              <a:gd name="connsiteY182" fmla="*/ 99062 h 2229644"/>
              <a:gd name="connsiteX183" fmla="*/ 788427 w 1986804"/>
              <a:gd name="connsiteY183" fmla="*/ 80306 h 2229644"/>
              <a:gd name="connsiteX184" fmla="*/ 817436 w 1986804"/>
              <a:gd name="connsiteY184" fmla="*/ 63355 h 2229644"/>
              <a:gd name="connsiteX185" fmla="*/ 844255 w 1986804"/>
              <a:gd name="connsiteY185" fmla="*/ 48628 h 2229644"/>
              <a:gd name="connsiteX186" fmla="*/ 869159 w 1986804"/>
              <a:gd name="connsiteY186" fmla="*/ 35707 h 2229644"/>
              <a:gd name="connsiteX187" fmla="*/ 892421 w 1986804"/>
              <a:gd name="connsiteY187" fmla="*/ 24870 h 2229644"/>
              <a:gd name="connsiteX188" fmla="*/ 914313 w 1986804"/>
              <a:gd name="connsiteY188" fmla="*/ 15839 h 2229644"/>
              <a:gd name="connsiteX189" fmla="*/ 934976 w 1986804"/>
              <a:gd name="connsiteY189" fmla="*/ 8892 h 2229644"/>
              <a:gd name="connsiteX190" fmla="*/ 954953 w 1986804"/>
              <a:gd name="connsiteY190" fmla="*/ 4030 h 2229644"/>
              <a:gd name="connsiteX191" fmla="*/ 974382 w 1986804"/>
              <a:gd name="connsiteY191" fmla="*/ 973 h 222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986804" h="2229644">
                <a:moveTo>
                  <a:pt x="993539" y="0"/>
                </a:moveTo>
                <a:lnTo>
                  <a:pt x="1012422" y="973"/>
                </a:lnTo>
                <a:lnTo>
                  <a:pt x="1031852" y="4030"/>
                </a:lnTo>
                <a:lnTo>
                  <a:pt x="1051829" y="8892"/>
                </a:lnTo>
                <a:lnTo>
                  <a:pt x="1072491" y="15839"/>
                </a:lnTo>
                <a:lnTo>
                  <a:pt x="1094385" y="24870"/>
                </a:lnTo>
                <a:lnTo>
                  <a:pt x="1117645" y="35707"/>
                </a:lnTo>
                <a:lnTo>
                  <a:pt x="1142550" y="48628"/>
                </a:lnTo>
                <a:lnTo>
                  <a:pt x="1169369" y="63355"/>
                </a:lnTo>
                <a:lnTo>
                  <a:pt x="1198377" y="80306"/>
                </a:lnTo>
                <a:lnTo>
                  <a:pt x="1229985" y="99062"/>
                </a:lnTo>
                <a:lnTo>
                  <a:pt x="1264330" y="120041"/>
                </a:lnTo>
                <a:lnTo>
                  <a:pt x="1301822" y="142688"/>
                </a:lnTo>
                <a:lnTo>
                  <a:pt x="1342598" y="167557"/>
                </a:lnTo>
                <a:lnTo>
                  <a:pt x="1386932" y="194233"/>
                </a:lnTo>
                <a:lnTo>
                  <a:pt x="1435233" y="223132"/>
                </a:lnTo>
                <a:lnTo>
                  <a:pt x="1487777" y="253697"/>
                </a:lnTo>
                <a:lnTo>
                  <a:pt x="1540321" y="284125"/>
                </a:lnTo>
                <a:lnTo>
                  <a:pt x="1589306" y="311773"/>
                </a:lnTo>
                <a:lnTo>
                  <a:pt x="1634461" y="337059"/>
                </a:lnTo>
                <a:lnTo>
                  <a:pt x="1676332" y="360261"/>
                </a:lnTo>
                <a:lnTo>
                  <a:pt x="1714509" y="381380"/>
                </a:lnTo>
                <a:lnTo>
                  <a:pt x="1749674" y="400970"/>
                </a:lnTo>
                <a:lnTo>
                  <a:pt x="1781693" y="419031"/>
                </a:lnTo>
                <a:lnTo>
                  <a:pt x="1810701" y="435843"/>
                </a:lnTo>
                <a:lnTo>
                  <a:pt x="1836973" y="451960"/>
                </a:lnTo>
                <a:lnTo>
                  <a:pt x="1860645" y="467103"/>
                </a:lnTo>
                <a:lnTo>
                  <a:pt x="1881443" y="481830"/>
                </a:lnTo>
                <a:lnTo>
                  <a:pt x="1900190" y="496557"/>
                </a:lnTo>
                <a:lnTo>
                  <a:pt x="1916609" y="511006"/>
                </a:lnTo>
                <a:lnTo>
                  <a:pt x="1930703" y="525873"/>
                </a:lnTo>
                <a:lnTo>
                  <a:pt x="1943018" y="541294"/>
                </a:lnTo>
                <a:lnTo>
                  <a:pt x="1953417" y="557412"/>
                </a:lnTo>
                <a:lnTo>
                  <a:pt x="1962037" y="574501"/>
                </a:lnTo>
                <a:lnTo>
                  <a:pt x="1969153" y="592840"/>
                </a:lnTo>
                <a:lnTo>
                  <a:pt x="1974900" y="612708"/>
                </a:lnTo>
                <a:lnTo>
                  <a:pt x="1979142" y="634243"/>
                </a:lnTo>
                <a:lnTo>
                  <a:pt x="1982562" y="657723"/>
                </a:lnTo>
                <a:lnTo>
                  <a:pt x="1984752" y="683427"/>
                </a:lnTo>
                <a:lnTo>
                  <a:pt x="1986120" y="711491"/>
                </a:lnTo>
                <a:lnTo>
                  <a:pt x="1986667" y="742336"/>
                </a:lnTo>
                <a:lnTo>
                  <a:pt x="1986804" y="776235"/>
                </a:lnTo>
                <a:lnTo>
                  <a:pt x="1986394" y="813192"/>
                </a:lnTo>
                <a:lnTo>
                  <a:pt x="1985572" y="853345"/>
                </a:lnTo>
                <a:lnTo>
                  <a:pt x="1984752" y="897388"/>
                </a:lnTo>
                <a:lnTo>
                  <a:pt x="1983794" y="945321"/>
                </a:lnTo>
                <a:lnTo>
                  <a:pt x="1982972" y="997283"/>
                </a:lnTo>
                <a:lnTo>
                  <a:pt x="1982288" y="1053829"/>
                </a:lnTo>
                <a:lnTo>
                  <a:pt x="1982015" y="1114823"/>
                </a:lnTo>
                <a:lnTo>
                  <a:pt x="1982288" y="1175816"/>
                </a:lnTo>
                <a:lnTo>
                  <a:pt x="1982972" y="1232363"/>
                </a:lnTo>
                <a:lnTo>
                  <a:pt x="1983794" y="1284325"/>
                </a:lnTo>
                <a:lnTo>
                  <a:pt x="1984752" y="1332258"/>
                </a:lnTo>
                <a:lnTo>
                  <a:pt x="1985572" y="1376300"/>
                </a:lnTo>
                <a:lnTo>
                  <a:pt x="1986394" y="1416453"/>
                </a:lnTo>
                <a:lnTo>
                  <a:pt x="1986804" y="1453409"/>
                </a:lnTo>
                <a:lnTo>
                  <a:pt x="1986667" y="1487310"/>
                </a:lnTo>
                <a:lnTo>
                  <a:pt x="1986120" y="1518154"/>
                </a:lnTo>
                <a:lnTo>
                  <a:pt x="1984752" y="1546218"/>
                </a:lnTo>
                <a:lnTo>
                  <a:pt x="1982562" y="1571922"/>
                </a:lnTo>
                <a:lnTo>
                  <a:pt x="1979278" y="1595402"/>
                </a:lnTo>
                <a:lnTo>
                  <a:pt x="1974900" y="1616937"/>
                </a:lnTo>
                <a:lnTo>
                  <a:pt x="1969153" y="1636805"/>
                </a:lnTo>
                <a:lnTo>
                  <a:pt x="1962037" y="1655144"/>
                </a:lnTo>
                <a:lnTo>
                  <a:pt x="1953417" y="1672234"/>
                </a:lnTo>
                <a:lnTo>
                  <a:pt x="1943018" y="1688350"/>
                </a:lnTo>
                <a:lnTo>
                  <a:pt x="1930703" y="1703771"/>
                </a:lnTo>
                <a:lnTo>
                  <a:pt x="1916609" y="1718638"/>
                </a:lnTo>
                <a:lnTo>
                  <a:pt x="1900190" y="1733088"/>
                </a:lnTo>
                <a:lnTo>
                  <a:pt x="1881580" y="1747815"/>
                </a:lnTo>
                <a:lnTo>
                  <a:pt x="1860645" y="1762541"/>
                </a:lnTo>
                <a:lnTo>
                  <a:pt x="1836973" y="1777825"/>
                </a:lnTo>
                <a:lnTo>
                  <a:pt x="1810838" y="1793802"/>
                </a:lnTo>
                <a:lnTo>
                  <a:pt x="1781693" y="1810614"/>
                </a:lnTo>
                <a:lnTo>
                  <a:pt x="1749674" y="1828676"/>
                </a:lnTo>
                <a:lnTo>
                  <a:pt x="1714509" y="1848265"/>
                </a:lnTo>
                <a:lnTo>
                  <a:pt x="1676332" y="1869522"/>
                </a:lnTo>
                <a:lnTo>
                  <a:pt x="1634461" y="1892725"/>
                </a:lnTo>
                <a:lnTo>
                  <a:pt x="1589306" y="1917872"/>
                </a:lnTo>
                <a:lnTo>
                  <a:pt x="1540321" y="1945520"/>
                </a:lnTo>
                <a:lnTo>
                  <a:pt x="1487777" y="1975948"/>
                </a:lnTo>
                <a:lnTo>
                  <a:pt x="1435233" y="2006513"/>
                </a:lnTo>
                <a:lnTo>
                  <a:pt x="1386932" y="2035412"/>
                </a:lnTo>
                <a:lnTo>
                  <a:pt x="1342598" y="2062087"/>
                </a:lnTo>
                <a:lnTo>
                  <a:pt x="1301822" y="2086957"/>
                </a:lnTo>
                <a:lnTo>
                  <a:pt x="1264330" y="2109604"/>
                </a:lnTo>
                <a:lnTo>
                  <a:pt x="1229985" y="2130583"/>
                </a:lnTo>
                <a:lnTo>
                  <a:pt x="1198377" y="2149340"/>
                </a:lnTo>
                <a:lnTo>
                  <a:pt x="1169369" y="2166290"/>
                </a:lnTo>
                <a:lnTo>
                  <a:pt x="1142550" y="2181016"/>
                </a:lnTo>
                <a:lnTo>
                  <a:pt x="1117645" y="2193938"/>
                </a:lnTo>
                <a:lnTo>
                  <a:pt x="1094385" y="2204775"/>
                </a:lnTo>
                <a:lnTo>
                  <a:pt x="1072491" y="2213806"/>
                </a:lnTo>
                <a:lnTo>
                  <a:pt x="1051829" y="2220753"/>
                </a:lnTo>
                <a:lnTo>
                  <a:pt x="1031852" y="2225615"/>
                </a:lnTo>
                <a:lnTo>
                  <a:pt x="1012422" y="2228672"/>
                </a:lnTo>
                <a:lnTo>
                  <a:pt x="993539" y="2229644"/>
                </a:lnTo>
                <a:lnTo>
                  <a:pt x="974382" y="2228672"/>
                </a:lnTo>
                <a:lnTo>
                  <a:pt x="954953" y="2225615"/>
                </a:lnTo>
                <a:lnTo>
                  <a:pt x="934976" y="2220753"/>
                </a:lnTo>
                <a:lnTo>
                  <a:pt x="914313" y="2213806"/>
                </a:lnTo>
                <a:lnTo>
                  <a:pt x="892421" y="2204775"/>
                </a:lnTo>
                <a:lnTo>
                  <a:pt x="869159" y="2193938"/>
                </a:lnTo>
                <a:lnTo>
                  <a:pt x="844255" y="2181016"/>
                </a:lnTo>
                <a:lnTo>
                  <a:pt x="817436" y="2166290"/>
                </a:lnTo>
                <a:lnTo>
                  <a:pt x="788427" y="2149340"/>
                </a:lnTo>
                <a:lnTo>
                  <a:pt x="756820" y="2130583"/>
                </a:lnTo>
                <a:lnTo>
                  <a:pt x="722475" y="2109604"/>
                </a:lnTo>
                <a:lnTo>
                  <a:pt x="684983" y="2086957"/>
                </a:lnTo>
                <a:lnTo>
                  <a:pt x="644207" y="2062087"/>
                </a:lnTo>
                <a:lnTo>
                  <a:pt x="599873" y="2035412"/>
                </a:lnTo>
                <a:lnTo>
                  <a:pt x="551571" y="2006513"/>
                </a:lnTo>
                <a:lnTo>
                  <a:pt x="499028" y="1975948"/>
                </a:lnTo>
                <a:lnTo>
                  <a:pt x="446484" y="1945520"/>
                </a:lnTo>
                <a:lnTo>
                  <a:pt x="397498" y="1917872"/>
                </a:lnTo>
                <a:lnTo>
                  <a:pt x="352344" y="1892586"/>
                </a:lnTo>
                <a:lnTo>
                  <a:pt x="310472" y="1869383"/>
                </a:lnTo>
                <a:lnTo>
                  <a:pt x="272296" y="1848265"/>
                </a:lnTo>
                <a:lnTo>
                  <a:pt x="237131" y="1828676"/>
                </a:lnTo>
                <a:lnTo>
                  <a:pt x="205112" y="1810614"/>
                </a:lnTo>
                <a:lnTo>
                  <a:pt x="176103" y="1793802"/>
                </a:lnTo>
                <a:lnTo>
                  <a:pt x="149831" y="1777686"/>
                </a:lnTo>
                <a:lnTo>
                  <a:pt x="126159" y="1762541"/>
                </a:lnTo>
                <a:lnTo>
                  <a:pt x="105361" y="1747815"/>
                </a:lnTo>
                <a:lnTo>
                  <a:pt x="86615" y="1733088"/>
                </a:lnTo>
                <a:lnTo>
                  <a:pt x="70195" y="1718638"/>
                </a:lnTo>
                <a:lnTo>
                  <a:pt x="56101" y="1703771"/>
                </a:lnTo>
                <a:lnTo>
                  <a:pt x="43787" y="1688350"/>
                </a:lnTo>
                <a:lnTo>
                  <a:pt x="33388" y="1672234"/>
                </a:lnTo>
                <a:lnTo>
                  <a:pt x="24767" y="1655144"/>
                </a:lnTo>
                <a:lnTo>
                  <a:pt x="17651" y="1636805"/>
                </a:lnTo>
                <a:lnTo>
                  <a:pt x="11905" y="1616937"/>
                </a:lnTo>
                <a:lnTo>
                  <a:pt x="7663" y="1595402"/>
                </a:lnTo>
                <a:lnTo>
                  <a:pt x="4242" y="1571922"/>
                </a:lnTo>
                <a:lnTo>
                  <a:pt x="2053" y="1546218"/>
                </a:lnTo>
                <a:lnTo>
                  <a:pt x="684" y="1518154"/>
                </a:lnTo>
                <a:lnTo>
                  <a:pt x="137" y="1487310"/>
                </a:lnTo>
                <a:lnTo>
                  <a:pt x="0" y="1453409"/>
                </a:lnTo>
                <a:lnTo>
                  <a:pt x="410" y="1416453"/>
                </a:lnTo>
                <a:lnTo>
                  <a:pt x="1232" y="1376300"/>
                </a:lnTo>
                <a:lnTo>
                  <a:pt x="2053" y="1332258"/>
                </a:lnTo>
                <a:lnTo>
                  <a:pt x="3010" y="1284325"/>
                </a:lnTo>
                <a:lnTo>
                  <a:pt x="3832" y="1232363"/>
                </a:lnTo>
                <a:lnTo>
                  <a:pt x="4516" y="1175816"/>
                </a:lnTo>
                <a:lnTo>
                  <a:pt x="4789" y="1114823"/>
                </a:lnTo>
                <a:lnTo>
                  <a:pt x="4516" y="1053829"/>
                </a:lnTo>
                <a:lnTo>
                  <a:pt x="3832" y="997283"/>
                </a:lnTo>
                <a:lnTo>
                  <a:pt x="3010" y="945321"/>
                </a:lnTo>
                <a:lnTo>
                  <a:pt x="2053" y="897388"/>
                </a:lnTo>
                <a:lnTo>
                  <a:pt x="1232" y="853345"/>
                </a:lnTo>
                <a:lnTo>
                  <a:pt x="410" y="813192"/>
                </a:lnTo>
                <a:lnTo>
                  <a:pt x="0" y="776235"/>
                </a:lnTo>
                <a:lnTo>
                  <a:pt x="137" y="742336"/>
                </a:lnTo>
                <a:lnTo>
                  <a:pt x="684" y="711491"/>
                </a:lnTo>
                <a:lnTo>
                  <a:pt x="2053" y="683427"/>
                </a:lnTo>
                <a:lnTo>
                  <a:pt x="4242" y="657723"/>
                </a:lnTo>
                <a:lnTo>
                  <a:pt x="7526" y="634243"/>
                </a:lnTo>
                <a:lnTo>
                  <a:pt x="11905" y="612708"/>
                </a:lnTo>
                <a:lnTo>
                  <a:pt x="17651" y="592840"/>
                </a:lnTo>
                <a:lnTo>
                  <a:pt x="24767" y="574501"/>
                </a:lnTo>
                <a:lnTo>
                  <a:pt x="33388" y="557412"/>
                </a:lnTo>
                <a:lnTo>
                  <a:pt x="43787" y="541294"/>
                </a:lnTo>
                <a:lnTo>
                  <a:pt x="56101" y="525873"/>
                </a:lnTo>
                <a:lnTo>
                  <a:pt x="70195" y="511006"/>
                </a:lnTo>
                <a:lnTo>
                  <a:pt x="86615" y="496557"/>
                </a:lnTo>
                <a:lnTo>
                  <a:pt x="105225" y="481830"/>
                </a:lnTo>
                <a:lnTo>
                  <a:pt x="126159" y="467103"/>
                </a:lnTo>
                <a:lnTo>
                  <a:pt x="149831" y="451820"/>
                </a:lnTo>
                <a:lnTo>
                  <a:pt x="175967" y="435843"/>
                </a:lnTo>
                <a:lnTo>
                  <a:pt x="205112" y="419031"/>
                </a:lnTo>
                <a:lnTo>
                  <a:pt x="237131" y="400970"/>
                </a:lnTo>
                <a:lnTo>
                  <a:pt x="272296" y="381380"/>
                </a:lnTo>
                <a:lnTo>
                  <a:pt x="310472" y="360123"/>
                </a:lnTo>
                <a:lnTo>
                  <a:pt x="352344" y="336920"/>
                </a:lnTo>
                <a:lnTo>
                  <a:pt x="397498" y="311773"/>
                </a:lnTo>
                <a:lnTo>
                  <a:pt x="446484" y="284125"/>
                </a:lnTo>
                <a:lnTo>
                  <a:pt x="499028" y="253697"/>
                </a:lnTo>
                <a:lnTo>
                  <a:pt x="551571" y="223132"/>
                </a:lnTo>
                <a:lnTo>
                  <a:pt x="599873" y="194233"/>
                </a:lnTo>
                <a:lnTo>
                  <a:pt x="644207" y="167557"/>
                </a:lnTo>
                <a:lnTo>
                  <a:pt x="684983" y="142688"/>
                </a:lnTo>
                <a:lnTo>
                  <a:pt x="722475" y="120041"/>
                </a:lnTo>
                <a:lnTo>
                  <a:pt x="756820" y="99062"/>
                </a:lnTo>
                <a:lnTo>
                  <a:pt x="788427" y="80306"/>
                </a:lnTo>
                <a:lnTo>
                  <a:pt x="817436" y="63355"/>
                </a:lnTo>
                <a:lnTo>
                  <a:pt x="844255" y="48628"/>
                </a:lnTo>
                <a:lnTo>
                  <a:pt x="869159" y="35707"/>
                </a:lnTo>
                <a:lnTo>
                  <a:pt x="892421" y="24870"/>
                </a:lnTo>
                <a:lnTo>
                  <a:pt x="914313" y="15839"/>
                </a:lnTo>
                <a:lnTo>
                  <a:pt x="934976" y="8892"/>
                </a:lnTo>
                <a:lnTo>
                  <a:pt x="954953" y="4030"/>
                </a:lnTo>
                <a:lnTo>
                  <a:pt x="974382" y="973"/>
                </a:lnTo>
                <a:close/>
              </a:path>
            </a:pathLst>
          </a:custGeom>
        </p:spPr>
      </p:pic>
    </p:spTree>
    <p:extLst>
      <p:ext uri="{BB962C8B-B14F-4D97-AF65-F5344CB8AC3E}">
        <p14:creationId xmlns:p14="http://schemas.microsoft.com/office/powerpoint/2010/main" val="160415081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8D5A3D-B366-42DC-BD2F-336FA52B4247}"/>
              </a:ext>
            </a:extLst>
          </p:cNvPr>
          <p:cNvPicPr>
            <a:picLocks noChangeAspect="1"/>
          </p:cNvPicPr>
          <p:nvPr userDrawn="1"/>
        </p:nvPicPr>
        <p:blipFill>
          <a:blip r:embed="rId2">
            <a:extLst>
              <a:ext uri="{28A0092B-C50C-407E-A947-70E740481C1C}">
                <a14:useLocalDpi xmlns:a14="http://schemas.microsoft.com/office/drawing/2010/main" val="0"/>
              </a:ext>
            </a:extLst>
          </a:blip>
          <a:srcRect l="11578" t="23065" r="56139" b="19544"/>
          <a:stretch>
            <a:fillRect/>
          </a:stretch>
        </p:blipFill>
        <p:spPr>
          <a:xfrm>
            <a:off x="1411595" y="1581792"/>
            <a:ext cx="3935896" cy="3935896"/>
          </a:xfrm>
          <a:custGeom>
            <a:avLst/>
            <a:gdLst>
              <a:gd name="connsiteX0" fmla="*/ 1967948 w 3935896"/>
              <a:gd name="connsiteY0" fmla="*/ 0 h 3935896"/>
              <a:gd name="connsiteX1" fmla="*/ 3935896 w 3935896"/>
              <a:gd name="connsiteY1" fmla="*/ 1967948 h 3935896"/>
              <a:gd name="connsiteX2" fmla="*/ 1967948 w 3935896"/>
              <a:gd name="connsiteY2" fmla="*/ 3935896 h 3935896"/>
              <a:gd name="connsiteX3" fmla="*/ 0 w 3935896"/>
              <a:gd name="connsiteY3" fmla="*/ 1967948 h 3935896"/>
              <a:gd name="connsiteX4" fmla="*/ 1967948 w 3935896"/>
              <a:gd name="connsiteY4" fmla="*/ 0 h 393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896" h="3935896">
                <a:moveTo>
                  <a:pt x="1967948" y="0"/>
                </a:moveTo>
                <a:cubicBezTo>
                  <a:pt x="3054816" y="0"/>
                  <a:pt x="3935896" y="881080"/>
                  <a:pt x="3935896" y="1967948"/>
                </a:cubicBezTo>
                <a:cubicBezTo>
                  <a:pt x="3935896" y="3054816"/>
                  <a:pt x="3054816" y="3935896"/>
                  <a:pt x="1967948" y="3935896"/>
                </a:cubicBezTo>
                <a:cubicBezTo>
                  <a:pt x="881081" y="3935896"/>
                  <a:pt x="0" y="3054816"/>
                  <a:pt x="0" y="1967948"/>
                </a:cubicBezTo>
                <a:cubicBezTo>
                  <a:pt x="0" y="881080"/>
                  <a:pt x="881081" y="0"/>
                  <a:pt x="1967948" y="0"/>
                </a:cubicBezTo>
                <a:close/>
              </a:path>
            </a:pathLst>
          </a:custGeom>
        </p:spPr>
      </p:pic>
    </p:spTree>
    <p:extLst>
      <p:ext uri="{BB962C8B-B14F-4D97-AF65-F5344CB8AC3E}">
        <p14:creationId xmlns:p14="http://schemas.microsoft.com/office/powerpoint/2010/main" val="3509719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0C1EE2-E881-4587-AE8A-CAC00C833904}"/>
              </a:ext>
            </a:extLst>
          </p:cNvPr>
          <p:cNvPicPr>
            <a:picLocks noChangeAspect="1"/>
          </p:cNvPicPr>
          <p:nvPr userDrawn="1"/>
        </p:nvPicPr>
        <p:blipFill>
          <a:blip r:embed="rId2">
            <a:extLst>
              <a:ext uri="{28A0092B-C50C-407E-A947-70E740481C1C}">
                <a14:useLocalDpi xmlns:a14="http://schemas.microsoft.com/office/drawing/2010/main" val="0"/>
              </a:ext>
            </a:extLst>
          </a:blip>
          <a:srcRect l="48755" t="16512" r="26896" b="15271"/>
          <a:stretch>
            <a:fillRect/>
          </a:stretch>
        </p:blipFill>
        <p:spPr>
          <a:xfrm>
            <a:off x="5944223" y="1132371"/>
            <a:ext cx="2968625" cy="4678363"/>
          </a:xfrm>
          <a:custGeom>
            <a:avLst/>
            <a:gdLst>
              <a:gd name="connsiteX0" fmla="*/ 0 w 2968625"/>
              <a:gd name="connsiteY0" fmla="*/ 0 h 4678363"/>
              <a:gd name="connsiteX1" fmla="*/ 2968625 w 2968625"/>
              <a:gd name="connsiteY1" fmla="*/ 0 h 4678363"/>
              <a:gd name="connsiteX2" fmla="*/ 2968625 w 2968625"/>
              <a:gd name="connsiteY2" fmla="*/ 4678363 h 4678363"/>
              <a:gd name="connsiteX3" fmla="*/ 0 w 2968625"/>
              <a:gd name="connsiteY3" fmla="*/ 4678363 h 4678363"/>
            </a:gdLst>
            <a:ahLst/>
            <a:cxnLst>
              <a:cxn ang="0">
                <a:pos x="connsiteX0" y="connsiteY0"/>
              </a:cxn>
              <a:cxn ang="0">
                <a:pos x="connsiteX1" y="connsiteY1"/>
              </a:cxn>
              <a:cxn ang="0">
                <a:pos x="connsiteX2" y="connsiteY2"/>
              </a:cxn>
              <a:cxn ang="0">
                <a:pos x="connsiteX3" y="connsiteY3"/>
              </a:cxn>
            </a:cxnLst>
            <a:rect l="l" t="t" r="r" b="b"/>
            <a:pathLst>
              <a:path w="2968625" h="4678363">
                <a:moveTo>
                  <a:pt x="0" y="0"/>
                </a:moveTo>
                <a:lnTo>
                  <a:pt x="2968625" y="0"/>
                </a:lnTo>
                <a:lnTo>
                  <a:pt x="2968625" y="4678363"/>
                </a:lnTo>
                <a:lnTo>
                  <a:pt x="0" y="4678363"/>
                </a:lnTo>
                <a:close/>
              </a:path>
            </a:pathLst>
          </a:custGeom>
        </p:spPr>
      </p:pic>
      <p:pic>
        <p:nvPicPr>
          <p:cNvPr id="8" name="Picture 7">
            <a:extLst>
              <a:ext uri="{FF2B5EF4-FFF2-40B4-BE49-F238E27FC236}">
                <a16:creationId xmlns:a16="http://schemas.microsoft.com/office/drawing/2014/main" id="{811953CA-CDDD-4D7B-B9A7-F84195958EA3}"/>
              </a:ext>
            </a:extLst>
          </p:cNvPr>
          <p:cNvPicPr>
            <a:picLocks noChangeAspect="1"/>
          </p:cNvPicPr>
          <p:nvPr userDrawn="1"/>
        </p:nvPicPr>
        <p:blipFill>
          <a:blip r:embed="rId2">
            <a:extLst>
              <a:ext uri="{28A0092B-C50C-407E-A947-70E740481C1C}">
                <a14:useLocalDpi xmlns:a14="http://schemas.microsoft.com/office/drawing/2010/main" val="0"/>
              </a:ext>
            </a:extLst>
          </a:blip>
          <a:srcRect l="74570" t="1343" r="1081" b="30440"/>
          <a:stretch>
            <a:fillRect/>
          </a:stretch>
        </p:blipFill>
        <p:spPr>
          <a:xfrm>
            <a:off x="9091614" y="92076"/>
            <a:ext cx="2968625" cy="4678363"/>
          </a:xfrm>
          <a:custGeom>
            <a:avLst/>
            <a:gdLst>
              <a:gd name="connsiteX0" fmla="*/ 0 w 2968625"/>
              <a:gd name="connsiteY0" fmla="*/ 0 h 4678363"/>
              <a:gd name="connsiteX1" fmla="*/ 2968625 w 2968625"/>
              <a:gd name="connsiteY1" fmla="*/ 0 h 4678363"/>
              <a:gd name="connsiteX2" fmla="*/ 2968625 w 2968625"/>
              <a:gd name="connsiteY2" fmla="*/ 4678363 h 4678363"/>
              <a:gd name="connsiteX3" fmla="*/ 0 w 2968625"/>
              <a:gd name="connsiteY3" fmla="*/ 4678363 h 4678363"/>
            </a:gdLst>
            <a:ahLst/>
            <a:cxnLst>
              <a:cxn ang="0">
                <a:pos x="connsiteX0" y="connsiteY0"/>
              </a:cxn>
              <a:cxn ang="0">
                <a:pos x="connsiteX1" y="connsiteY1"/>
              </a:cxn>
              <a:cxn ang="0">
                <a:pos x="connsiteX2" y="connsiteY2"/>
              </a:cxn>
              <a:cxn ang="0">
                <a:pos x="connsiteX3" y="connsiteY3"/>
              </a:cxn>
            </a:cxnLst>
            <a:rect l="l" t="t" r="r" b="b"/>
            <a:pathLst>
              <a:path w="2968625" h="4678363">
                <a:moveTo>
                  <a:pt x="0" y="0"/>
                </a:moveTo>
                <a:lnTo>
                  <a:pt x="2968625" y="0"/>
                </a:lnTo>
                <a:lnTo>
                  <a:pt x="2968625" y="4678363"/>
                </a:lnTo>
                <a:lnTo>
                  <a:pt x="0" y="4678363"/>
                </a:lnTo>
                <a:close/>
              </a:path>
            </a:pathLst>
          </a:custGeom>
        </p:spPr>
      </p:pic>
      <p:pic>
        <p:nvPicPr>
          <p:cNvPr id="13" name="Picture 12">
            <a:extLst>
              <a:ext uri="{FF2B5EF4-FFF2-40B4-BE49-F238E27FC236}">
                <a16:creationId xmlns:a16="http://schemas.microsoft.com/office/drawing/2014/main" id="{3B11EC5B-ED38-4798-8BF7-4C02A09D2E3F}"/>
              </a:ext>
            </a:extLst>
          </p:cNvPr>
          <p:cNvPicPr>
            <a:picLocks noChangeAspect="1"/>
          </p:cNvPicPr>
          <p:nvPr userDrawn="1"/>
        </p:nvPicPr>
        <p:blipFill>
          <a:blip r:embed="rId2">
            <a:extLst>
              <a:ext uri="{28A0092B-C50C-407E-A947-70E740481C1C}">
                <a14:useLocalDpi xmlns:a14="http://schemas.microsoft.com/office/drawing/2010/main" val="0"/>
              </a:ext>
            </a:extLst>
          </a:blip>
          <a:srcRect l="74570" t="71688" r="1081" b="1836"/>
          <a:stretch>
            <a:fillRect/>
          </a:stretch>
        </p:blipFill>
        <p:spPr>
          <a:xfrm>
            <a:off x="9091614" y="4916384"/>
            <a:ext cx="2968625" cy="1815721"/>
          </a:xfrm>
          <a:custGeom>
            <a:avLst/>
            <a:gdLst>
              <a:gd name="connsiteX0" fmla="*/ 0 w 2968625"/>
              <a:gd name="connsiteY0" fmla="*/ 0 h 1815721"/>
              <a:gd name="connsiteX1" fmla="*/ 2968625 w 2968625"/>
              <a:gd name="connsiteY1" fmla="*/ 0 h 1815721"/>
              <a:gd name="connsiteX2" fmla="*/ 2968625 w 2968625"/>
              <a:gd name="connsiteY2" fmla="*/ 1815721 h 1815721"/>
              <a:gd name="connsiteX3" fmla="*/ 0 w 2968625"/>
              <a:gd name="connsiteY3" fmla="*/ 1815721 h 1815721"/>
            </a:gdLst>
            <a:ahLst/>
            <a:cxnLst>
              <a:cxn ang="0">
                <a:pos x="connsiteX0" y="connsiteY0"/>
              </a:cxn>
              <a:cxn ang="0">
                <a:pos x="connsiteX1" y="connsiteY1"/>
              </a:cxn>
              <a:cxn ang="0">
                <a:pos x="connsiteX2" y="connsiteY2"/>
              </a:cxn>
              <a:cxn ang="0">
                <a:pos x="connsiteX3" y="connsiteY3"/>
              </a:cxn>
            </a:cxnLst>
            <a:rect l="l" t="t" r="r" b="b"/>
            <a:pathLst>
              <a:path w="2968625" h="1815721">
                <a:moveTo>
                  <a:pt x="0" y="0"/>
                </a:moveTo>
                <a:lnTo>
                  <a:pt x="2968625" y="0"/>
                </a:lnTo>
                <a:lnTo>
                  <a:pt x="2968625" y="1815721"/>
                </a:lnTo>
                <a:lnTo>
                  <a:pt x="0" y="1815721"/>
                </a:lnTo>
                <a:close/>
              </a:path>
            </a:pathLst>
          </a:custGeom>
        </p:spPr>
      </p:pic>
    </p:spTree>
    <p:extLst>
      <p:ext uri="{BB962C8B-B14F-4D97-AF65-F5344CB8AC3E}">
        <p14:creationId xmlns:p14="http://schemas.microsoft.com/office/powerpoint/2010/main" val="2872749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lowchart: Manual Input 10">
            <a:extLst>
              <a:ext uri="{FF2B5EF4-FFF2-40B4-BE49-F238E27FC236}">
                <a16:creationId xmlns:a16="http://schemas.microsoft.com/office/drawing/2014/main" id="{F069172F-5FA7-4667-A1A1-85EC0D346ABC}"/>
              </a:ext>
            </a:extLst>
          </p:cNvPr>
          <p:cNvSpPr/>
          <p:nvPr userDrawn="1"/>
        </p:nvSpPr>
        <p:spPr>
          <a:xfrm rot="5400000">
            <a:off x="475204" y="-483051"/>
            <a:ext cx="3407276" cy="43576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1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184 h 10000"/>
              <a:gd name="connsiteX0" fmla="*/ 40 w 10000"/>
              <a:gd name="connsiteY0" fmla="*/ 3697 h 10000"/>
              <a:gd name="connsiteX1" fmla="*/ 10000 w 10000"/>
              <a:gd name="connsiteY1" fmla="*/ 0 h 10000"/>
              <a:gd name="connsiteX2" fmla="*/ 10000 w 10000"/>
              <a:gd name="connsiteY2" fmla="*/ 10000 h 10000"/>
              <a:gd name="connsiteX3" fmla="*/ 0 w 10000"/>
              <a:gd name="connsiteY3" fmla="*/ 10000 h 10000"/>
              <a:gd name="connsiteX4" fmla="*/ 40 w 10000"/>
              <a:gd name="connsiteY4" fmla="*/ 3697 h 10000"/>
              <a:gd name="connsiteX0" fmla="*/ 3 w 10003"/>
              <a:gd name="connsiteY0" fmla="*/ 3071 h 10000"/>
              <a:gd name="connsiteX1" fmla="*/ 10003 w 10003"/>
              <a:gd name="connsiteY1" fmla="*/ 0 h 10000"/>
              <a:gd name="connsiteX2" fmla="*/ 10003 w 10003"/>
              <a:gd name="connsiteY2" fmla="*/ 10000 h 10000"/>
              <a:gd name="connsiteX3" fmla="*/ 3 w 10003"/>
              <a:gd name="connsiteY3" fmla="*/ 10000 h 10000"/>
              <a:gd name="connsiteX4" fmla="*/ 3 w 10003"/>
              <a:gd name="connsiteY4" fmla="*/ 307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3" h="10000">
                <a:moveTo>
                  <a:pt x="3" y="3071"/>
                </a:moveTo>
                <a:lnTo>
                  <a:pt x="10003" y="0"/>
                </a:lnTo>
                <a:lnTo>
                  <a:pt x="10003" y="10000"/>
                </a:lnTo>
                <a:lnTo>
                  <a:pt x="3" y="10000"/>
                </a:lnTo>
                <a:cubicBezTo>
                  <a:pt x="16" y="7899"/>
                  <a:pt x="-10" y="5172"/>
                  <a:pt x="3" y="307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 name="Picture 3">
            <a:extLst>
              <a:ext uri="{FF2B5EF4-FFF2-40B4-BE49-F238E27FC236}">
                <a16:creationId xmlns:a16="http://schemas.microsoft.com/office/drawing/2014/main" id="{8083BB95-090C-4743-9937-666A7E9EC244}"/>
              </a:ext>
            </a:extLst>
          </p:cNvPr>
          <p:cNvPicPr>
            <a:picLocks noChangeAspect="1"/>
          </p:cNvPicPr>
          <p:nvPr userDrawn="1"/>
        </p:nvPicPr>
        <p:blipFill>
          <a:blip r:embed="rId2">
            <a:extLst>
              <a:ext uri="{28A0092B-C50C-407E-A947-70E740481C1C}">
                <a14:useLocalDpi xmlns:a14="http://schemas.microsoft.com/office/drawing/2010/main" val="0"/>
              </a:ext>
            </a:extLst>
          </a:blip>
          <a:srcRect t="15954" r="45708" b="16816"/>
          <a:stretch>
            <a:fillRect/>
          </a:stretch>
        </p:blipFill>
        <p:spPr>
          <a:xfrm>
            <a:off x="1" y="1094096"/>
            <a:ext cx="6619255" cy="4610669"/>
          </a:xfrm>
          <a:custGeom>
            <a:avLst/>
            <a:gdLst>
              <a:gd name="connsiteX0" fmla="*/ 4782814 w 6619255"/>
              <a:gd name="connsiteY0" fmla="*/ 2386084 h 4610669"/>
              <a:gd name="connsiteX1" fmla="*/ 6619255 w 6619255"/>
              <a:gd name="connsiteY1" fmla="*/ 2386084 h 4610669"/>
              <a:gd name="connsiteX2" fmla="*/ 5701034 w 6619255"/>
              <a:gd name="connsiteY2" fmla="*/ 4610669 h 4610669"/>
              <a:gd name="connsiteX3" fmla="*/ 4534878 w 6619255"/>
              <a:gd name="connsiteY3" fmla="*/ 2386084 h 4610669"/>
              <a:gd name="connsiteX4" fmla="*/ 5453098 w 6619255"/>
              <a:gd name="connsiteY4" fmla="*/ 4610669 h 4610669"/>
              <a:gd name="connsiteX5" fmla="*/ 3616656 w 6619255"/>
              <a:gd name="connsiteY5" fmla="*/ 4610669 h 4610669"/>
              <a:gd name="connsiteX6" fmla="*/ 5642622 w 6619255"/>
              <a:gd name="connsiteY6" fmla="*/ 0 h 4610669"/>
              <a:gd name="connsiteX7" fmla="*/ 6560843 w 6619255"/>
              <a:gd name="connsiteY7" fmla="*/ 2224585 h 4610669"/>
              <a:gd name="connsiteX8" fmla="*/ 4724401 w 6619255"/>
              <a:gd name="connsiteY8" fmla="*/ 2224585 h 4610669"/>
              <a:gd name="connsiteX9" fmla="*/ 3616657 w 6619255"/>
              <a:gd name="connsiteY9" fmla="*/ 0 h 4610669"/>
              <a:gd name="connsiteX10" fmla="*/ 5453099 w 6619255"/>
              <a:gd name="connsiteY10" fmla="*/ 0 h 4610669"/>
              <a:gd name="connsiteX11" fmla="*/ 4534878 w 6619255"/>
              <a:gd name="connsiteY11" fmla="*/ 2224585 h 4610669"/>
              <a:gd name="connsiteX12" fmla="*/ 0 w 6619255"/>
              <a:gd name="connsiteY12" fmla="*/ 0 h 4610669"/>
              <a:gd name="connsiteX13" fmla="*/ 3471990 w 6619255"/>
              <a:gd name="connsiteY13" fmla="*/ 0 h 4610669"/>
              <a:gd name="connsiteX14" fmla="*/ 4339988 w 6619255"/>
              <a:gd name="connsiteY14" fmla="*/ 2305334 h 4610669"/>
              <a:gd name="connsiteX15" fmla="*/ 3471990 w 6619255"/>
              <a:gd name="connsiteY15" fmla="*/ 4610669 h 4610669"/>
              <a:gd name="connsiteX16" fmla="*/ 0 w 6619255"/>
              <a:gd name="connsiteY16" fmla="*/ 4610669 h 461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19255" h="4610669">
                <a:moveTo>
                  <a:pt x="4782814" y="2386084"/>
                </a:moveTo>
                <a:lnTo>
                  <a:pt x="6619255" y="2386084"/>
                </a:lnTo>
                <a:lnTo>
                  <a:pt x="5701034" y="4610669"/>
                </a:lnTo>
                <a:close/>
                <a:moveTo>
                  <a:pt x="4534878" y="2386084"/>
                </a:moveTo>
                <a:lnTo>
                  <a:pt x="5453098" y="4610669"/>
                </a:lnTo>
                <a:lnTo>
                  <a:pt x="3616656" y="4610669"/>
                </a:lnTo>
                <a:close/>
                <a:moveTo>
                  <a:pt x="5642622" y="0"/>
                </a:moveTo>
                <a:lnTo>
                  <a:pt x="6560843" y="2224585"/>
                </a:lnTo>
                <a:lnTo>
                  <a:pt x="4724401" y="2224585"/>
                </a:lnTo>
                <a:close/>
                <a:moveTo>
                  <a:pt x="3616657" y="0"/>
                </a:moveTo>
                <a:lnTo>
                  <a:pt x="5453099" y="0"/>
                </a:lnTo>
                <a:lnTo>
                  <a:pt x="4534878" y="2224585"/>
                </a:lnTo>
                <a:close/>
                <a:moveTo>
                  <a:pt x="0" y="0"/>
                </a:moveTo>
                <a:lnTo>
                  <a:pt x="3471990" y="0"/>
                </a:lnTo>
                <a:lnTo>
                  <a:pt x="4339988" y="2305334"/>
                </a:lnTo>
                <a:lnTo>
                  <a:pt x="3471990" y="4610669"/>
                </a:lnTo>
                <a:lnTo>
                  <a:pt x="0" y="4610669"/>
                </a:lnTo>
                <a:close/>
              </a:path>
            </a:pathLst>
          </a:custGeom>
        </p:spPr>
      </p:pic>
    </p:spTree>
    <p:extLst>
      <p:ext uri="{BB962C8B-B14F-4D97-AF65-F5344CB8AC3E}">
        <p14:creationId xmlns:p14="http://schemas.microsoft.com/office/powerpoint/2010/main" val="3404256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044441-8E1B-4353-90AC-01860976A6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Rectangle 11">
            <a:extLst>
              <a:ext uri="{FF2B5EF4-FFF2-40B4-BE49-F238E27FC236}">
                <a16:creationId xmlns:a16="http://schemas.microsoft.com/office/drawing/2014/main" id="{A00025C2-E056-46BA-AE74-0D6847911FBC}"/>
              </a:ext>
            </a:extLst>
          </p:cNvPr>
          <p:cNvSpPr/>
          <p:nvPr userDrawn="1"/>
        </p:nvSpPr>
        <p:spPr>
          <a:xfrm>
            <a:off x="0" y="0"/>
            <a:ext cx="12192000" cy="6858000"/>
          </a:xfrm>
          <a:prstGeom prst="rect">
            <a:avLst/>
          </a:prstGeom>
          <a:gradFill>
            <a:gsLst>
              <a:gs pos="0">
                <a:schemeClr val="accent1">
                  <a:alpha val="90000"/>
                </a:schemeClr>
              </a:gs>
              <a:gs pos="100000">
                <a:schemeClr val="accent2">
                  <a:alpha val="9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Freeform: Shape 6">
            <a:extLst>
              <a:ext uri="{FF2B5EF4-FFF2-40B4-BE49-F238E27FC236}">
                <a16:creationId xmlns:a16="http://schemas.microsoft.com/office/drawing/2014/main" id="{20F97E4C-4F04-4CE7-9341-6455729BFAAB}"/>
              </a:ext>
            </a:extLst>
          </p:cNvPr>
          <p:cNvSpPr/>
          <p:nvPr userDrawn="1"/>
        </p:nvSpPr>
        <p:spPr>
          <a:xfrm>
            <a:off x="1168168" y="1007808"/>
            <a:ext cx="2421192" cy="2421192"/>
          </a:xfrm>
          <a:custGeom>
            <a:avLst/>
            <a:gdLst>
              <a:gd name="connsiteX0" fmla="*/ 1210596 w 2421192"/>
              <a:gd name="connsiteY0" fmla="*/ 0 h 2421192"/>
              <a:gd name="connsiteX1" fmla="*/ 2421192 w 2421192"/>
              <a:gd name="connsiteY1" fmla="*/ 1210596 h 2421192"/>
              <a:gd name="connsiteX2" fmla="*/ 1210596 w 2421192"/>
              <a:gd name="connsiteY2" fmla="*/ 2421192 h 2421192"/>
              <a:gd name="connsiteX3" fmla="*/ 0 w 2421192"/>
              <a:gd name="connsiteY3" fmla="*/ 1210596 h 2421192"/>
              <a:gd name="connsiteX4" fmla="*/ 1210596 w 2421192"/>
              <a:gd name="connsiteY4" fmla="*/ 0 h 242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192" h="2421192">
                <a:moveTo>
                  <a:pt x="1210596" y="0"/>
                </a:moveTo>
                <a:cubicBezTo>
                  <a:pt x="1879190" y="0"/>
                  <a:pt x="2421192" y="542002"/>
                  <a:pt x="2421192" y="1210596"/>
                </a:cubicBezTo>
                <a:cubicBezTo>
                  <a:pt x="2421192" y="1879190"/>
                  <a:pt x="1879190" y="2421192"/>
                  <a:pt x="1210596" y="2421192"/>
                </a:cubicBezTo>
                <a:cubicBezTo>
                  <a:pt x="542002" y="2421192"/>
                  <a:pt x="0" y="1879190"/>
                  <a:pt x="0" y="1210596"/>
                </a:cubicBezTo>
                <a:cubicBezTo>
                  <a:pt x="0" y="542002"/>
                  <a:pt x="542002" y="0"/>
                  <a:pt x="1210596" y="0"/>
                </a:cubicBezTo>
                <a:close/>
              </a:path>
            </a:pathLst>
          </a:custGeom>
          <a:solidFill>
            <a:schemeClr val="bg1"/>
          </a:solidFill>
          <a:ln>
            <a:noFill/>
          </a:ln>
          <a:effectLst>
            <a:outerShdw blurRad="254000" dist="50800" dir="5400000" sx="102000" sy="102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0">
            <a:extLst>
              <a:ext uri="{FF2B5EF4-FFF2-40B4-BE49-F238E27FC236}">
                <a16:creationId xmlns:a16="http://schemas.microsoft.com/office/drawing/2014/main" id="{68B7599A-AFA2-41B3-B079-419444E2E726}"/>
              </a:ext>
            </a:extLst>
          </p:cNvPr>
          <p:cNvSpPr/>
          <p:nvPr userDrawn="1"/>
        </p:nvSpPr>
        <p:spPr>
          <a:xfrm>
            <a:off x="3827701" y="1226592"/>
            <a:ext cx="2611046" cy="4404813"/>
          </a:xfrm>
          <a:prstGeom prst="roundRect">
            <a:avLst>
              <a:gd name="adj" fmla="val 93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9">
            <a:extLst>
              <a:ext uri="{FF2B5EF4-FFF2-40B4-BE49-F238E27FC236}">
                <a16:creationId xmlns:a16="http://schemas.microsoft.com/office/drawing/2014/main" id="{9703B4A5-AF88-41F4-9D4B-1EC2F2F843CD}"/>
              </a:ext>
            </a:extLst>
          </p:cNvPr>
          <p:cNvSpPr/>
          <p:nvPr userDrawn="1"/>
        </p:nvSpPr>
        <p:spPr>
          <a:xfrm>
            <a:off x="700089" y="597089"/>
            <a:ext cx="3357349" cy="5663821"/>
          </a:xfrm>
          <a:prstGeom prst="roundRect">
            <a:avLst>
              <a:gd name="adj" fmla="val 9350"/>
            </a:avLst>
          </a:prstGeom>
          <a:solidFill>
            <a:schemeClr val="bg1"/>
          </a:solidFill>
          <a:ln>
            <a:noFill/>
          </a:ln>
          <a:effectLst>
            <a:outerShdw blurRad="381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a:extLst>
              <a:ext uri="{FF2B5EF4-FFF2-40B4-BE49-F238E27FC236}">
                <a16:creationId xmlns:a16="http://schemas.microsoft.com/office/drawing/2014/main" id="{9392904D-B012-4A28-818F-B97E0B1B40D1}"/>
              </a:ext>
            </a:extLst>
          </p:cNvPr>
          <p:cNvPicPr>
            <a:picLocks noChangeAspect="1"/>
          </p:cNvPicPr>
          <p:nvPr userDrawn="1"/>
        </p:nvPicPr>
        <p:blipFill>
          <a:blip r:embed="rId2">
            <a:extLst>
              <a:ext uri="{28A0092B-C50C-407E-A947-70E740481C1C}">
                <a14:useLocalDpi xmlns:a14="http://schemas.microsoft.com/office/drawing/2010/main" val="0"/>
              </a:ext>
            </a:extLst>
          </a:blip>
          <a:srcRect l="9581" t="14695" r="70560" b="50000"/>
          <a:stretch>
            <a:fillRect/>
          </a:stretch>
        </p:blipFill>
        <p:spPr>
          <a:xfrm>
            <a:off x="1168168" y="1007808"/>
            <a:ext cx="2421192" cy="2421192"/>
          </a:xfrm>
          <a:custGeom>
            <a:avLst/>
            <a:gdLst>
              <a:gd name="connsiteX0" fmla="*/ 1210596 w 2421192"/>
              <a:gd name="connsiteY0" fmla="*/ 0 h 2421192"/>
              <a:gd name="connsiteX1" fmla="*/ 2421192 w 2421192"/>
              <a:gd name="connsiteY1" fmla="*/ 1210596 h 2421192"/>
              <a:gd name="connsiteX2" fmla="*/ 1210596 w 2421192"/>
              <a:gd name="connsiteY2" fmla="*/ 2421192 h 2421192"/>
              <a:gd name="connsiteX3" fmla="*/ 0 w 2421192"/>
              <a:gd name="connsiteY3" fmla="*/ 1210596 h 2421192"/>
              <a:gd name="connsiteX4" fmla="*/ 1210596 w 2421192"/>
              <a:gd name="connsiteY4" fmla="*/ 0 h 242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192" h="2421192">
                <a:moveTo>
                  <a:pt x="1210596" y="0"/>
                </a:moveTo>
                <a:cubicBezTo>
                  <a:pt x="1879190" y="0"/>
                  <a:pt x="2421192" y="542002"/>
                  <a:pt x="2421192" y="1210596"/>
                </a:cubicBezTo>
                <a:cubicBezTo>
                  <a:pt x="2421192" y="1879190"/>
                  <a:pt x="1879190" y="2421192"/>
                  <a:pt x="1210596" y="2421192"/>
                </a:cubicBezTo>
                <a:cubicBezTo>
                  <a:pt x="542003" y="2421192"/>
                  <a:pt x="0" y="1879190"/>
                  <a:pt x="0" y="1210596"/>
                </a:cubicBezTo>
                <a:cubicBezTo>
                  <a:pt x="0" y="542002"/>
                  <a:pt x="542003" y="0"/>
                  <a:pt x="1210596" y="0"/>
                </a:cubicBezTo>
                <a:close/>
              </a:path>
            </a:pathLst>
          </a:custGeom>
        </p:spPr>
      </p:pic>
    </p:spTree>
    <p:extLst>
      <p:ext uri="{BB962C8B-B14F-4D97-AF65-F5344CB8AC3E}">
        <p14:creationId xmlns:p14="http://schemas.microsoft.com/office/powerpoint/2010/main" val="997728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6C4A06-A1FB-4161-ABC5-94162615871B}"/>
              </a:ext>
            </a:extLst>
          </p:cNvPr>
          <p:cNvPicPr>
            <a:picLocks noChangeAspect="1"/>
          </p:cNvPicPr>
          <p:nvPr userDrawn="1"/>
        </p:nvPicPr>
        <p:blipFill>
          <a:blip r:embed="rId2">
            <a:extLst>
              <a:ext uri="{28A0092B-C50C-407E-A947-70E740481C1C}">
                <a14:useLocalDpi xmlns:a14="http://schemas.microsoft.com/office/drawing/2010/main" val="0"/>
              </a:ext>
            </a:extLst>
          </a:blip>
          <a:srcRect b="38109"/>
          <a:stretch>
            <a:fillRect/>
          </a:stretch>
        </p:blipFill>
        <p:spPr>
          <a:xfrm>
            <a:off x="0" y="2"/>
            <a:ext cx="12192000" cy="4244453"/>
          </a:xfrm>
          <a:custGeom>
            <a:avLst/>
            <a:gdLst>
              <a:gd name="connsiteX0" fmla="*/ 0 w 12192000"/>
              <a:gd name="connsiteY0" fmla="*/ 0 h 4244453"/>
              <a:gd name="connsiteX1" fmla="*/ 12192000 w 12192000"/>
              <a:gd name="connsiteY1" fmla="*/ 0 h 4244453"/>
              <a:gd name="connsiteX2" fmla="*/ 12192000 w 12192000"/>
              <a:gd name="connsiteY2" fmla="*/ 4244453 h 4244453"/>
              <a:gd name="connsiteX3" fmla="*/ 0 w 12192000"/>
              <a:gd name="connsiteY3" fmla="*/ 4244453 h 4244453"/>
            </a:gdLst>
            <a:ahLst/>
            <a:cxnLst>
              <a:cxn ang="0">
                <a:pos x="connsiteX0" y="connsiteY0"/>
              </a:cxn>
              <a:cxn ang="0">
                <a:pos x="connsiteX1" y="connsiteY1"/>
              </a:cxn>
              <a:cxn ang="0">
                <a:pos x="connsiteX2" y="connsiteY2"/>
              </a:cxn>
              <a:cxn ang="0">
                <a:pos x="connsiteX3" y="connsiteY3"/>
              </a:cxn>
            </a:cxnLst>
            <a:rect l="l" t="t" r="r" b="b"/>
            <a:pathLst>
              <a:path w="12192000" h="4244453">
                <a:moveTo>
                  <a:pt x="0" y="0"/>
                </a:moveTo>
                <a:lnTo>
                  <a:pt x="12192000" y="0"/>
                </a:lnTo>
                <a:lnTo>
                  <a:pt x="12192000" y="4244453"/>
                </a:lnTo>
                <a:lnTo>
                  <a:pt x="0" y="4244453"/>
                </a:lnTo>
                <a:close/>
              </a:path>
            </a:pathLst>
          </a:custGeom>
        </p:spPr>
      </p:pic>
    </p:spTree>
    <p:extLst>
      <p:ext uri="{BB962C8B-B14F-4D97-AF65-F5344CB8AC3E}">
        <p14:creationId xmlns:p14="http://schemas.microsoft.com/office/powerpoint/2010/main" val="3457240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39353F3-18F4-48AE-8484-DF680CF41883}"/>
              </a:ext>
            </a:extLst>
          </p:cNvPr>
          <p:cNvGrpSpPr/>
          <p:nvPr userDrawn="1"/>
        </p:nvGrpSpPr>
        <p:grpSpPr>
          <a:xfrm>
            <a:off x="6113931" y="-549060"/>
            <a:ext cx="6078069" cy="7925065"/>
            <a:chOff x="6113931" y="-740129"/>
            <a:chExt cx="6078069" cy="7925065"/>
          </a:xfrm>
          <a:gradFill>
            <a:gsLst>
              <a:gs pos="0">
                <a:schemeClr val="accent1">
                  <a:alpha val="70000"/>
                </a:schemeClr>
              </a:gs>
              <a:gs pos="100000">
                <a:schemeClr val="accent5"/>
              </a:gs>
            </a:gsLst>
            <a:lin ang="2700000" scaled="1"/>
          </a:gradFill>
        </p:grpSpPr>
        <p:sp>
          <p:nvSpPr>
            <p:cNvPr id="9" name="Donut 5">
              <a:extLst>
                <a:ext uri="{FF2B5EF4-FFF2-40B4-BE49-F238E27FC236}">
                  <a16:creationId xmlns:a16="http://schemas.microsoft.com/office/drawing/2014/main" id="{7AD4ABE2-336F-42E6-A1B7-E18F60984D6B}"/>
                </a:ext>
              </a:extLst>
            </p:cNvPr>
            <p:cNvSpPr/>
            <p:nvPr/>
          </p:nvSpPr>
          <p:spPr>
            <a:xfrm>
              <a:off x="6113931" y="2824211"/>
              <a:ext cx="4360725" cy="4360725"/>
            </a:xfrm>
            <a:prstGeom prst="donut">
              <a:avLst>
                <a:gd name="adj" fmla="val 144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0" name="Donut 3">
              <a:extLst>
                <a:ext uri="{FF2B5EF4-FFF2-40B4-BE49-F238E27FC236}">
                  <a16:creationId xmlns:a16="http://schemas.microsoft.com/office/drawing/2014/main" id="{F736F846-D403-46C4-B902-D7BF69B0B295}"/>
                </a:ext>
              </a:extLst>
            </p:cNvPr>
            <p:cNvSpPr/>
            <p:nvPr/>
          </p:nvSpPr>
          <p:spPr>
            <a:xfrm>
              <a:off x="7831275" y="-740129"/>
              <a:ext cx="4360725" cy="4360725"/>
            </a:xfrm>
            <a:prstGeom prst="donut">
              <a:avLst>
                <a:gd name="adj" fmla="val 144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grpSp>
      <p:sp>
        <p:nvSpPr>
          <p:cNvPr id="5" name="Freeform: Shape 4">
            <a:extLst>
              <a:ext uri="{FF2B5EF4-FFF2-40B4-BE49-F238E27FC236}">
                <a16:creationId xmlns:a16="http://schemas.microsoft.com/office/drawing/2014/main" id="{F2F9F0D0-10C8-4768-A11B-D94FF7D30D7E}"/>
              </a:ext>
            </a:extLst>
          </p:cNvPr>
          <p:cNvSpPr/>
          <p:nvPr userDrawn="1"/>
        </p:nvSpPr>
        <p:spPr>
          <a:xfrm>
            <a:off x="6646457" y="1228296"/>
            <a:ext cx="4531057" cy="4531057"/>
          </a:xfrm>
          <a:custGeom>
            <a:avLst/>
            <a:gdLst>
              <a:gd name="connsiteX0" fmla="*/ 2265529 w 4531057"/>
              <a:gd name="connsiteY0" fmla="*/ 0 h 4531057"/>
              <a:gd name="connsiteX1" fmla="*/ 4531057 w 4531057"/>
              <a:gd name="connsiteY1" fmla="*/ 2265529 h 4531057"/>
              <a:gd name="connsiteX2" fmla="*/ 2265529 w 4531057"/>
              <a:gd name="connsiteY2" fmla="*/ 4531057 h 4531057"/>
              <a:gd name="connsiteX3" fmla="*/ 0 w 4531057"/>
              <a:gd name="connsiteY3" fmla="*/ 2265529 h 4531057"/>
              <a:gd name="connsiteX4" fmla="*/ 2265529 w 4531057"/>
              <a:gd name="connsiteY4" fmla="*/ 0 h 453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057" h="4531057">
                <a:moveTo>
                  <a:pt x="2265529" y="0"/>
                </a:moveTo>
                <a:cubicBezTo>
                  <a:pt x="3516745" y="0"/>
                  <a:pt x="4531057" y="1014312"/>
                  <a:pt x="4531057" y="2265529"/>
                </a:cubicBezTo>
                <a:cubicBezTo>
                  <a:pt x="4531057" y="3516745"/>
                  <a:pt x="3516745" y="4531057"/>
                  <a:pt x="2265529" y="4531057"/>
                </a:cubicBezTo>
                <a:cubicBezTo>
                  <a:pt x="1014312" y="4531057"/>
                  <a:pt x="0" y="3516745"/>
                  <a:pt x="0" y="2265529"/>
                </a:cubicBezTo>
                <a:cubicBezTo>
                  <a:pt x="0" y="1014312"/>
                  <a:pt x="1014312" y="0"/>
                  <a:pt x="2265529" y="0"/>
                </a:cubicBezTo>
                <a:close/>
              </a:path>
            </a:pathLst>
          </a:custGeom>
          <a:solidFill>
            <a:schemeClr val="bg1"/>
          </a:solidFill>
          <a:ln>
            <a:noFill/>
          </a:ln>
          <a:effectLst>
            <a:outerShdw blurRad="508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149AC79-5E68-4AF0-B56F-6A8FDBC7849F}"/>
              </a:ext>
            </a:extLst>
          </p:cNvPr>
          <p:cNvPicPr>
            <a:picLocks noChangeAspect="1"/>
          </p:cNvPicPr>
          <p:nvPr userDrawn="1"/>
        </p:nvPicPr>
        <p:blipFill>
          <a:blip r:embed="rId2">
            <a:extLst>
              <a:ext uri="{28A0092B-C50C-407E-A947-70E740481C1C}">
                <a14:useLocalDpi xmlns:a14="http://schemas.microsoft.com/office/drawing/2010/main" val="0"/>
              </a:ext>
            </a:extLst>
          </a:blip>
          <a:srcRect l="54515" t="17910" r="8321" b="16020"/>
          <a:stretch>
            <a:fillRect/>
          </a:stretch>
        </p:blipFill>
        <p:spPr>
          <a:xfrm>
            <a:off x="6646459" y="1228297"/>
            <a:ext cx="4531057" cy="4531057"/>
          </a:xfrm>
          <a:custGeom>
            <a:avLst/>
            <a:gdLst>
              <a:gd name="connsiteX0" fmla="*/ 2265528 w 4531057"/>
              <a:gd name="connsiteY0" fmla="*/ 0 h 4531057"/>
              <a:gd name="connsiteX1" fmla="*/ 4531057 w 4531057"/>
              <a:gd name="connsiteY1" fmla="*/ 2265529 h 4531057"/>
              <a:gd name="connsiteX2" fmla="*/ 2265528 w 4531057"/>
              <a:gd name="connsiteY2" fmla="*/ 4531057 h 4531057"/>
              <a:gd name="connsiteX3" fmla="*/ 0 w 4531057"/>
              <a:gd name="connsiteY3" fmla="*/ 2265529 h 4531057"/>
              <a:gd name="connsiteX4" fmla="*/ 2265528 w 4531057"/>
              <a:gd name="connsiteY4" fmla="*/ 0 h 453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057" h="4531057">
                <a:moveTo>
                  <a:pt x="2265528" y="0"/>
                </a:moveTo>
                <a:cubicBezTo>
                  <a:pt x="3516745" y="0"/>
                  <a:pt x="4531057" y="1014312"/>
                  <a:pt x="4531057" y="2265529"/>
                </a:cubicBezTo>
                <a:cubicBezTo>
                  <a:pt x="4531057" y="3516745"/>
                  <a:pt x="3516745" y="4531057"/>
                  <a:pt x="2265528" y="4531057"/>
                </a:cubicBezTo>
                <a:cubicBezTo>
                  <a:pt x="1014312" y="4531057"/>
                  <a:pt x="0" y="3516745"/>
                  <a:pt x="0" y="2265529"/>
                </a:cubicBezTo>
                <a:cubicBezTo>
                  <a:pt x="0" y="1014312"/>
                  <a:pt x="1014312" y="0"/>
                  <a:pt x="2265528" y="0"/>
                </a:cubicBezTo>
                <a:close/>
              </a:path>
            </a:pathLst>
          </a:custGeom>
        </p:spPr>
      </p:pic>
    </p:spTree>
    <p:extLst>
      <p:ext uri="{BB962C8B-B14F-4D97-AF65-F5344CB8AC3E}">
        <p14:creationId xmlns:p14="http://schemas.microsoft.com/office/powerpoint/2010/main" val="3750242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1AF27C-0608-4E5E-ACBF-3D25ED9190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Tree>
    <p:extLst>
      <p:ext uri="{BB962C8B-B14F-4D97-AF65-F5344CB8AC3E}">
        <p14:creationId xmlns:p14="http://schemas.microsoft.com/office/powerpoint/2010/main" val="1094635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982793-C3AC-4A7E-A739-5D260C26B923}"/>
              </a:ext>
            </a:extLst>
          </p:cNvPr>
          <p:cNvPicPr>
            <a:picLocks noChangeAspect="1"/>
          </p:cNvPicPr>
          <p:nvPr userDrawn="1"/>
        </p:nvPicPr>
        <p:blipFill>
          <a:blip r:embed="rId2">
            <a:extLst>
              <a:ext uri="{28A0092B-C50C-407E-A947-70E740481C1C}">
                <a14:useLocalDpi xmlns:a14="http://schemas.microsoft.com/office/drawing/2010/main" val="0"/>
              </a:ext>
            </a:extLst>
          </a:blip>
          <a:srcRect l="5880" t="13558" r="50520" b="12081"/>
          <a:stretch>
            <a:fillRect/>
          </a:stretch>
        </p:blipFill>
        <p:spPr>
          <a:xfrm>
            <a:off x="716862" y="929801"/>
            <a:ext cx="5315711" cy="5099698"/>
          </a:xfrm>
          <a:custGeom>
            <a:avLst/>
            <a:gdLst>
              <a:gd name="connsiteX0" fmla="*/ 2435588 w 5315711"/>
              <a:gd name="connsiteY0" fmla="*/ 3783183 h 5099698"/>
              <a:gd name="connsiteX1" fmla="*/ 2458497 w 5315711"/>
              <a:gd name="connsiteY1" fmla="*/ 3783658 h 5099698"/>
              <a:gd name="connsiteX2" fmla="*/ 2481161 w 5315711"/>
              <a:gd name="connsiteY2" fmla="*/ 3785350 h 5099698"/>
              <a:gd name="connsiteX3" fmla="*/ 2503337 w 5315711"/>
              <a:gd name="connsiteY3" fmla="*/ 3788018 h 5099698"/>
              <a:gd name="connsiteX4" fmla="*/ 2526244 w 5315711"/>
              <a:gd name="connsiteY4" fmla="*/ 3791904 h 5099698"/>
              <a:gd name="connsiteX5" fmla="*/ 2548664 w 5315711"/>
              <a:gd name="connsiteY5" fmla="*/ 3796765 h 5099698"/>
              <a:gd name="connsiteX6" fmla="*/ 2571082 w 5315711"/>
              <a:gd name="connsiteY6" fmla="*/ 3802601 h 5099698"/>
              <a:gd name="connsiteX7" fmla="*/ 2592767 w 5315711"/>
              <a:gd name="connsiteY7" fmla="*/ 3809657 h 5099698"/>
              <a:gd name="connsiteX8" fmla="*/ 2614211 w 5315711"/>
              <a:gd name="connsiteY8" fmla="*/ 3817442 h 5099698"/>
              <a:gd name="connsiteX9" fmla="*/ 2635651 w 5315711"/>
              <a:gd name="connsiteY9" fmla="*/ 3827178 h 5099698"/>
              <a:gd name="connsiteX10" fmla="*/ 2656605 w 5315711"/>
              <a:gd name="connsiteY10" fmla="*/ 3836914 h 5099698"/>
              <a:gd name="connsiteX11" fmla="*/ 2677070 w 5315711"/>
              <a:gd name="connsiteY11" fmla="*/ 3848113 h 5099698"/>
              <a:gd name="connsiteX12" fmla="*/ 2696803 w 5315711"/>
              <a:gd name="connsiteY12" fmla="*/ 3861019 h 5099698"/>
              <a:gd name="connsiteX13" fmla="*/ 2716293 w 5315711"/>
              <a:gd name="connsiteY13" fmla="*/ 3874655 h 5099698"/>
              <a:gd name="connsiteX14" fmla="*/ 2735050 w 5315711"/>
              <a:gd name="connsiteY14" fmla="*/ 3889024 h 5099698"/>
              <a:gd name="connsiteX15" fmla="*/ 2753807 w 5315711"/>
              <a:gd name="connsiteY15" fmla="*/ 3904854 h 5099698"/>
              <a:gd name="connsiteX16" fmla="*/ 2771345 w 5315711"/>
              <a:gd name="connsiteY16" fmla="*/ 3921416 h 5099698"/>
              <a:gd name="connsiteX17" fmla="*/ 2787907 w 5315711"/>
              <a:gd name="connsiteY17" fmla="*/ 3938954 h 5099698"/>
              <a:gd name="connsiteX18" fmla="*/ 2803737 w 5315711"/>
              <a:gd name="connsiteY18" fmla="*/ 3957711 h 5099698"/>
              <a:gd name="connsiteX19" fmla="*/ 2818106 w 5315711"/>
              <a:gd name="connsiteY19" fmla="*/ 3976468 h 5099698"/>
              <a:gd name="connsiteX20" fmla="*/ 2831742 w 5315711"/>
              <a:gd name="connsiteY20" fmla="*/ 3995957 h 5099698"/>
              <a:gd name="connsiteX21" fmla="*/ 2844647 w 5315711"/>
              <a:gd name="connsiteY21" fmla="*/ 4015691 h 5099698"/>
              <a:gd name="connsiteX22" fmla="*/ 2855603 w 5315711"/>
              <a:gd name="connsiteY22" fmla="*/ 4035912 h 5099698"/>
              <a:gd name="connsiteX23" fmla="*/ 2865826 w 5315711"/>
              <a:gd name="connsiteY23" fmla="*/ 4057353 h 5099698"/>
              <a:gd name="connsiteX24" fmla="*/ 2875319 w 5315711"/>
              <a:gd name="connsiteY24" fmla="*/ 4078550 h 5099698"/>
              <a:gd name="connsiteX25" fmla="*/ 2883104 w 5315711"/>
              <a:gd name="connsiteY25" fmla="*/ 4099994 h 5099698"/>
              <a:gd name="connsiteX26" fmla="*/ 2890160 w 5315711"/>
              <a:gd name="connsiteY26" fmla="*/ 4121679 h 5099698"/>
              <a:gd name="connsiteX27" fmla="*/ 2895996 w 5315711"/>
              <a:gd name="connsiteY27" fmla="*/ 4144097 h 5099698"/>
              <a:gd name="connsiteX28" fmla="*/ 2900857 w 5315711"/>
              <a:gd name="connsiteY28" fmla="*/ 4166517 h 5099698"/>
              <a:gd name="connsiteX29" fmla="*/ 2904743 w 5315711"/>
              <a:gd name="connsiteY29" fmla="*/ 4189424 h 5099698"/>
              <a:gd name="connsiteX30" fmla="*/ 2907411 w 5315711"/>
              <a:gd name="connsiteY30" fmla="*/ 4211600 h 5099698"/>
              <a:gd name="connsiteX31" fmla="*/ 2909103 w 5315711"/>
              <a:gd name="connsiteY31" fmla="*/ 4234264 h 5099698"/>
              <a:gd name="connsiteX32" fmla="*/ 2909578 w 5315711"/>
              <a:gd name="connsiteY32" fmla="*/ 4257173 h 5099698"/>
              <a:gd name="connsiteX33" fmla="*/ 2909076 w 5315711"/>
              <a:gd name="connsiteY33" fmla="*/ 4280083 h 5099698"/>
              <a:gd name="connsiteX34" fmla="*/ 2907601 w 5315711"/>
              <a:gd name="connsiteY34" fmla="*/ 4302992 h 5099698"/>
              <a:gd name="connsiteX35" fmla="*/ 2904663 w 5315711"/>
              <a:gd name="connsiteY35" fmla="*/ 4325903 h 5099698"/>
              <a:gd name="connsiteX36" fmla="*/ 2900994 w 5315711"/>
              <a:gd name="connsiteY36" fmla="*/ 4348083 h 5099698"/>
              <a:gd name="connsiteX37" fmla="*/ 2896350 w 5315711"/>
              <a:gd name="connsiteY37" fmla="*/ 4370751 h 5099698"/>
              <a:gd name="connsiteX38" fmla="*/ 2890001 w 5315711"/>
              <a:gd name="connsiteY38" fmla="*/ 4392690 h 5099698"/>
              <a:gd name="connsiteX39" fmla="*/ 2882921 w 5315711"/>
              <a:gd name="connsiteY39" fmla="*/ 4414871 h 5099698"/>
              <a:gd name="connsiteX40" fmla="*/ 2874865 w 5315711"/>
              <a:gd name="connsiteY40" fmla="*/ 4436566 h 5099698"/>
              <a:gd name="connsiteX41" fmla="*/ 2865835 w 5315711"/>
              <a:gd name="connsiteY41" fmla="*/ 4457774 h 5099698"/>
              <a:gd name="connsiteX42" fmla="*/ 2855343 w 5315711"/>
              <a:gd name="connsiteY42" fmla="*/ 4478498 h 5099698"/>
              <a:gd name="connsiteX43" fmla="*/ 2843876 w 5315711"/>
              <a:gd name="connsiteY43" fmla="*/ 4499220 h 5099698"/>
              <a:gd name="connsiteX44" fmla="*/ 2831679 w 5315711"/>
              <a:gd name="connsiteY44" fmla="*/ 4519211 h 5099698"/>
              <a:gd name="connsiteX45" fmla="*/ 2818020 w 5315711"/>
              <a:gd name="connsiteY45" fmla="*/ 4538716 h 5099698"/>
              <a:gd name="connsiteX46" fmla="*/ 2803385 w 5315711"/>
              <a:gd name="connsiteY46" fmla="*/ 4557734 h 5099698"/>
              <a:gd name="connsiteX47" fmla="*/ 2787535 w 5315711"/>
              <a:gd name="connsiteY47" fmla="*/ 4575535 h 5099698"/>
              <a:gd name="connsiteX48" fmla="*/ 2770951 w 5315711"/>
              <a:gd name="connsiteY48" fmla="*/ 4593579 h 5099698"/>
              <a:gd name="connsiteX49" fmla="*/ 2403459 w 5315711"/>
              <a:gd name="connsiteY49" fmla="*/ 4961071 h 5099698"/>
              <a:gd name="connsiteX50" fmla="*/ 2385658 w 5315711"/>
              <a:gd name="connsiteY50" fmla="*/ 4977411 h 5099698"/>
              <a:gd name="connsiteX51" fmla="*/ 2367369 w 5315711"/>
              <a:gd name="connsiteY51" fmla="*/ 4993750 h 5099698"/>
              <a:gd name="connsiteX52" fmla="*/ 2348596 w 5315711"/>
              <a:gd name="connsiteY52" fmla="*/ 5008140 h 5099698"/>
              <a:gd name="connsiteX53" fmla="*/ 2329091 w 5315711"/>
              <a:gd name="connsiteY53" fmla="*/ 5021800 h 5099698"/>
              <a:gd name="connsiteX54" fmla="*/ 2308855 w 5315711"/>
              <a:gd name="connsiteY54" fmla="*/ 5034241 h 5099698"/>
              <a:gd name="connsiteX55" fmla="*/ 2288377 w 5315711"/>
              <a:gd name="connsiteY55" fmla="*/ 5045464 h 5099698"/>
              <a:gd name="connsiteX56" fmla="*/ 2267654 w 5315711"/>
              <a:gd name="connsiteY56" fmla="*/ 5055956 h 5099698"/>
              <a:gd name="connsiteX57" fmla="*/ 2246202 w 5315711"/>
              <a:gd name="connsiteY57" fmla="*/ 5065229 h 5099698"/>
              <a:gd name="connsiteX58" fmla="*/ 2224751 w 5315711"/>
              <a:gd name="connsiteY58" fmla="*/ 5073041 h 5099698"/>
              <a:gd name="connsiteX59" fmla="*/ 2202813 w 5315711"/>
              <a:gd name="connsiteY59" fmla="*/ 5079878 h 5099698"/>
              <a:gd name="connsiteX60" fmla="*/ 2180875 w 5315711"/>
              <a:gd name="connsiteY60" fmla="*/ 5086226 h 5099698"/>
              <a:gd name="connsiteX61" fmla="*/ 2158206 w 5315711"/>
              <a:gd name="connsiteY61" fmla="*/ 5090870 h 5099698"/>
              <a:gd name="connsiteX62" fmla="*/ 2135538 w 5315711"/>
              <a:gd name="connsiteY62" fmla="*/ 5095028 h 5099698"/>
              <a:gd name="connsiteX63" fmla="*/ 2113115 w 5315711"/>
              <a:gd name="connsiteY63" fmla="*/ 5097478 h 5099698"/>
              <a:gd name="connsiteX64" fmla="*/ 2089962 w 5315711"/>
              <a:gd name="connsiteY64" fmla="*/ 5099197 h 5099698"/>
              <a:gd name="connsiteX65" fmla="*/ 2067053 w 5315711"/>
              <a:gd name="connsiteY65" fmla="*/ 5099698 h 5099698"/>
              <a:gd name="connsiteX66" fmla="*/ 2044387 w 5315711"/>
              <a:gd name="connsiteY66" fmla="*/ 5098980 h 5099698"/>
              <a:gd name="connsiteX67" fmla="*/ 2021480 w 5315711"/>
              <a:gd name="connsiteY67" fmla="*/ 5097531 h 5099698"/>
              <a:gd name="connsiteX68" fmla="*/ 1999059 w 5315711"/>
              <a:gd name="connsiteY68" fmla="*/ 5095107 h 5099698"/>
              <a:gd name="connsiteX69" fmla="*/ 1976397 w 5315711"/>
              <a:gd name="connsiteY69" fmla="*/ 5090977 h 5099698"/>
              <a:gd name="connsiteX70" fmla="*/ 1953732 w 5315711"/>
              <a:gd name="connsiteY70" fmla="*/ 5086361 h 5099698"/>
              <a:gd name="connsiteX71" fmla="*/ 1931803 w 5315711"/>
              <a:gd name="connsiteY71" fmla="*/ 5080036 h 5099698"/>
              <a:gd name="connsiteX72" fmla="*/ 1909629 w 5315711"/>
              <a:gd name="connsiteY72" fmla="*/ 5073469 h 5099698"/>
              <a:gd name="connsiteX73" fmla="*/ 1888187 w 5315711"/>
              <a:gd name="connsiteY73" fmla="*/ 5065683 h 5099698"/>
              <a:gd name="connsiteX74" fmla="*/ 1866988 w 5315711"/>
              <a:gd name="connsiteY74" fmla="*/ 5056191 h 5099698"/>
              <a:gd name="connsiteX75" fmla="*/ 1846036 w 5315711"/>
              <a:gd name="connsiteY75" fmla="*/ 5045479 h 5099698"/>
              <a:gd name="connsiteX76" fmla="*/ 1825814 w 5315711"/>
              <a:gd name="connsiteY76" fmla="*/ 5034524 h 5099698"/>
              <a:gd name="connsiteX77" fmla="*/ 1805593 w 5315711"/>
              <a:gd name="connsiteY77" fmla="*/ 5022106 h 5099698"/>
              <a:gd name="connsiteX78" fmla="*/ 1786104 w 5315711"/>
              <a:gd name="connsiteY78" fmla="*/ 5008470 h 5099698"/>
              <a:gd name="connsiteX79" fmla="*/ 1767346 w 5315711"/>
              <a:gd name="connsiteY79" fmla="*/ 4994101 h 5099698"/>
              <a:gd name="connsiteX80" fmla="*/ 1748834 w 5315711"/>
              <a:gd name="connsiteY80" fmla="*/ 4978028 h 5099698"/>
              <a:gd name="connsiteX81" fmla="*/ 1731295 w 5315711"/>
              <a:gd name="connsiteY81" fmla="*/ 4961465 h 5099698"/>
              <a:gd name="connsiteX82" fmla="*/ 1714734 w 5315711"/>
              <a:gd name="connsiteY82" fmla="*/ 4943927 h 5099698"/>
              <a:gd name="connsiteX83" fmla="*/ 1698660 w 5315711"/>
              <a:gd name="connsiteY83" fmla="*/ 4925415 h 5099698"/>
              <a:gd name="connsiteX84" fmla="*/ 1684291 w 5315711"/>
              <a:gd name="connsiteY84" fmla="*/ 4906657 h 5099698"/>
              <a:gd name="connsiteX85" fmla="*/ 1670654 w 5315711"/>
              <a:gd name="connsiteY85" fmla="*/ 4887168 h 5099698"/>
              <a:gd name="connsiteX86" fmla="*/ 1658236 w 5315711"/>
              <a:gd name="connsiteY86" fmla="*/ 4866947 h 5099698"/>
              <a:gd name="connsiteX87" fmla="*/ 1647038 w 5315711"/>
              <a:gd name="connsiteY87" fmla="*/ 4846481 h 5099698"/>
              <a:gd name="connsiteX88" fmla="*/ 1636813 w 5315711"/>
              <a:gd name="connsiteY88" fmla="*/ 4826016 h 5099698"/>
              <a:gd name="connsiteX89" fmla="*/ 1627078 w 5315711"/>
              <a:gd name="connsiteY89" fmla="*/ 4804574 h 5099698"/>
              <a:gd name="connsiteX90" fmla="*/ 1619292 w 5315711"/>
              <a:gd name="connsiteY90" fmla="*/ 4783132 h 5099698"/>
              <a:gd name="connsiteX91" fmla="*/ 1612725 w 5315711"/>
              <a:gd name="connsiteY91" fmla="*/ 4760958 h 5099698"/>
              <a:gd name="connsiteX92" fmla="*/ 1606401 w 5315711"/>
              <a:gd name="connsiteY92" fmla="*/ 4739029 h 5099698"/>
              <a:gd name="connsiteX93" fmla="*/ 1601784 w 5315711"/>
              <a:gd name="connsiteY93" fmla="*/ 4716364 h 5099698"/>
              <a:gd name="connsiteX94" fmla="*/ 1597654 w 5315711"/>
              <a:gd name="connsiteY94" fmla="*/ 4693702 h 5099698"/>
              <a:gd name="connsiteX95" fmla="*/ 1595230 w 5315711"/>
              <a:gd name="connsiteY95" fmla="*/ 4671281 h 5099698"/>
              <a:gd name="connsiteX96" fmla="*/ 1593781 w 5315711"/>
              <a:gd name="connsiteY96" fmla="*/ 4648374 h 5099698"/>
              <a:gd name="connsiteX97" fmla="*/ 1593063 w 5315711"/>
              <a:gd name="connsiteY97" fmla="*/ 4625708 h 5099698"/>
              <a:gd name="connsiteX98" fmla="*/ 1593564 w 5315711"/>
              <a:gd name="connsiteY98" fmla="*/ 4602799 h 5099698"/>
              <a:gd name="connsiteX99" fmla="*/ 1595283 w 5315711"/>
              <a:gd name="connsiteY99" fmla="*/ 4579646 h 5099698"/>
              <a:gd name="connsiteX100" fmla="*/ 1597734 w 5315711"/>
              <a:gd name="connsiteY100" fmla="*/ 4557223 h 5099698"/>
              <a:gd name="connsiteX101" fmla="*/ 1601890 w 5315711"/>
              <a:gd name="connsiteY101" fmla="*/ 4534554 h 5099698"/>
              <a:gd name="connsiteX102" fmla="*/ 1606535 w 5315711"/>
              <a:gd name="connsiteY102" fmla="*/ 4511886 h 5099698"/>
              <a:gd name="connsiteX103" fmla="*/ 1612883 w 5315711"/>
              <a:gd name="connsiteY103" fmla="*/ 4489948 h 5099698"/>
              <a:gd name="connsiteX104" fmla="*/ 1619721 w 5315711"/>
              <a:gd name="connsiteY104" fmla="*/ 4468010 h 5099698"/>
              <a:gd name="connsiteX105" fmla="*/ 1627532 w 5315711"/>
              <a:gd name="connsiteY105" fmla="*/ 4446558 h 5099698"/>
              <a:gd name="connsiteX106" fmla="*/ 1636805 w 5315711"/>
              <a:gd name="connsiteY106" fmla="*/ 4425107 h 5099698"/>
              <a:gd name="connsiteX107" fmla="*/ 1647297 w 5315711"/>
              <a:gd name="connsiteY107" fmla="*/ 4404384 h 5099698"/>
              <a:gd name="connsiteX108" fmla="*/ 1658520 w 5315711"/>
              <a:gd name="connsiteY108" fmla="*/ 4383906 h 5099698"/>
              <a:gd name="connsiteX109" fmla="*/ 1670961 w 5315711"/>
              <a:gd name="connsiteY109" fmla="*/ 4363671 h 5099698"/>
              <a:gd name="connsiteX110" fmla="*/ 1684621 w 5315711"/>
              <a:gd name="connsiteY110" fmla="*/ 4344165 h 5099698"/>
              <a:gd name="connsiteX111" fmla="*/ 1699010 w 5315711"/>
              <a:gd name="connsiteY111" fmla="*/ 4325391 h 5099698"/>
              <a:gd name="connsiteX112" fmla="*/ 1715350 w 5315711"/>
              <a:gd name="connsiteY112" fmla="*/ 4307103 h 5099698"/>
              <a:gd name="connsiteX113" fmla="*/ 1731690 w 5315711"/>
              <a:gd name="connsiteY113" fmla="*/ 4289302 h 5099698"/>
              <a:gd name="connsiteX114" fmla="*/ 2099182 w 5315711"/>
              <a:gd name="connsiteY114" fmla="*/ 3921810 h 5099698"/>
              <a:gd name="connsiteX115" fmla="*/ 2117226 w 5315711"/>
              <a:gd name="connsiteY115" fmla="*/ 3905226 h 5099698"/>
              <a:gd name="connsiteX116" fmla="*/ 2135026 w 5315711"/>
              <a:gd name="connsiteY116" fmla="*/ 3889375 h 5099698"/>
              <a:gd name="connsiteX117" fmla="*/ 2154045 w 5315711"/>
              <a:gd name="connsiteY117" fmla="*/ 3874741 h 5099698"/>
              <a:gd name="connsiteX118" fmla="*/ 2173550 w 5315711"/>
              <a:gd name="connsiteY118" fmla="*/ 3861082 h 5099698"/>
              <a:gd name="connsiteX119" fmla="*/ 2193541 w 5315711"/>
              <a:gd name="connsiteY119" fmla="*/ 3848885 h 5099698"/>
              <a:gd name="connsiteX120" fmla="*/ 2214263 w 5315711"/>
              <a:gd name="connsiteY120" fmla="*/ 3837418 h 5099698"/>
              <a:gd name="connsiteX121" fmla="*/ 2234987 w 5315711"/>
              <a:gd name="connsiteY121" fmla="*/ 3826926 h 5099698"/>
              <a:gd name="connsiteX122" fmla="*/ 2256194 w 5315711"/>
              <a:gd name="connsiteY122" fmla="*/ 3817896 h 5099698"/>
              <a:gd name="connsiteX123" fmla="*/ 2277890 w 5315711"/>
              <a:gd name="connsiteY123" fmla="*/ 3809841 h 5099698"/>
              <a:gd name="connsiteX124" fmla="*/ 2300071 w 5315711"/>
              <a:gd name="connsiteY124" fmla="*/ 3802760 h 5099698"/>
              <a:gd name="connsiteX125" fmla="*/ 2322010 w 5315711"/>
              <a:gd name="connsiteY125" fmla="*/ 3796411 h 5099698"/>
              <a:gd name="connsiteX126" fmla="*/ 2344677 w 5315711"/>
              <a:gd name="connsiteY126" fmla="*/ 3791767 h 5099698"/>
              <a:gd name="connsiteX127" fmla="*/ 2366858 w 5315711"/>
              <a:gd name="connsiteY127" fmla="*/ 3788098 h 5099698"/>
              <a:gd name="connsiteX128" fmla="*/ 2389769 w 5315711"/>
              <a:gd name="connsiteY128" fmla="*/ 3785160 h 5099698"/>
              <a:gd name="connsiteX129" fmla="*/ 2412678 w 5315711"/>
              <a:gd name="connsiteY129" fmla="*/ 3783685 h 5099698"/>
              <a:gd name="connsiteX130" fmla="*/ 4841721 w 5315711"/>
              <a:gd name="connsiteY130" fmla="*/ 1377050 h 5099698"/>
              <a:gd name="connsiteX131" fmla="*/ 4864615 w 5315711"/>
              <a:gd name="connsiteY131" fmla="*/ 1377540 h 5099698"/>
              <a:gd name="connsiteX132" fmla="*/ 4887020 w 5315711"/>
              <a:gd name="connsiteY132" fmla="*/ 1379490 h 5099698"/>
              <a:gd name="connsiteX133" fmla="*/ 4909427 w 5315711"/>
              <a:gd name="connsiteY133" fmla="*/ 1381928 h 5099698"/>
              <a:gd name="connsiteX134" fmla="*/ 4932322 w 5315711"/>
              <a:gd name="connsiteY134" fmla="*/ 1385827 h 5099698"/>
              <a:gd name="connsiteX135" fmla="*/ 4954728 w 5315711"/>
              <a:gd name="connsiteY135" fmla="*/ 1390701 h 5099698"/>
              <a:gd name="connsiteX136" fmla="*/ 4977134 w 5315711"/>
              <a:gd name="connsiteY136" fmla="*/ 1396549 h 5099698"/>
              <a:gd name="connsiteX137" fmla="*/ 4998810 w 5315711"/>
              <a:gd name="connsiteY137" fmla="*/ 1403613 h 5099698"/>
              <a:gd name="connsiteX138" fmla="*/ 5020244 w 5315711"/>
              <a:gd name="connsiteY138" fmla="*/ 1411409 h 5099698"/>
              <a:gd name="connsiteX139" fmla="*/ 5041676 w 5315711"/>
              <a:gd name="connsiteY139" fmla="*/ 1421153 h 5099698"/>
              <a:gd name="connsiteX140" fmla="*/ 5062622 w 5315711"/>
              <a:gd name="connsiteY140" fmla="*/ 1430897 h 5099698"/>
              <a:gd name="connsiteX141" fmla="*/ 5082837 w 5315711"/>
              <a:gd name="connsiteY141" fmla="*/ 1442346 h 5099698"/>
              <a:gd name="connsiteX142" fmla="*/ 5102810 w 5315711"/>
              <a:gd name="connsiteY142" fmla="*/ 1455012 h 5099698"/>
              <a:gd name="connsiteX143" fmla="*/ 5122295 w 5315711"/>
              <a:gd name="connsiteY143" fmla="*/ 1468653 h 5099698"/>
              <a:gd name="connsiteX144" fmla="*/ 5141049 w 5315711"/>
              <a:gd name="connsiteY144" fmla="*/ 1483026 h 5099698"/>
              <a:gd name="connsiteX145" fmla="*/ 5159804 w 5315711"/>
              <a:gd name="connsiteY145" fmla="*/ 1498857 h 5099698"/>
              <a:gd name="connsiteX146" fmla="*/ 5177098 w 5315711"/>
              <a:gd name="connsiteY146" fmla="*/ 1515663 h 5099698"/>
              <a:gd name="connsiteX147" fmla="*/ 5193904 w 5315711"/>
              <a:gd name="connsiteY147" fmla="*/ 1532957 h 5099698"/>
              <a:gd name="connsiteX148" fmla="*/ 5209735 w 5315711"/>
              <a:gd name="connsiteY148" fmla="*/ 1551712 h 5099698"/>
              <a:gd name="connsiteX149" fmla="*/ 5224108 w 5315711"/>
              <a:gd name="connsiteY149" fmla="*/ 1570466 h 5099698"/>
              <a:gd name="connsiteX150" fmla="*/ 5237748 w 5315711"/>
              <a:gd name="connsiteY150" fmla="*/ 1589951 h 5099698"/>
              <a:gd name="connsiteX151" fmla="*/ 5250415 w 5315711"/>
              <a:gd name="connsiteY151" fmla="*/ 1609923 h 5099698"/>
              <a:gd name="connsiteX152" fmla="*/ 5261620 w 5315711"/>
              <a:gd name="connsiteY152" fmla="*/ 1629895 h 5099698"/>
              <a:gd name="connsiteX153" fmla="*/ 5271851 w 5315711"/>
              <a:gd name="connsiteY153" fmla="*/ 1651328 h 5099698"/>
              <a:gd name="connsiteX154" fmla="*/ 5281352 w 5315711"/>
              <a:gd name="connsiteY154" fmla="*/ 1672517 h 5099698"/>
              <a:gd name="connsiteX155" fmla="*/ 5289148 w 5315711"/>
              <a:gd name="connsiteY155" fmla="*/ 1693951 h 5099698"/>
              <a:gd name="connsiteX156" fmla="*/ 5296213 w 5315711"/>
              <a:gd name="connsiteY156" fmla="*/ 1715627 h 5099698"/>
              <a:gd name="connsiteX157" fmla="*/ 5302060 w 5315711"/>
              <a:gd name="connsiteY157" fmla="*/ 1738033 h 5099698"/>
              <a:gd name="connsiteX158" fmla="*/ 5306934 w 5315711"/>
              <a:gd name="connsiteY158" fmla="*/ 1760441 h 5099698"/>
              <a:gd name="connsiteX159" fmla="*/ 5310833 w 5315711"/>
              <a:gd name="connsiteY159" fmla="*/ 1783334 h 5099698"/>
              <a:gd name="connsiteX160" fmla="*/ 5313271 w 5315711"/>
              <a:gd name="connsiteY160" fmla="*/ 1805741 h 5099698"/>
              <a:gd name="connsiteX161" fmla="*/ 5315221 w 5315711"/>
              <a:gd name="connsiteY161" fmla="*/ 1828146 h 5099698"/>
              <a:gd name="connsiteX162" fmla="*/ 5315711 w 5315711"/>
              <a:gd name="connsiteY162" fmla="*/ 1851040 h 5099698"/>
              <a:gd name="connsiteX163" fmla="*/ 5315226 w 5315711"/>
              <a:gd name="connsiteY163" fmla="*/ 1873933 h 5099698"/>
              <a:gd name="connsiteX164" fmla="*/ 5313768 w 5315711"/>
              <a:gd name="connsiteY164" fmla="*/ 1896826 h 5099698"/>
              <a:gd name="connsiteX165" fmla="*/ 5310848 w 5315711"/>
              <a:gd name="connsiteY165" fmla="*/ 1919718 h 5099698"/>
              <a:gd name="connsiteX166" fmla="*/ 5307197 w 5315711"/>
              <a:gd name="connsiteY166" fmla="*/ 1941881 h 5099698"/>
              <a:gd name="connsiteX167" fmla="*/ 5302328 w 5315711"/>
              <a:gd name="connsiteY167" fmla="*/ 1964773 h 5099698"/>
              <a:gd name="connsiteX168" fmla="*/ 5296242 w 5315711"/>
              <a:gd name="connsiteY168" fmla="*/ 1986450 h 5099698"/>
              <a:gd name="connsiteX169" fmla="*/ 5289425 w 5315711"/>
              <a:gd name="connsiteY169" fmla="*/ 2008367 h 5099698"/>
              <a:gd name="connsiteX170" fmla="*/ 5281147 w 5315711"/>
              <a:gd name="connsiteY170" fmla="*/ 2030284 h 5099698"/>
              <a:gd name="connsiteX171" fmla="*/ 5272139 w 5315711"/>
              <a:gd name="connsiteY171" fmla="*/ 2051472 h 5099698"/>
              <a:gd name="connsiteX172" fmla="*/ 5261668 w 5315711"/>
              <a:gd name="connsiteY172" fmla="*/ 2072173 h 5099698"/>
              <a:gd name="connsiteX173" fmla="*/ 5250223 w 5315711"/>
              <a:gd name="connsiteY173" fmla="*/ 2092873 h 5099698"/>
              <a:gd name="connsiteX174" fmla="*/ 5237805 w 5315711"/>
              <a:gd name="connsiteY174" fmla="*/ 2113085 h 5099698"/>
              <a:gd name="connsiteX175" fmla="*/ 5224411 w 5315711"/>
              <a:gd name="connsiteY175" fmla="*/ 2132325 h 5099698"/>
              <a:gd name="connsiteX176" fmla="*/ 5209801 w 5315711"/>
              <a:gd name="connsiteY176" fmla="*/ 2151319 h 5099698"/>
              <a:gd name="connsiteX177" fmla="*/ 5193973 w 5315711"/>
              <a:gd name="connsiteY177" fmla="*/ 2169097 h 5099698"/>
              <a:gd name="connsiteX178" fmla="*/ 5177170 w 5315711"/>
              <a:gd name="connsiteY178" fmla="*/ 2187360 h 5099698"/>
              <a:gd name="connsiteX179" fmla="*/ 3599901 w 5315711"/>
              <a:gd name="connsiteY179" fmla="*/ 3764629 h 5099698"/>
              <a:gd name="connsiteX180" fmla="*/ 3581881 w 5315711"/>
              <a:gd name="connsiteY180" fmla="*/ 3781188 h 5099698"/>
              <a:gd name="connsiteX181" fmla="*/ 3564103 w 5315711"/>
              <a:gd name="connsiteY181" fmla="*/ 3797017 h 5099698"/>
              <a:gd name="connsiteX182" fmla="*/ 3544865 w 5315711"/>
              <a:gd name="connsiteY182" fmla="*/ 3811872 h 5099698"/>
              <a:gd name="connsiteX183" fmla="*/ 3525626 w 5315711"/>
              <a:gd name="connsiteY183" fmla="*/ 3825264 h 5099698"/>
              <a:gd name="connsiteX184" fmla="*/ 3505414 w 5315711"/>
              <a:gd name="connsiteY184" fmla="*/ 3837683 h 5099698"/>
              <a:gd name="connsiteX185" fmla="*/ 3484956 w 5315711"/>
              <a:gd name="connsiteY185" fmla="*/ 3848884 h 5099698"/>
              <a:gd name="connsiteX186" fmla="*/ 3464256 w 5315711"/>
              <a:gd name="connsiteY186" fmla="*/ 3859353 h 5099698"/>
              <a:gd name="connsiteX187" fmla="*/ 3442825 w 5315711"/>
              <a:gd name="connsiteY187" fmla="*/ 3868605 h 5099698"/>
              <a:gd name="connsiteX188" fmla="*/ 3421150 w 5315711"/>
              <a:gd name="connsiteY188" fmla="*/ 3876642 h 5099698"/>
              <a:gd name="connsiteX189" fmla="*/ 3399233 w 5315711"/>
              <a:gd name="connsiteY189" fmla="*/ 3883458 h 5099698"/>
              <a:gd name="connsiteX190" fmla="*/ 3377314 w 5315711"/>
              <a:gd name="connsiteY190" fmla="*/ 3889787 h 5099698"/>
              <a:gd name="connsiteX191" fmla="*/ 3354665 w 5315711"/>
              <a:gd name="connsiteY191" fmla="*/ 3894412 h 5099698"/>
              <a:gd name="connsiteX192" fmla="*/ 3332259 w 5315711"/>
              <a:gd name="connsiteY192" fmla="*/ 3898307 h 5099698"/>
              <a:gd name="connsiteX193" fmla="*/ 3309610 w 5315711"/>
              <a:gd name="connsiteY193" fmla="*/ 3900983 h 5099698"/>
              <a:gd name="connsiteX194" fmla="*/ 3286717 w 5315711"/>
              <a:gd name="connsiteY194" fmla="*/ 3902442 h 5099698"/>
              <a:gd name="connsiteX195" fmla="*/ 3263824 w 5315711"/>
              <a:gd name="connsiteY195" fmla="*/ 3902927 h 5099698"/>
              <a:gd name="connsiteX196" fmla="*/ 3240930 w 5315711"/>
              <a:gd name="connsiteY196" fmla="*/ 3902437 h 5099698"/>
              <a:gd name="connsiteX197" fmla="*/ 3218038 w 5315711"/>
              <a:gd name="connsiteY197" fmla="*/ 3900974 h 5099698"/>
              <a:gd name="connsiteX198" fmla="*/ 3195874 w 5315711"/>
              <a:gd name="connsiteY198" fmla="*/ 3898292 h 5099698"/>
              <a:gd name="connsiteX199" fmla="*/ 3172981 w 5315711"/>
              <a:gd name="connsiteY199" fmla="*/ 3894393 h 5099698"/>
              <a:gd name="connsiteX200" fmla="*/ 3150574 w 5315711"/>
              <a:gd name="connsiteY200" fmla="*/ 3889519 h 5099698"/>
              <a:gd name="connsiteX201" fmla="*/ 3128410 w 5315711"/>
              <a:gd name="connsiteY201" fmla="*/ 3883429 h 5099698"/>
              <a:gd name="connsiteX202" fmla="*/ 3106735 w 5315711"/>
              <a:gd name="connsiteY202" fmla="*/ 3876363 h 5099698"/>
              <a:gd name="connsiteX203" fmla="*/ 3085302 w 5315711"/>
              <a:gd name="connsiteY203" fmla="*/ 3868568 h 5099698"/>
              <a:gd name="connsiteX204" fmla="*/ 3063869 w 5315711"/>
              <a:gd name="connsiteY204" fmla="*/ 3859311 h 5099698"/>
              <a:gd name="connsiteX205" fmla="*/ 3042679 w 5315711"/>
              <a:gd name="connsiteY205" fmla="*/ 3848836 h 5099698"/>
              <a:gd name="connsiteX206" fmla="*/ 3022707 w 5315711"/>
              <a:gd name="connsiteY206" fmla="*/ 3837630 h 5099698"/>
              <a:gd name="connsiteX207" fmla="*/ 3002492 w 5315711"/>
              <a:gd name="connsiteY207" fmla="*/ 3825207 h 5099698"/>
              <a:gd name="connsiteX208" fmla="*/ 2983007 w 5315711"/>
              <a:gd name="connsiteY208" fmla="*/ 3811567 h 5099698"/>
              <a:gd name="connsiteX209" fmla="*/ 2964252 w 5315711"/>
              <a:gd name="connsiteY209" fmla="*/ 3797195 h 5099698"/>
              <a:gd name="connsiteX210" fmla="*/ 2945741 w 5315711"/>
              <a:gd name="connsiteY210" fmla="*/ 3781120 h 5099698"/>
              <a:gd name="connsiteX211" fmla="*/ 2928204 w 5315711"/>
              <a:gd name="connsiteY211" fmla="*/ 3764557 h 5099698"/>
              <a:gd name="connsiteX212" fmla="*/ 2911641 w 5315711"/>
              <a:gd name="connsiteY212" fmla="*/ 3747020 h 5099698"/>
              <a:gd name="connsiteX213" fmla="*/ 2895566 w 5315711"/>
              <a:gd name="connsiteY213" fmla="*/ 3728509 h 5099698"/>
              <a:gd name="connsiteX214" fmla="*/ 2881194 w 5315711"/>
              <a:gd name="connsiteY214" fmla="*/ 3709754 h 5099698"/>
              <a:gd name="connsiteX215" fmla="*/ 2867553 w 5315711"/>
              <a:gd name="connsiteY215" fmla="*/ 3690269 h 5099698"/>
              <a:gd name="connsiteX216" fmla="*/ 2855130 w 5315711"/>
              <a:gd name="connsiteY216" fmla="*/ 3670053 h 5099698"/>
              <a:gd name="connsiteX217" fmla="*/ 2843681 w 5315711"/>
              <a:gd name="connsiteY217" fmla="*/ 3649838 h 5099698"/>
              <a:gd name="connsiteX218" fmla="*/ 2833693 w 5315711"/>
              <a:gd name="connsiteY218" fmla="*/ 3629136 h 5099698"/>
              <a:gd name="connsiteX219" fmla="*/ 2824193 w 5315711"/>
              <a:gd name="connsiteY219" fmla="*/ 3607459 h 5099698"/>
              <a:gd name="connsiteX220" fmla="*/ 2816398 w 5315711"/>
              <a:gd name="connsiteY220" fmla="*/ 3586026 h 5099698"/>
              <a:gd name="connsiteX221" fmla="*/ 2809332 w 5315711"/>
              <a:gd name="connsiteY221" fmla="*/ 3564351 h 5099698"/>
              <a:gd name="connsiteX222" fmla="*/ 2803242 w 5315711"/>
              <a:gd name="connsiteY222" fmla="*/ 3542187 h 5099698"/>
              <a:gd name="connsiteX223" fmla="*/ 2798368 w 5315711"/>
              <a:gd name="connsiteY223" fmla="*/ 3519780 h 5099698"/>
              <a:gd name="connsiteX224" fmla="*/ 2794469 w 5315711"/>
              <a:gd name="connsiteY224" fmla="*/ 3496887 h 5099698"/>
              <a:gd name="connsiteX225" fmla="*/ 2791787 w 5315711"/>
              <a:gd name="connsiteY225" fmla="*/ 3474723 h 5099698"/>
              <a:gd name="connsiteX226" fmla="*/ 2790324 w 5315711"/>
              <a:gd name="connsiteY226" fmla="*/ 3451831 h 5099698"/>
              <a:gd name="connsiteX227" fmla="*/ 2789834 w 5315711"/>
              <a:gd name="connsiteY227" fmla="*/ 3428937 h 5099698"/>
              <a:gd name="connsiteX228" fmla="*/ 2790319 w 5315711"/>
              <a:gd name="connsiteY228" fmla="*/ 3406044 h 5099698"/>
              <a:gd name="connsiteX229" fmla="*/ 2791778 w 5315711"/>
              <a:gd name="connsiteY229" fmla="*/ 3383151 h 5099698"/>
              <a:gd name="connsiteX230" fmla="*/ 2794454 w 5315711"/>
              <a:gd name="connsiteY230" fmla="*/ 3360502 h 5099698"/>
              <a:gd name="connsiteX231" fmla="*/ 2798349 w 5315711"/>
              <a:gd name="connsiteY231" fmla="*/ 3338096 h 5099698"/>
              <a:gd name="connsiteX232" fmla="*/ 2802974 w 5315711"/>
              <a:gd name="connsiteY232" fmla="*/ 3315447 h 5099698"/>
              <a:gd name="connsiteX233" fmla="*/ 2809303 w 5315711"/>
              <a:gd name="connsiteY233" fmla="*/ 3293528 h 5099698"/>
              <a:gd name="connsiteX234" fmla="*/ 2816120 w 5315711"/>
              <a:gd name="connsiteY234" fmla="*/ 3271611 h 5099698"/>
              <a:gd name="connsiteX235" fmla="*/ 2824155 w 5315711"/>
              <a:gd name="connsiteY235" fmla="*/ 3249935 h 5099698"/>
              <a:gd name="connsiteX236" fmla="*/ 2833408 w 5315711"/>
              <a:gd name="connsiteY236" fmla="*/ 3228505 h 5099698"/>
              <a:gd name="connsiteX237" fmla="*/ 2843877 w 5315711"/>
              <a:gd name="connsiteY237" fmla="*/ 3207805 h 5099698"/>
              <a:gd name="connsiteX238" fmla="*/ 2855078 w 5315711"/>
              <a:gd name="connsiteY238" fmla="*/ 3187348 h 5099698"/>
              <a:gd name="connsiteX239" fmla="*/ 2867497 w 5315711"/>
              <a:gd name="connsiteY239" fmla="*/ 3167135 h 5099698"/>
              <a:gd name="connsiteX240" fmla="*/ 2880889 w 5315711"/>
              <a:gd name="connsiteY240" fmla="*/ 3147896 h 5099698"/>
              <a:gd name="connsiteX241" fmla="*/ 2895743 w 5315711"/>
              <a:gd name="connsiteY241" fmla="*/ 3128658 h 5099698"/>
              <a:gd name="connsiteX242" fmla="*/ 2911573 w 5315711"/>
              <a:gd name="connsiteY242" fmla="*/ 3110880 h 5099698"/>
              <a:gd name="connsiteX243" fmla="*/ 2928132 w 5315711"/>
              <a:gd name="connsiteY243" fmla="*/ 3092860 h 5099698"/>
              <a:gd name="connsiteX244" fmla="*/ 4505402 w 5315711"/>
              <a:gd name="connsiteY244" fmla="*/ 1515591 h 5099698"/>
              <a:gd name="connsiteX245" fmla="*/ 4523664 w 5315711"/>
              <a:gd name="connsiteY245" fmla="*/ 1498788 h 5099698"/>
              <a:gd name="connsiteX246" fmla="*/ 4541442 w 5315711"/>
              <a:gd name="connsiteY246" fmla="*/ 1482960 h 5099698"/>
              <a:gd name="connsiteX247" fmla="*/ 4560436 w 5315711"/>
              <a:gd name="connsiteY247" fmla="*/ 1468350 h 5099698"/>
              <a:gd name="connsiteX248" fmla="*/ 4579676 w 5315711"/>
              <a:gd name="connsiteY248" fmla="*/ 1454956 h 5099698"/>
              <a:gd name="connsiteX249" fmla="*/ 4599888 w 5315711"/>
              <a:gd name="connsiteY249" fmla="*/ 1442538 h 5099698"/>
              <a:gd name="connsiteX250" fmla="*/ 4620588 w 5315711"/>
              <a:gd name="connsiteY250" fmla="*/ 1431094 h 5099698"/>
              <a:gd name="connsiteX251" fmla="*/ 4641289 w 5315711"/>
              <a:gd name="connsiteY251" fmla="*/ 1420623 h 5099698"/>
              <a:gd name="connsiteX252" fmla="*/ 4662476 w 5315711"/>
              <a:gd name="connsiteY252" fmla="*/ 1411614 h 5099698"/>
              <a:gd name="connsiteX253" fmla="*/ 4684396 w 5315711"/>
              <a:gd name="connsiteY253" fmla="*/ 1403337 h 5099698"/>
              <a:gd name="connsiteX254" fmla="*/ 4706312 w 5315711"/>
              <a:gd name="connsiteY254" fmla="*/ 1396520 h 5099698"/>
              <a:gd name="connsiteX255" fmla="*/ 4727988 w 5315711"/>
              <a:gd name="connsiteY255" fmla="*/ 1390433 h 5099698"/>
              <a:gd name="connsiteX256" fmla="*/ 4750880 w 5315711"/>
              <a:gd name="connsiteY256" fmla="*/ 1385564 h 5099698"/>
              <a:gd name="connsiteX257" fmla="*/ 4773043 w 5315711"/>
              <a:gd name="connsiteY257" fmla="*/ 1381914 h 5099698"/>
              <a:gd name="connsiteX258" fmla="*/ 4795935 w 5315711"/>
              <a:gd name="connsiteY258" fmla="*/ 1378994 h 5099698"/>
              <a:gd name="connsiteX259" fmla="*/ 4818828 w 5315711"/>
              <a:gd name="connsiteY259" fmla="*/ 1377535 h 5099698"/>
              <a:gd name="connsiteX260" fmla="*/ 2670254 w 5315711"/>
              <a:gd name="connsiteY260" fmla="*/ 362605 h 5099698"/>
              <a:gd name="connsiteX261" fmla="*/ 2693151 w 5315711"/>
              <a:gd name="connsiteY261" fmla="*/ 363092 h 5099698"/>
              <a:gd name="connsiteX262" fmla="*/ 2716292 w 5315711"/>
              <a:gd name="connsiteY262" fmla="*/ 364796 h 5099698"/>
              <a:gd name="connsiteX263" fmla="*/ 2738944 w 5315711"/>
              <a:gd name="connsiteY263" fmla="*/ 367474 h 5099698"/>
              <a:gd name="connsiteX264" fmla="*/ 2761353 w 5315711"/>
              <a:gd name="connsiteY264" fmla="*/ 371371 h 5099698"/>
              <a:gd name="connsiteX265" fmla="*/ 2784249 w 5315711"/>
              <a:gd name="connsiteY265" fmla="*/ 376242 h 5099698"/>
              <a:gd name="connsiteX266" fmla="*/ 2805929 w 5315711"/>
              <a:gd name="connsiteY266" fmla="*/ 382330 h 5099698"/>
              <a:gd name="connsiteX267" fmla="*/ 2828094 w 5315711"/>
              <a:gd name="connsiteY267" fmla="*/ 389392 h 5099698"/>
              <a:gd name="connsiteX268" fmla="*/ 2849528 w 5315711"/>
              <a:gd name="connsiteY268" fmla="*/ 397187 h 5099698"/>
              <a:gd name="connsiteX269" fmla="*/ 2870964 w 5315711"/>
              <a:gd name="connsiteY269" fmla="*/ 406442 h 5099698"/>
              <a:gd name="connsiteX270" fmla="*/ 2891667 w 5315711"/>
              <a:gd name="connsiteY270" fmla="*/ 416914 h 5099698"/>
              <a:gd name="connsiteX271" fmla="*/ 2912127 w 5315711"/>
              <a:gd name="connsiteY271" fmla="*/ 428118 h 5099698"/>
              <a:gd name="connsiteX272" fmla="*/ 2932345 w 5315711"/>
              <a:gd name="connsiteY272" fmla="*/ 440539 h 5099698"/>
              <a:gd name="connsiteX273" fmla="*/ 2951586 w 5315711"/>
              <a:gd name="connsiteY273" fmla="*/ 453936 h 5099698"/>
              <a:gd name="connsiteX274" fmla="*/ 2970586 w 5315711"/>
              <a:gd name="connsiteY274" fmla="*/ 468551 h 5099698"/>
              <a:gd name="connsiteX275" fmla="*/ 2988609 w 5315711"/>
              <a:gd name="connsiteY275" fmla="*/ 484626 h 5099698"/>
              <a:gd name="connsiteX276" fmla="*/ 3006634 w 5315711"/>
              <a:gd name="connsiteY276" fmla="*/ 501189 h 5099698"/>
              <a:gd name="connsiteX277" fmla="*/ 3022953 w 5315711"/>
              <a:gd name="connsiteY277" fmla="*/ 518970 h 5099698"/>
              <a:gd name="connsiteX278" fmla="*/ 3039272 w 5315711"/>
              <a:gd name="connsiteY278" fmla="*/ 537238 h 5099698"/>
              <a:gd name="connsiteX279" fmla="*/ 3053643 w 5315711"/>
              <a:gd name="connsiteY279" fmla="*/ 555993 h 5099698"/>
              <a:gd name="connsiteX280" fmla="*/ 3067283 w 5315711"/>
              <a:gd name="connsiteY280" fmla="*/ 575478 h 5099698"/>
              <a:gd name="connsiteX281" fmla="*/ 3079461 w 5315711"/>
              <a:gd name="connsiteY281" fmla="*/ 595452 h 5099698"/>
              <a:gd name="connsiteX282" fmla="*/ 3090908 w 5315711"/>
              <a:gd name="connsiteY282" fmla="*/ 616156 h 5099698"/>
              <a:gd name="connsiteX283" fmla="*/ 3101138 w 5315711"/>
              <a:gd name="connsiteY283" fmla="*/ 636616 h 5099698"/>
              <a:gd name="connsiteX284" fmla="*/ 3110393 w 5315711"/>
              <a:gd name="connsiteY284" fmla="*/ 658051 h 5099698"/>
              <a:gd name="connsiteX285" fmla="*/ 3118430 w 5315711"/>
              <a:gd name="connsiteY285" fmla="*/ 679729 h 5099698"/>
              <a:gd name="connsiteX286" fmla="*/ 3125250 w 5315711"/>
              <a:gd name="connsiteY286" fmla="*/ 701651 h 5099698"/>
              <a:gd name="connsiteX287" fmla="*/ 3131582 w 5315711"/>
              <a:gd name="connsiteY287" fmla="*/ 723575 h 5099698"/>
              <a:gd name="connsiteX288" fmla="*/ 3136208 w 5315711"/>
              <a:gd name="connsiteY288" fmla="*/ 746227 h 5099698"/>
              <a:gd name="connsiteX289" fmla="*/ 3140105 w 5315711"/>
              <a:gd name="connsiteY289" fmla="*/ 768636 h 5099698"/>
              <a:gd name="connsiteX290" fmla="*/ 3142784 w 5315711"/>
              <a:gd name="connsiteY290" fmla="*/ 791288 h 5099698"/>
              <a:gd name="connsiteX291" fmla="*/ 3144245 w 5315711"/>
              <a:gd name="connsiteY291" fmla="*/ 814186 h 5099698"/>
              <a:gd name="connsiteX292" fmla="*/ 3144730 w 5315711"/>
              <a:gd name="connsiteY292" fmla="*/ 837081 h 5099698"/>
              <a:gd name="connsiteX293" fmla="*/ 3144243 w 5315711"/>
              <a:gd name="connsiteY293" fmla="*/ 859979 h 5099698"/>
              <a:gd name="connsiteX294" fmla="*/ 3142780 w 5315711"/>
              <a:gd name="connsiteY294" fmla="*/ 882875 h 5099698"/>
              <a:gd name="connsiteX295" fmla="*/ 3140343 w 5315711"/>
              <a:gd name="connsiteY295" fmla="*/ 905285 h 5099698"/>
              <a:gd name="connsiteX296" fmla="*/ 3136201 w 5315711"/>
              <a:gd name="connsiteY296" fmla="*/ 927938 h 5099698"/>
              <a:gd name="connsiteX297" fmla="*/ 3131330 w 5315711"/>
              <a:gd name="connsiteY297" fmla="*/ 950348 h 5099698"/>
              <a:gd name="connsiteX298" fmla="*/ 3125238 w 5315711"/>
              <a:gd name="connsiteY298" fmla="*/ 972514 h 5099698"/>
              <a:gd name="connsiteX299" fmla="*/ 3118418 w 5315711"/>
              <a:gd name="connsiteY299" fmla="*/ 994437 h 5099698"/>
              <a:gd name="connsiteX300" fmla="*/ 3110378 w 5315711"/>
              <a:gd name="connsiteY300" fmla="*/ 1015629 h 5099698"/>
              <a:gd name="connsiteX301" fmla="*/ 3101365 w 5315711"/>
              <a:gd name="connsiteY301" fmla="*/ 1037307 h 5099698"/>
              <a:gd name="connsiteX302" fmla="*/ 3090646 w 5315711"/>
              <a:gd name="connsiteY302" fmla="*/ 1058257 h 5099698"/>
              <a:gd name="connsiteX303" fmla="*/ 3079684 w 5315711"/>
              <a:gd name="connsiteY303" fmla="*/ 1078473 h 5099698"/>
              <a:gd name="connsiteX304" fmla="*/ 3067260 w 5315711"/>
              <a:gd name="connsiteY304" fmla="*/ 1098691 h 5099698"/>
              <a:gd name="connsiteX305" fmla="*/ 3053376 w 5315711"/>
              <a:gd name="connsiteY305" fmla="*/ 1118422 h 5099698"/>
              <a:gd name="connsiteX306" fmla="*/ 3038761 w 5315711"/>
              <a:gd name="connsiteY306" fmla="*/ 1136936 h 5099698"/>
              <a:gd name="connsiteX307" fmla="*/ 3022926 w 5315711"/>
              <a:gd name="connsiteY307" fmla="*/ 1155204 h 5099698"/>
              <a:gd name="connsiteX308" fmla="*/ 3006606 w 5315711"/>
              <a:gd name="connsiteY308" fmla="*/ 1172987 h 5099698"/>
              <a:gd name="connsiteX309" fmla="*/ 810625 w 5315711"/>
              <a:gd name="connsiteY309" fmla="*/ 3368967 h 5099698"/>
              <a:gd name="connsiteX310" fmla="*/ 792843 w 5315711"/>
              <a:gd name="connsiteY310" fmla="*/ 3385287 h 5099698"/>
              <a:gd name="connsiteX311" fmla="*/ 774331 w 5315711"/>
              <a:gd name="connsiteY311" fmla="*/ 3401365 h 5099698"/>
              <a:gd name="connsiteX312" fmla="*/ 755817 w 5315711"/>
              <a:gd name="connsiteY312" fmla="*/ 3415981 h 5099698"/>
              <a:gd name="connsiteX313" fmla="*/ 736330 w 5315711"/>
              <a:gd name="connsiteY313" fmla="*/ 3429621 h 5099698"/>
              <a:gd name="connsiteX314" fmla="*/ 716112 w 5315711"/>
              <a:gd name="connsiteY314" fmla="*/ 3442045 h 5099698"/>
              <a:gd name="connsiteX315" fmla="*/ 695652 w 5315711"/>
              <a:gd name="connsiteY315" fmla="*/ 3453251 h 5099698"/>
              <a:gd name="connsiteX316" fmla="*/ 674946 w 5315711"/>
              <a:gd name="connsiteY316" fmla="*/ 3463726 h 5099698"/>
              <a:gd name="connsiteX317" fmla="*/ 653268 w 5315711"/>
              <a:gd name="connsiteY317" fmla="*/ 3472739 h 5099698"/>
              <a:gd name="connsiteX318" fmla="*/ 632076 w 5315711"/>
              <a:gd name="connsiteY318" fmla="*/ 3480778 h 5099698"/>
              <a:gd name="connsiteX319" fmla="*/ 610152 w 5315711"/>
              <a:gd name="connsiteY319" fmla="*/ 3487600 h 5099698"/>
              <a:gd name="connsiteX320" fmla="*/ 587987 w 5315711"/>
              <a:gd name="connsiteY320" fmla="*/ 3493691 h 5099698"/>
              <a:gd name="connsiteX321" fmla="*/ 565577 w 5315711"/>
              <a:gd name="connsiteY321" fmla="*/ 3498561 h 5099698"/>
              <a:gd name="connsiteX322" fmla="*/ 542924 w 5315711"/>
              <a:gd name="connsiteY322" fmla="*/ 3502704 h 5099698"/>
              <a:gd name="connsiteX323" fmla="*/ 520514 w 5315711"/>
              <a:gd name="connsiteY323" fmla="*/ 3505141 h 5099698"/>
              <a:gd name="connsiteX324" fmla="*/ 497374 w 5315711"/>
              <a:gd name="connsiteY324" fmla="*/ 3506847 h 5099698"/>
              <a:gd name="connsiteX325" fmla="*/ 474477 w 5315711"/>
              <a:gd name="connsiteY325" fmla="*/ 3507335 h 5099698"/>
              <a:gd name="connsiteX326" fmla="*/ 451824 w 5315711"/>
              <a:gd name="connsiteY326" fmla="*/ 3506606 h 5099698"/>
              <a:gd name="connsiteX327" fmla="*/ 428927 w 5315711"/>
              <a:gd name="connsiteY327" fmla="*/ 3505145 h 5099698"/>
              <a:gd name="connsiteX328" fmla="*/ 406274 w 5315711"/>
              <a:gd name="connsiteY328" fmla="*/ 3502467 h 5099698"/>
              <a:gd name="connsiteX329" fmla="*/ 383865 w 5315711"/>
              <a:gd name="connsiteY329" fmla="*/ 3498570 h 5099698"/>
              <a:gd name="connsiteX330" fmla="*/ 361213 w 5315711"/>
              <a:gd name="connsiteY330" fmla="*/ 3493943 h 5099698"/>
              <a:gd name="connsiteX331" fmla="*/ 339290 w 5315711"/>
              <a:gd name="connsiteY331" fmla="*/ 3487610 h 5099698"/>
              <a:gd name="connsiteX332" fmla="*/ 317124 w 5315711"/>
              <a:gd name="connsiteY332" fmla="*/ 3481035 h 5099698"/>
              <a:gd name="connsiteX333" fmla="*/ 295446 w 5315711"/>
              <a:gd name="connsiteY333" fmla="*/ 3472997 h 5099698"/>
              <a:gd name="connsiteX334" fmla="*/ 274254 w 5315711"/>
              <a:gd name="connsiteY334" fmla="*/ 3463500 h 5099698"/>
              <a:gd name="connsiteX335" fmla="*/ 253795 w 5315711"/>
              <a:gd name="connsiteY335" fmla="*/ 3453269 h 5099698"/>
              <a:gd name="connsiteX336" fmla="*/ 233091 w 5315711"/>
              <a:gd name="connsiteY336" fmla="*/ 3441822 h 5099698"/>
              <a:gd name="connsiteX337" fmla="*/ 213117 w 5315711"/>
              <a:gd name="connsiteY337" fmla="*/ 3429644 h 5099698"/>
              <a:gd name="connsiteX338" fmla="*/ 193632 w 5315711"/>
              <a:gd name="connsiteY338" fmla="*/ 3416004 h 5099698"/>
              <a:gd name="connsiteX339" fmla="*/ 174876 w 5315711"/>
              <a:gd name="connsiteY339" fmla="*/ 3401633 h 5099698"/>
              <a:gd name="connsiteX340" fmla="*/ 156365 w 5315711"/>
              <a:gd name="connsiteY340" fmla="*/ 3385559 h 5099698"/>
              <a:gd name="connsiteX341" fmla="*/ 138828 w 5315711"/>
              <a:gd name="connsiteY341" fmla="*/ 3368995 h 5099698"/>
              <a:gd name="connsiteX342" fmla="*/ 122021 w 5315711"/>
              <a:gd name="connsiteY342" fmla="*/ 3351215 h 5099698"/>
              <a:gd name="connsiteX343" fmla="*/ 106190 w 5315711"/>
              <a:gd name="connsiteY343" fmla="*/ 3332947 h 5099698"/>
              <a:gd name="connsiteX344" fmla="*/ 91575 w 5315711"/>
              <a:gd name="connsiteY344" fmla="*/ 3313947 h 5099698"/>
              <a:gd name="connsiteX345" fmla="*/ 78179 w 5315711"/>
              <a:gd name="connsiteY345" fmla="*/ 3294705 h 5099698"/>
              <a:gd name="connsiteX346" fmla="*/ 65757 w 5315711"/>
              <a:gd name="connsiteY346" fmla="*/ 3274488 h 5099698"/>
              <a:gd name="connsiteX347" fmla="*/ 54553 w 5315711"/>
              <a:gd name="connsiteY347" fmla="*/ 3254028 h 5099698"/>
              <a:gd name="connsiteX348" fmla="*/ 44081 w 5315711"/>
              <a:gd name="connsiteY348" fmla="*/ 3233326 h 5099698"/>
              <a:gd name="connsiteX349" fmla="*/ 34582 w 5315711"/>
              <a:gd name="connsiteY349" fmla="*/ 3212133 h 5099698"/>
              <a:gd name="connsiteX350" fmla="*/ 26788 w 5315711"/>
              <a:gd name="connsiteY350" fmla="*/ 3190698 h 5099698"/>
              <a:gd name="connsiteX351" fmla="*/ 19969 w 5315711"/>
              <a:gd name="connsiteY351" fmla="*/ 3168289 h 5099698"/>
              <a:gd name="connsiteX352" fmla="*/ 13881 w 5315711"/>
              <a:gd name="connsiteY352" fmla="*/ 3146611 h 5099698"/>
              <a:gd name="connsiteX353" fmla="*/ 9010 w 5315711"/>
              <a:gd name="connsiteY353" fmla="*/ 3123715 h 5099698"/>
              <a:gd name="connsiteX354" fmla="*/ 5113 w 5315711"/>
              <a:gd name="connsiteY354" fmla="*/ 3101305 h 5099698"/>
              <a:gd name="connsiteX355" fmla="*/ 2435 w 5315711"/>
              <a:gd name="connsiteY355" fmla="*/ 3078653 h 5099698"/>
              <a:gd name="connsiteX356" fmla="*/ 731 w 5315711"/>
              <a:gd name="connsiteY356" fmla="*/ 3055512 h 5099698"/>
              <a:gd name="connsiteX357" fmla="*/ 0 w 5315711"/>
              <a:gd name="connsiteY357" fmla="*/ 3032859 h 5099698"/>
              <a:gd name="connsiteX358" fmla="*/ 732 w 5315711"/>
              <a:gd name="connsiteY358" fmla="*/ 3010205 h 5099698"/>
              <a:gd name="connsiteX359" fmla="*/ 2682 w 5315711"/>
              <a:gd name="connsiteY359" fmla="*/ 2987308 h 5099698"/>
              <a:gd name="connsiteX360" fmla="*/ 5119 w 5315711"/>
              <a:gd name="connsiteY360" fmla="*/ 2964899 h 5099698"/>
              <a:gd name="connsiteX361" fmla="*/ 9018 w 5315711"/>
              <a:gd name="connsiteY361" fmla="*/ 2942002 h 5099698"/>
              <a:gd name="connsiteX362" fmla="*/ 13890 w 5315711"/>
              <a:gd name="connsiteY362" fmla="*/ 2919594 h 5099698"/>
              <a:gd name="connsiteX363" fmla="*/ 19979 w 5315711"/>
              <a:gd name="connsiteY363" fmla="*/ 2897427 h 5099698"/>
              <a:gd name="connsiteX364" fmla="*/ 27045 w 5315711"/>
              <a:gd name="connsiteY364" fmla="*/ 2875747 h 5099698"/>
              <a:gd name="connsiteX365" fmla="*/ 34841 w 5315711"/>
              <a:gd name="connsiteY365" fmla="*/ 2854311 h 5099698"/>
              <a:gd name="connsiteX366" fmla="*/ 44097 w 5315711"/>
              <a:gd name="connsiteY366" fmla="*/ 2832876 h 5099698"/>
              <a:gd name="connsiteX367" fmla="*/ 54329 w 5315711"/>
              <a:gd name="connsiteY367" fmla="*/ 2811927 h 5099698"/>
              <a:gd name="connsiteX368" fmla="*/ 65777 w 5315711"/>
              <a:gd name="connsiteY368" fmla="*/ 2791711 h 5099698"/>
              <a:gd name="connsiteX369" fmla="*/ 78201 w 5315711"/>
              <a:gd name="connsiteY369" fmla="*/ 2771493 h 5099698"/>
              <a:gd name="connsiteX370" fmla="*/ 91842 w 5315711"/>
              <a:gd name="connsiteY370" fmla="*/ 2752006 h 5099698"/>
              <a:gd name="connsiteX371" fmla="*/ 106215 w 5315711"/>
              <a:gd name="connsiteY371" fmla="*/ 2733249 h 5099698"/>
              <a:gd name="connsiteX372" fmla="*/ 122292 w 5315711"/>
              <a:gd name="connsiteY372" fmla="*/ 2714736 h 5099698"/>
              <a:gd name="connsiteX373" fmla="*/ 138856 w 5315711"/>
              <a:gd name="connsiteY373" fmla="*/ 2697198 h 5099698"/>
              <a:gd name="connsiteX374" fmla="*/ 2334836 w 5315711"/>
              <a:gd name="connsiteY374" fmla="*/ 501218 h 5099698"/>
              <a:gd name="connsiteX375" fmla="*/ 2352376 w 5315711"/>
              <a:gd name="connsiteY375" fmla="*/ 484653 h 5099698"/>
              <a:gd name="connsiteX376" fmla="*/ 2370644 w 5315711"/>
              <a:gd name="connsiteY376" fmla="*/ 468819 h 5099698"/>
              <a:gd name="connsiteX377" fmla="*/ 2389401 w 5315711"/>
              <a:gd name="connsiteY377" fmla="*/ 454447 h 5099698"/>
              <a:gd name="connsiteX378" fmla="*/ 2409131 w 5315711"/>
              <a:gd name="connsiteY378" fmla="*/ 440563 h 5099698"/>
              <a:gd name="connsiteX379" fmla="*/ 2429350 w 5315711"/>
              <a:gd name="connsiteY379" fmla="*/ 428138 h 5099698"/>
              <a:gd name="connsiteX380" fmla="*/ 2449323 w 5315711"/>
              <a:gd name="connsiteY380" fmla="*/ 416933 h 5099698"/>
              <a:gd name="connsiteX381" fmla="*/ 2470515 w 5315711"/>
              <a:gd name="connsiteY381" fmla="*/ 406457 h 5099698"/>
              <a:gd name="connsiteX382" fmla="*/ 2491951 w 5315711"/>
              <a:gd name="connsiteY382" fmla="*/ 397201 h 5099698"/>
              <a:gd name="connsiteX383" fmla="*/ 2513387 w 5315711"/>
              <a:gd name="connsiteY383" fmla="*/ 389406 h 5099698"/>
              <a:gd name="connsiteX384" fmla="*/ 2535066 w 5315711"/>
              <a:gd name="connsiteY384" fmla="*/ 382341 h 5099698"/>
              <a:gd name="connsiteX385" fmla="*/ 2557233 w 5315711"/>
              <a:gd name="connsiteY385" fmla="*/ 376251 h 5099698"/>
              <a:gd name="connsiteX386" fmla="*/ 2579641 w 5315711"/>
              <a:gd name="connsiteY386" fmla="*/ 371379 h 5099698"/>
              <a:gd name="connsiteX387" fmla="*/ 2602538 w 5315711"/>
              <a:gd name="connsiteY387" fmla="*/ 367480 h 5099698"/>
              <a:gd name="connsiteX388" fmla="*/ 2624948 w 5315711"/>
              <a:gd name="connsiteY388" fmla="*/ 365042 h 5099698"/>
              <a:gd name="connsiteX389" fmla="*/ 2647600 w 5315711"/>
              <a:gd name="connsiteY389" fmla="*/ 363337 h 5099698"/>
              <a:gd name="connsiteX390" fmla="*/ 4302212 w 5315711"/>
              <a:gd name="connsiteY390" fmla="*/ 323604 h 5099698"/>
              <a:gd name="connsiteX391" fmla="*/ 4325105 w 5315711"/>
              <a:gd name="connsiteY391" fmla="*/ 324094 h 5099698"/>
              <a:gd name="connsiteX392" fmla="*/ 4347999 w 5315711"/>
              <a:gd name="connsiteY392" fmla="*/ 325557 h 5099698"/>
              <a:gd name="connsiteX393" fmla="*/ 4370892 w 5315711"/>
              <a:gd name="connsiteY393" fmla="*/ 328483 h 5099698"/>
              <a:gd name="connsiteX394" fmla="*/ 4393055 w 5315711"/>
              <a:gd name="connsiteY394" fmla="*/ 332138 h 5099698"/>
              <a:gd name="connsiteX395" fmla="*/ 4415706 w 5315711"/>
              <a:gd name="connsiteY395" fmla="*/ 336768 h 5099698"/>
              <a:gd name="connsiteX396" fmla="*/ 4437624 w 5315711"/>
              <a:gd name="connsiteY396" fmla="*/ 343104 h 5099698"/>
              <a:gd name="connsiteX397" fmla="*/ 4459544 w 5315711"/>
              <a:gd name="connsiteY397" fmla="*/ 349925 h 5099698"/>
              <a:gd name="connsiteX398" fmla="*/ 4481464 w 5315711"/>
              <a:gd name="connsiteY398" fmla="*/ 358207 h 5099698"/>
              <a:gd name="connsiteX399" fmla="*/ 4502654 w 5315711"/>
              <a:gd name="connsiteY399" fmla="*/ 367221 h 5099698"/>
              <a:gd name="connsiteX400" fmla="*/ 4523355 w 5315711"/>
              <a:gd name="connsiteY400" fmla="*/ 377695 h 5099698"/>
              <a:gd name="connsiteX401" fmla="*/ 4544059 w 5315711"/>
              <a:gd name="connsiteY401" fmla="*/ 389145 h 5099698"/>
              <a:gd name="connsiteX402" fmla="*/ 4564030 w 5315711"/>
              <a:gd name="connsiteY402" fmla="*/ 401324 h 5099698"/>
              <a:gd name="connsiteX403" fmla="*/ 4583515 w 5315711"/>
              <a:gd name="connsiteY403" fmla="*/ 414965 h 5099698"/>
              <a:gd name="connsiteX404" fmla="*/ 4602514 w 5315711"/>
              <a:gd name="connsiteY404" fmla="*/ 429579 h 5099698"/>
              <a:gd name="connsiteX405" fmla="*/ 4620293 w 5315711"/>
              <a:gd name="connsiteY405" fmla="*/ 445411 h 5099698"/>
              <a:gd name="connsiteX406" fmla="*/ 4638561 w 5315711"/>
              <a:gd name="connsiteY406" fmla="*/ 462219 h 5099698"/>
              <a:gd name="connsiteX407" fmla="*/ 4654881 w 5315711"/>
              <a:gd name="connsiteY407" fmla="*/ 479999 h 5099698"/>
              <a:gd name="connsiteX408" fmla="*/ 4670714 w 5315711"/>
              <a:gd name="connsiteY408" fmla="*/ 497780 h 5099698"/>
              <a:gd name="connsiteX409" fmla="*/ 4685328 w 5315711"/>
              <a:gd name="connsiteY409" fmla="*/ 516777 h 5099698"/>
              <a:gd name="connsiteX410" fmla="*/ 4698968 w 5315711"/>
              <a:gd name="connsiteY410" fmla="*/ 536263 h 5099698"/>
              <a:gd name="connsiteX411" fmla="*/ 4711148 w 5315711"/>
              <a:gd name="connsiteY411" fmla="*/ 556235 h 5099698"/>
              <a:gd name="connsiteX412" fmla="*/ 4722597 w 5315711"/>
              <a:gd name="connsiteY412" fmla="*/ 576937 h 5099698"/>
              <a:gd name="connsiteX413" fmla="*/ 4733072 w 5315711"/>
              <a:gd name="connsiteY413" fmla="*/ 597639 h 5099698"/>
              <a:gd name="connsiteX414" fmla="*/ 4742085 w 5315711"/>
              <a:gd name="connsiteY414" fmla="*/ 618829 h 5099698"/>
              <a:gd name="connsiteX415" fmla="*/ 4750368 w 5315711"/>
              <a:gd name="connsiteY415" fmla="*/ 640749 h 5099698"/>
              <a:gd name="connsiteX416" fmla="*/ 4757189 w 5315711"/>
              <a:gd name="connsiteY416" fmla="*/ 662669 h 5099698"/>
              <a:gd name="connsiteX417" fmla="*/ 4763524 w 5315711"/>
              <a:gd name="connsiteY417" fmla="*/ 684587 h 5099698"/>
              <a:gd name="connsiteX418" fmla="*/ 4768154 w 5315711"/>
              <a:gd name="connsiteY418" fmla="*/ 707238 h 5099698"/>
              <a:gd name="connsiteX419" fmla="*/ 4771809 w 5315711"/>
              <a:gd name="connsiteY419" fmla="*/ 729401 h 5099698"/>
              <a:gd name="connsiteX420" fmla="*/ 4774735 w 5315711"/>
              <a:gd name="connsiteY420" fmla="*/ 752294 h 5099698"/>
              <a:gd name="connsiteX421" fmla="*/ 4776198 w 5315711"/>
              <a:gd name="connsiteY421" fmla="*/ 775187 h 5099698"/>
              <a:gd name="connsiteX422" fmla="*/ 4776688 w 5315711"/>
              <a:gd name="connsiteY422" fmla="*/ 798081 h 5099698"/>
              <a:gd name="connsiteX423" fmla="*/ 4776204 w 5315711"/>
              <a:gd name="connsiteY423" fmla="*/ 820974 h 5099698"/>
              <a:gd name="connsiteX424" fmla="*/ 4774502 w 5315711"/>
              <a:gd name="connsiteY424" fmla="*/ 843623 h 5099698"/>
              <a:gd name="connsiteX425" fmla="*/ 4772069 w 5315711"/>
              <a:gd name="connsiteY425" fmla="*/ 866029 h 5099698"/>
              <a:gd name="connsiteX426" fmla="*/ 4768175 w 5315711"/>
              <a:gd name="connsiteY426" fmla="*/ 888921 h 5099698"/>
              <a:gd name="connsiteX427" fmla="*/ 4763063 w 5315711"/>
              <a:gd name="connsiteY427" fmla="*/ 911084 h 5099698"/>
              <a:gd name="connsiteX428" fmla="*/ 4757220 w 5315711"/>
              <a:gd name="connsiteY428" fmla="*/ 933489 h 5099698"/>
              <a:gd name="connsiteX429" fmla="*/ 4750160 w 5315711"/>
              <a:gd name="connsiteY429" fmla="*/ 955164 h 5099698"/>
              <a:gd name="connsiteX430" fmla="*/ 4742368 w 5315711"/>
              <a:gd name="connsiteY430" fmla="*/ 976594 h 5099698"/>
              <a:gd name="connsiteX431" fmla="*/ 4732873 w 5315711"/>
              <a:gd name="connsiteY431" fmla="*/ 997782 h 5099698"/>
              <a:gd name="connsiteX432" fmla="*/ 4722646 w 5315711"/>
              <a:gd name="connsiteY432" fmla="*/ 1019212 h 5099698"/>
              <a:gd name="connsiteX433" fmla="*/ 4711689 w 5315711"/>
              <a:gd name="connsiteY433" fmla="*/ 1039426 h 5099698"/>
              <a:gd name="connsiteX434" fmla="*/ 4698785 w 5315711"/>
              <a:gd name="connsiteY434" fmla="*/ 1059150 h 5099698"/>
              <a:gd name="connsiteX435" fmla="*/ 4684905 w 5315711"/>
              <a:gd name="connsiteY435" fmla="*/ 1078876 h 5099698"/>
              <a:gd name="connsiteX436" fmla="*/ 4670538 w 5315711"/>
              <a:gd name="connsiteY436" fmla="*/ 1097628 h 5099698"/>
              <a:gd name="connsiteX437" fmla="*/ 4654953 w 5315711"/>
              <a:gd name="connsiteY437" fmla="*/ 1116135 h 5099698"/>
              <a:gd name="connsiteX438" fmla="*/ 4638394 w 5315711"/>
              <a:gd name="connsiteY438" fmla="*/ 1133668 h 5099698"/>
              <a:gd name="connsiteX439" fmla="*/ 975907 w 5315711"/>
              <a:gd name="connsiteY439" fmla="*/ 4796155 h 5099698"/>
              <a:gd name="connsiteX440" fmla="*/ 958373 w 5315711"/>
              <a:gd name="connsiteY440" fmla="*/ 4812714 h 5099698"/>
              <a:gd name="connsiteX441" fmla="*/ 939867 w 5315711"/>
              <a:gd name="connsiteY441" fmla="*/ 4828299 h 5099698"/>
              <a:gd name="connsiteX442" fmla="*/ 921115 w 5315711"/>
              <a:gd name="connsiteY442" fmla="*/ 4842665 h 5099698"/>
              <a:gd name="connsiteX443" fmla="*/ 901390 w 5315711"/>
              <a:gd name="connsiteY443" fmla="*/ 4856544 h 5099698"/>
              <a:gd name="connsiteX444" fmla="*/ 881663 w 5315711"/>
              <a:gd name="connsiteY444" fmla="*/ 4869451 h 5099698"/>
              <a:gd name="connsiteX445" fmla="*/ 861451 w 5315711"/>
              <a:gd name="connsiteY445" fmla="*/ 4880408 h 5099698"/>
              <a:gd name="connsiteX446" fmla="*/ 840020 w 5315711"/>
              <a:gd name="connsiteY446" fmla="*/ 4890635 h 5099698"/>
              <a:gd name="connsiteX447" fmla="*/ 818832 w 5315711"/>
              <a:gd name="connsiteY447" fmla="*/ 4900131 h 5099698"/>
              <a:gd name="connsiteX448" fmla="*/ 797402 w 5315711"/>
              <a:gd name="connsiteY448" fmla="*/ 4907922 h 5099698"/>
              <a:gd name="connsiteX449" fmla="*/ 775727 w 5315711"/>
              <a:gd name="connsiteY449" fmla="*/ 4914982 h 5099698"/>
              <a:gd name="connsiteX450" fmla="*/ 753323 w 5315711"/>
              <a:gd name="connsiteY450" fmla="*/ 4920825 h 5099698"/>
              <a:gd name="connsiteX451" fmla="*/ 731160 w 5315711"/>
              <a:gd name="connsiteY451" fmla="*/ 4925936 h 5099698"/>
              <a:gd name="connsiteX452" fmla="*/ 708267 w 5315711"/>
              <a:gd name="connsiteY452" fmla="*/ 4929831 h 5099698"/>
              <a:gd name="connsiteX453" fmla="*/ 685861 w 5315711"/>
              <a:gd name="connsiteY453" fmla="*/ 4932264 h 5099698"/>
              <a:gd name="connsiteX454" fmla="*/ 663212 w 5315711"/>
              <a:gd name="connsiteY454" fmla="*/ 4933966 h 5099698"/>
              <a:gd name="connsiteX455" fmla="*/ 640319 w 5315711"/>
              <a:gd name="connsiteY455" fmla="*/ 4934450 h 5099698"/>
              <a:gd name="connsiteX456" fmla="*/ 617425 w 5315711"/>
              <a:gd name="connsiteY456" fmla="*/ 4933960 h 5099698"/>
              <a:gd name="connsiteX457" fmla="*/ 594533 w 5315711"/>
              <a:gd name="connsiteY457" fmla="*/ 4932496 h 5099698"/>
              <a:gd name="connsiteX458" fmla="*/ 571639 w 5315711"/>
              <a:gd name="connsiteY458" fmla="*/ 4929572 h 5099698"/>
              <a:gd name="connsiteX459" fmla="*/ 549477 w 5315711"/>
              <a:gd name="connsiteY459" fmla="*/ 4925916 h 5099698"/>
              <a:gd name="connsiteX460" fmla="*/ 526825 w 5315711"/>
              <a:gd name="connsiteY460" fmla="*/ 4921286 h 5099698"/>
              <a:gd name="connsiteX461" fmla="*/ 504907 w 5315711"/>
              <a:gd name="connsiteY461" fmla="*/ 4914951 h 5099698"/>
              <a:gd name="connsiteX462" fmla="*/ 482987 w 5315711"/>
              <a:gd name="connsiteY462" fmla="*/ 4908130 h 5099698"/>
              <a:gd name="connsiteX463" fmla="*/ 461068 w 5315711"/>
              <a:gd name="connsiteY463" fmla="*/ 4899847 h 5099698"/>
              <a:gd name="connsiteX464" fmla="*/ 439878 w 5315711"/>
              <a:gd name="connsiteY464" fmla="*/ 4890833 h 5099698"/>
              <a:gd name="connsiteX465" fmla="*/ 419175 w 5315711"/>
              <a:gd name="connsiteY465" fmla="*/ 4880358 h 5099698"/>
              <a:gd name="connsiteX466" fmla="*/ 398473 w 5315711"/>
              <a:gd name="connsiteY466" fmla="*/ 4868910 h 5099698"/>
              <a:gd name="connsiteX467" fmla="*/ 378501 w 5315711"/>
              <a:gd name="connsiteY467" fmla="*/ 4856730 h 5099698"/>
              <a:gd name="connsiteX468" fmla="*/ 359016 w 5315711"/>
              <a:gd name="connsiteY468" fmla="*/ 4843090 h 5099698"/>
              <a:gd name="connsiteX469" fmla="*/ 340018 w 5315711"/>
              <a:gd name="connsiteY469" fmla="*/ 4828476 h 5099698"/>
              <a:gd name="connsiteX470" fmla="*/ 322237 w 5315711"/>
              <a:gd name="connsiteY470" fmla="*/ 4812643 h 5099698"/>
              <a:gd name="connsiteX471" fmla="*/ 304457 w 5315711"/>
              <a:gd name="connsiteY471" fmla="*/ 4796323 h 5099698"/>
              <a:gd name="connsiteX472" fmla="*/ 287649 w 5315711"/>
              <a:gd name="connsiteY472" fmla="*/ 4778056 h 5099698"/>
              <a:gd name="connsiteX473" fmla="*/ 271818 w 5315711"/>
              <a:gd name="connsiteY473" fmla="*/ 4760275 h 5099698"/>
              <a:gd name="connsiteX474" fmla="*/ 257203 w 5315711"/>
              <a:gd name="connsiteY474" fmla="*/ 4741277 h 5099698"/>
              <a:gd name="connsiteX475" fmla="*/ 243562 w 5315711"/>
              <a:gd name="connsiteY475" fmla="*/ 4721791 h 5099698"/>
              <a:gd name="connsiteX476" fmla="*/ 231383 w 5315711"/>
              <a:gd name="connsiteY476" fmla="*/ 4701820 h 5099698"/>
              <a:gd name="connsiteX477" fmla="*/ 219934 w 5315711"/>
              <a:gd name="connsiteY477" fmla="*/ 4681117 h 5099698"/>
              <a:gd name="connsiteX478" fmla="*/ 209459 w 5315711"/>
              <a:gd name="connsiteY478" fmla="*/ 4660415 h 5099698"/>
              <a:gd name="connsiteX479" fmla="*/ 200446 w 5315711"/>
              <a:gd name="connsiteY479" fmla="*/ 4639225 h 5099698"/>
              <a:gd name="connsiteX480" fmla="*/ 192163 w 5315711"/>
              <a:gd name="connsiteY480" fmla="*/ 4617306 h 5099698"/>
              <a:gd name="connsiteX481" fmla="*/ 185342 w 5315711"/>
              <a:gd name="connsiteY481" fmla="*/ 4595386 h 5099698"/>
              <a:gd name="connsiteX482" fmla="*/ 179006 w 5315711"/>
              <a:gd name="connsiteY482" fmla="*/ 4573467 h 5099698"/>
              <a:gd name="connsiteX483" fmla="*/ 174377 w 5315711"/>
              <a:gd name="connsiteY483" fmla="*/ 4550816 h 5099698"/>
              <a:gd name="connsiteX484" fmla="*/ 170721 w 5315711"/>
              <a:gd name="connsiteY484" fmla="*/ 4528654 h 5099698"/>
              <a:gd name="connsiteX485" fmla="*/ 167797 w 5315711"/>
              <a:gd name="connsiteY485" fmla="*/ 4505759 h 5099698"/>
              <a:gd name="connsiteX486" fmla="*/ 166332 w 5315711"/>
              <a:gd name="connsiteY486" fmla="*/ 4482867 h 5099698"/>
              <a:gd name="connsiteX487" fmla="*/ 165843 w 5315711"/>
              <a:gd name="connsiteY487" fmla="*/ 4459974 h 5099698"/>
              <a:gd name="connsiteX488" fmla="*/ 166327 w 5315711"/>
              <a:gd name="connsiteY488" fmla="*/ 4437080 h 5099698"/>
              <a:gd name="connsiteX489" fmla="*/ 168029 w 5315711"/>
              <a:gd name="connsiteY489" fmla="*/ 4414432 h 5099698"/>
              <a:gd name="connsiteX490" fmla="*/ 170705 w 5315711"/>
              <a:gd name="connsiteY490" fmla="*/ 4392269 h 5099698"/>
              <a:gd name="connsiteX491" fmla="*/ 174600 w 5315711"/>
              <a:gd name="connsiteY491" fmla="*/ 4369376 h 5099698"/>
              <a:gd name="connsiteX492" fmla="*/ 179469 w 5315711"/>
              <a:gd name="connsiteY492" fmla="*/ 4346971 h 5099698"/>
              <a:gd name="connsiteX493" fmla="*/ 185311 w 5315711"/>
              <a:gd name="connsiteY493" fmla="*/ 4324565 h 5099698"/>
              <a:gd name="connsiteX494" fmla="*/ 192371 w 5315711"/>
              <a:gd name="connsiteY494" fmla="*/ 4302892 h 5099698"/>
              <a:gd name="connsiteX495" fmla="*/ 200162 w 5315711"/>
              <a:gd name="connsiteY495" fmla="*/ 4281460 h 5099698"/>
              <a:gd name="connsiteX496" fmla="*/ 209658 w 5315711"/>
              <a:gd name="connsiteY496" fmla="*/ 4260272 h 5099698"/>
              <a:gd name="connsiteX497" fmla="*/ 219884 w 5315711"/>
              <a:gd name="connsiteY497" fmla="*/ 4238841 h 5099698"/>
              <a:gd name="connsiteX498" fmla="*/ 231329 w 5315711"/>
              <a:gd name="connsiteY498" fmla="*/ 4219117 h 5099698"/>
              <a:gd name="connsiteX499" fmla="*/ 243748 w 5315711"/>
              <a:gd name="connsiteY499" fmla="*/ 4198903 h 5099698"/>
              <a:gd name="connsiteX500" fmla="*/ 257627 w 5315711"/>
              <a:gd name="connsiteY500" fmla="*/ 4179177 h 5099698"/>
              <a:gd name="connsiteX501" fmla="*/ 271995 w 5315711"/>
              <a:gd name="connsiteY501" fmla="*/ 4160427 h 5099698"/>
              <a:gd name="connsiteX502" fmla="*/ 287578 w 5315711"/>
              <a:gd name="connsiteY502" fmla="*/ 4141920 h 5099698"/>
              <a:gd name="connsiteX503" fmla="*/ 304138 w 5315711"/>
              <a:gd name="connsiteY503" fmla="*/ 4124386 h 5099698"/>
              <a:gd name="connsiteX504" fmla="*/ 3966625 w 5315711"/>
              <a:gd name="connsiteY504" fmla="*/ 461899 h 5099698"/>
              <a:gd name="connsiteX505" fmla="*/ 3984158 w 5315711"/>
              <a:gd name="connsiteY505" fmla="*/ 445340 h 5099698"/>
              <a:gd name="connsiteX506" fmla="*/ 4002666 w 5315711"/>
              <a:gd name="connsiteY506" fmla="*/ 429755 h 5099698"/>
              <a:gd name="connsiteX507" fmla="*/ 4021416 w 5315711"/>
              <a:gd name="connsiteY507" fmla="*/ 415388 h 5099698"/>
              <a:gd name="connsiteX508" fmla="*/ 4041144 w 5315711"/>
              <a:gd name="connsiteY508" fmla="*/ 401509 h 5099698"/>
              <a:gd name="connsiteX509" fmla="*/ 4061354 w 5315711"/>
              <a:gd name="connsiteY509" fmla="*/ 389091 h 5099698"/>
              <a:gd name="connsiteX510" fmla="*/ 4081080 w 5315711"/>
              <a:gd name="connsiteY510" fmla="*/ 377646 h 5099698"/>
              <a:gd name="connsiteX511" fmla="*/ 4102512 w 5315711"/>
              <a:gd name="connsiteY511" fmla="*/ 367420 h 5099698"/>
              <a:gd name="connsiteX512" fmla="*/ 4123698 w 5315711"/>
              <a:gd name="connsiteY512" fmla="*/ 357924 h 5099698"/>
              <a:gd name="connsiteX513" fmla="*/ 4145130 w 5315711"/>
              <a:gd name="connsiteY513" fmla="*/ 350134 h 5099698"/>
              <a:gd name="connsiteX514" fmla="*/ 4166804 w 5315711"/>
              <a:gd name="connsiteY514" fmla="*/ 343072 h 5099698"/>
              <a:gd name="connsiteX515" fmla="*/ 4189210 w 5315711"/>
              <a:gd name="connsiteY515" fmla="*/ 337230 h 5099698"/>
              <a:gd name="connsiteX516" fmla="*/ 4211615 w 5315711"/>
              <a:gd name="connsiteY516" fmla="*/ 332361 h 5099698"/>
              <a:gd name="connsiteX517" fmla="*/ 4234507 w 5315711"/>
              <a:gd name="connsiteY517" fmla="*/ 328467 h 5099698"/>
              <a:gd name="connsiteX518" fmla="*/ 4256671 w 5315711"/>
              <a:gd name="connsiteY518" fmla="*/ 325791 h 5099698"/>
              <a:gd name="connsiteX519" fmla="*/ 4279319 w 5315711"/>
              <a:gd name="connsiteY519" fmla="*/ 324088 h 5099698"/>
              <a:gd name="connsiteX520" fmla="*/ 1441367 w 5315711"/>
              <a:gd name="connsiteY520" fmla="*/ 0 h 5099698"/>
              <a:gd name="connsiteX521" fmla="*/ 1464271 w 5315711"/>
              <a:gd name="connsiteY521" fmla="*/ 478 h 5099698"/>
              <a:gd name="connsiteX522" fmla="*/ 1487176 w 5315711"/>
              <a:gd name="connsiteY522" fmla="*/ 1930 h 5099698"/>
              <a:gd name="connsiteX523" fmla="*/ 1509593 w 5315711"/>
              <a:gd name="connsiteY523" fmla="*/ 4358 h 5099698"/>
              <a:gd name="connsiteX524" fmla="*/ 1532496 w 5315711"/>
              <a:gd name="connsiteY524" fmla="*/ 8248 h 5099698"/>
              <a:gd name="connsiteX525" fmla="*/ 1554912 w 5315711"/>
              <a:gd name="connsiteY525" fmla="*/ 13112 h 5099698"/>
              <a:gd name="connsiteX526" fmla="*/ 1577083 w 5315711"/>
              <a:gd name="connsiteY526" fmla="*/ 19195 h 5099698"/>
              <a:gd name="connsiteX527" fmla="*/ 1598767 w 5315711"/>
              <a:gd name="connsiteY527" fmla="*/ 26253 h 5099698"/>
              <a:gd name="connsiteX528" fmla="*/ 1620207 w 5315711"/>
              <a:gd name="connsiteY528" fmla="*/ 34041 h 5099698"/>
              <a:gd name="connsiteX529" fmla="*/ 1641646 w 5315711"/>
              <a:gd name="connsiteY529" fmla="*/ 43292 h 5099698"/>
              <a:gd name="connsiteX530" fmla="*/ 1662597 w 5315711"/>
              <a:gd name="connsiteY530" fmla="*/ 54005 h 5099698"/>
              <a:gd name="connsiteX531" fmla="*/ 1682817 w 5315711"/>
              <a:gd name="connsiteY531" fmla="*/ 64962 h 5099698"/>
              <a:gd name="connsiteX532" fmla="*/ 1703036 w 5315711"/>
              <a:gd name="connsiteY532" fmla="*/ 77381 h 5099698"/>
              <a:gd name="connsiteX533" fmla="*/ 1722525 w 5315711"/>
              <a:gd name="connsiteY533" fmla="*/ 91019 h 5099698"/>
              <a:gd name="connsiteX534" fmla="*/ 1741282 w 5315711"/>
              <a:gd name="connsiteY534" fmla="*/ 105387 h 5099698"/>
              <a:gd name="connsiteX535" fmla="*/ 1759794 w 5315711"/>
              <a:gd name="connsiteY535" fmla="*/ 121462 h 5099698"/>
              <a:gd name="connsiteX536" fmla="*/ 1777332 w 5315711"/>
              <a:gd name="connsiteY536" fmla="*/ 138024 h 5099698"/>
              <a:gd name="connsiteX537" fmla="*/ 1793893 w 5315711"/>
              <a:gd name="connsiteY537" fmla="*/ 155562 h 5099698"/>
              <a:gd name="connsiteX538" fmla="*/ 1809969 w 5315711"/>
              <a:gd name="connsiteY538" fmla="*/ 174074 h 5099698"/>
              <a:gd name="connsiteX539" fmla="*/ 1824338 w 5315711"/>
              <a:gd name="connsiteY539" fmla="*/ 192831 h 5099698"/>
              <a:gd name="connsiteX540" fmla="*/ 1837974 w 5315711"/>
              <a:gd name="connsiteY540" fmla="*/ 212320 h 5099698"/>
              <a:gd name="connsiteX541" fmla="*/ 1850394 w 5315711"/>
              <a:gd name="connsiteY541" fmla="*/ 232539 h 5099698"/>
              <a:gd name="connsiteX542" fmla="*/ 1861594 w 5315711"/>
              <a:gd name="connsiteY542" fmla="*/ 253002 h 5099698"/>
              <a:gd name="connsiteX543" fmla="*/ 1872064 w 5315711"/>
              <a:gd name="connsiteY543" fmla="*/ 273710 h 5099698"/>
              <a:gd name="connsiteX544" fmla="*/ 1881314 w 5315711"/>
              <a:gd name="connsiteY544" fmla="*/ 295149 h 5099698"/>
              <a:gd name="connsiteX545" fmla="*/ 1889104 w 5315711"/>
              <a:gd name="connsiteY545" fmla="*/ 316590 h 5099698"/>
              <a:gd name="connsiteX546" fmla="*/ 1896162 w 5315711"/>
              <a:gd name="connsiteY546" fmla="*/ 338273 h 5099698"/>
              <a:gd name="connsiteX547" fmla="*/ 1902244 w 5315711"/>
              <a:gd name="connsiteY547" fmla="*/ 360444 h 5099698"/>
              <a:gd name="connsiteX548" fmla="*/ 1907109 w 5315711"/>
              <a:gd name="connsiteY548" fmla="*/ 382861 h 5099698"/>
              <a:gd name="connsiteX549" fmla="*/ 1910999 w 5315711"/>
              <a:gd name="connsiteY549" fmla="*/ 405763 h 5099698"/>
              <a:gd name="connsiteX550" fmla="*/ 1913426 w 5315711"/>
              <a:gd name="connsiteY550" fmla="*/ 428181 h 5099698"/>
              <a:gd name="connsiteX551" fmla="*/ 1914878 w 5315711"/>
              <a:gd name="connsiteY551" fmla="*/ 451084 h 5099698"/>
              <a:gd name="connsiteX552" fmla="*/ 1915356 w 5315711"/>
              <a:gd name="connsiteY552" fmla="*/ 473989 h 5099698"/>
              <a:gd name="connsiteX553" fmla="*/ 1914860 w 5315711"/>
              <a:gd name="connsiteY553" fmla="*/ 496894 h 5099698"/>
              <a:gd name="connsiteX554" fmla="*/ 1913632 w 5315711"/>
              <a:gd name="connsiteY554" fmla="*/ 519556 h 5099698"/>
              <a:gd name="connsiteX555" fmla="*/ 1910943 w 5315711"/>
              <a:gd name="connsiteY555" fmla="*/ 542219 h 5099698"/>
              <a:gd name="connsiteX556" fmla="*/ 1906792 w 5315711"/>
              <a:gd name="connsiteY556" fmla="*/ 564881 h 5099698"/>
              <a:gd name="connsiteX557" fmla="*/ 1902153 w 5315711"/>
              <a:gd name="connsiteY557" fmla="*/ 587543 h 5099698"/>
              <a:gd name="connsiteX558" fmla="*/ 1896052 w 5315711"/>
              <a:gd name="connsiteY558" fmla="*/ 609233 h 5099698"/>
              <a:gd name="connsiteX559" fmla="*/ 1888977 w 5315711"/>
              <a:gd name="connsiteY559" fmla="*/ 631410 h 5099698"/>
              <a:gd name="connsiteX560" fmla="*/ 1881170 w 5315711"/>
              <a:gd name="connsiteY560" fmla="*/ 652856 h 5099698"/>
              <a:gd name="connsiteX561" fmla="*/ 1871903 w 5315711"/>
              <a:gd name="connsiteY561" fmla="*/ 674303 h 5099698"/>
              <a:gd name="connsiteX562" fmla="*/ 1861173 w 5315711"/>
              <a:gd name="connsiteY562" fmla="*/ 695263 h 5099698"/>
              <a:gd name="connsiteX563" fmla="*/ 1850200 w 5315711"/>
              <a:gd name="connsiteY563" fmla="*/ 715492 h 5099698"/>
              <a:gd name="connsiteX564" fmla="*/ 1837764 w 5315711"/>
              <a:gd name="connsiteY564" fmla="*/ 735722 h 5099698"/>
              <a:gd name="connsiteX565" fmla="*/ 1824355 w 5315711"/>
              <a:gd name="connsiteY565" fmla="*/ 754977 h 5099698"/>
              <a:gd name="connsiteX566" fmla="*/ 1809483 w 5315711"/>
              <a:gd name="connsiteY566" fmla="*/ 774232 h 5099698"/>
              <a:gd name="connsiteX567" fmla="*/ 1793393 w 5315711"/>
              <a:gd name="connsiteY567" fmla="*/ 792270 h 5099698"/>
              <a:gd name="connsiteX568" fmla="*/ 1777061 w 5315711"/>
              <a:gd name="connsiteY568" fmla="*/ 810065 h 5099698"/>
              <a:gd name="connsiteX569" fmla="*/ 937038 w 5315711"/>
              <a:gd name="connsiteY569" fmla="*/ 1650088 h 5099698"/>
              <a:gd name="connsiteX570" fmla="*/ 919243 w 5315711"/>
              <a:gd name="connsiteY570" fmla="*/ 1666420 h 5099698"/>
              <a:gd name="connsiteX571" fmla="*/ 901448 w 5315711"/>
              <a:gd name="connsiteY571" fmla="*/ 1682266 h 5099698"/>
              <a:gd name="connsiteX572" fmla="*/ 882194 w 5315711"/>
              <a:gd name="connsiteY572" fmla="*/ 1697138 h 5099698"/>
              <a:gd name="connsiteX573" fmla="*/ 862694 w 5315711"/>
              <a:gd name="connsiteY573" fmla="*/ 1710792 h 5099698"/>
              <a:gd name="connsiteX574" fmla="*/ 842709 w 5315711"/>
              <a:gd name="connsiteY574" fmla="*/ 1722983 h 5099698"/>
              <a:gd name="connsiteX575" fmla="*/ 822235 w 5315711"/>
              <a:gd name="connsiteY575" fmla="*/ 1734200 h 5099698"/>
              <a:gd name="connsiteX576" fmla="*/ 801520 w 5315711"/>
              <a:gd name="connsiteY576" fmla="*/ 1744685 h 5099698"/>
              <a:gd name="connsiteX577" fmla="*/ 780072 w 5315711"/>
              <a:gd name="connsiteY577" fmla="*/ 1753954 h 5099698"/>
              <a:gd name="connsiteX578" fmla="*/ 758383 w 5315711"/>
              <a:gd name="connsiteY578" fmla="*/ 1762003 h 5099698"/>
              <a:gd name="connsiteX579" fmla="*/ 736450 w 5315711"/>
              <a:gd name="connsiteY579" fmla="*/ 1768835 h 5099698"/>
              <a:gd name="connsiteX580" fmla="*/ 714517 w 5315711"/>
              <a:gd name="connsiteY580" fmla="*/ 1775179 h 5099698"/>
              <a:gd name="connsiteX581" fmla="*/ 691854 w 5315711"/>
              <a:gd name="connsiteY581" fmla="*/ 1779818 h 5099698"/>
              <a:gd name="connsiteX582" fmla="*/ 669435 w 5315711"/>
              <a:gd name="connsiteY582" fmla="*/ 1783726 h 5099698"/>
              <a:gd name="connsiteX583" fmla="*/ 646773 w 5315711"/>
              <a:gd name="connsiteY583" fmla="*/ 1786415 h 5099698"/>
              <a:gd name="connsiteX584" fmla="*/ 623867 w 5315711"/>
              <a:gd name="connsiteY584" fmla="*/ 1787888 h 5099698"/>
              <a:gd name="connsiteX585" fmla="*/ 600962 w 5315711"/>
              <a:gd name="connsiteY585" fmla="*/ 1788383 h 5099698"/>
              <a:gd name="connsiteX586" fmla="*/ 578058 w 5315711"/>
              <a:gd name="connsiteY586" fmla="*/ 1787905 h 5099698"/>
              <a:gd name="connsiteX587" fmla="*/ 555153 w 5315711"/>
              <a:gd name="connsiteY587" fmla="*/ 1786454 h 5099698"/>
              <a:gd name="connsiteX588" fmla="*/ 532980 w 5315711"/>
              <a:gd name="connsiteY588" fmla="*/ 1783782 h 5099698"/>
              <a:gd name="connsiteX589" fmla="*/ 510077 w 5315711"/>
              <a:gd name="connsiteY589" fmla="*/ 1779892 h 5099698"/>
              <a:gd name="connsiteX590" fmla="*/ 487661 w 5315711"/>
              <a:gd name="connsiteY590" fmla="*/ 1775027 h 5099698"/>
              <a:gd name="connsiteX591" fmla="*/ 465489 w 5315711"/>
              <a:gd name="connsiteY591" fmla="*/ 1768946 h 5099698"/>
              <a:gd name="connsiteX592" fmla="*/ 443807 w 5315711"/>
              <a:gd name="connsiteY592" fmla="*/ 1761887 h 5099698"/>
              <a:gd name="connsiteX593" fmla="*/ 422366 w 5315711"/>
              <a:gd name="connsiteY593" fmla="*/ 1754098 h 5099698"/>
              <a:gd name="connsiteX594" fmla="*/ 400926 w 5315711"/>
              <a:gd name="connsiteY594" fmla="*/ 1744847 h 5099698"/>
              <a:gd name="connsiteX595" fmla="*/ 379975 w 5315711"/>
              <a:gd name="connsiteY595" fmla="*/ 1734621 h 5099698"/>
              <a:gd name="connsiteX596" fmla="*/ 359512 w 5315711"/>
              <a:gd name="connsiteY596" fmla="*/ 1723421 h 5099698"/>
              <a:gd name="connsiteX597" fmla="*/ 339536 w 5315711"/>
              <a:gd name="connsiteY597" fmla="*/ 1710758 h 5099698"/>
              <a:gd name="connsiteX598" fmla="*/ 320048 w 5315711"/>
              <a:gd name="connsiteY598" fmla="*/ 1697121 h 5099698"/>
              <a:gd name="connsiteX599" fmla="*/ 301291 w 5315711"/>
              <a:gd name="connsiteY599" fmla="*/ 1682752 h 5099698"/>
              <a:gd name="connsiteX600" fmla="*/ 282778 w 5315711"/>
              <a:gd name="connsiteY600" fmla="*/ 1666677 h 5099698"/>
              <a:gd name="connsiteX601" fmla="*/ 264998 w 5315711"/>
              <a:gd name="connsiteY601" fmla="*/ 1650358 h 5099698"/>
              <a:gd name="connsiteX602" fmla="*/ 248678 w 5315711"/>
              <a:gd name="connsiteY602" fmla="*/ 1632578 h 5099698"/>
              <a:gd name="connsiteX603" fmla="*/ 232604 w 5315711"/>
              <a:gd name="connsiteY603" fmla="*/ 1614065 h 5099698"/>
              <a:gd name="connsiteX604" fmla="*/ 218235 w 5315711"/>
              <a:gd name="connsiteY604" fmla="*/ 1595308 h 5099698"/>
              <a:gd name="connsiteX605" fmla="*/ 204597 w 5315711"/>
              <a:gd name="connsiteY605" fmla="*/ 1575820 h 5099698"/>
              <a:gd name="connsiteX606" fmla="*/ 191934 w 5315711"/>
              <a:gd name="connsiteY606" fmla="*/ 1555844 h 5099698"/>
              <a:gd name="connsiteX607" fmla="*/ 180978 w 5315711"/>
              <a:gd name="connsiteY607" fmla="*/ 1535624 h 5099698"/>
              <a:gd name="connsiteX608" fmla="*/ 170508 w 5315711"/>
              <a:gd name="connsiteY608" fmla="*/ 1514430 h 5099698"/>
              <a:gd name="connsiteX609" fmla="*/ 161258 w 5315711"/>
              <a:gd name="connsiteY609" fmla="*/ 1492990 h 5099698"/>
              <a:gd name="connsiteX610" fmla="*/ 153469 w 5315711"/>
              <a:gd name="connsiteY610" fmla="*/ 1471550 h 5099698"/>
              <a:gd name="connsiteX611" fmla="*/ 146411 w 5315711"/>
              <a:gd name="connsiteY611" fmla="*/ 1449867 h 5099698"/>
              <a:gd name="connsiteX612" fmla="*/ 140329 w 5315711"/>
              <a:gd name="connsiteY612" fmla="*/ 1427694 h 5099698"/>
              <a:gd name="connsiteX613" fmla="*/ 135464 w 5315711"/>
              <a:gd name="connsiteY613" fmla="*/ 1405279 h 5099698"/>
              <a:gd name="connsiteX614" fmla="*/ 131574 w 5315711"/>
              <a:gd name="connsiteY614" fmla="*/ 1382377 h 5099698"/>
              <a:gd name="connsiteX615" fmla="*/ 128903 w 5315711"/>
              <a:gd name="connsiteY615" fmla="*/ 1360203 h 5099698"/>
              <a:gd name="connsiteX616" fmla="*/ 127451 w 5315711"/>
              <a:gd name="connsiteY616" fmla="*/ 1337298 h 5099698"/>
              <a:gd name="connsiteX617" fmla="*/ 126973 w 5315711"/>
              <a:gd name="connsiteY617" fmla="*/ 1314393 h 5099698"/>
              <a:gd name="connsiteX618" fmla="*/ 127469 w 5315711"/>
              <a:gd name="connsiteY618" fmla="*/ 1291489 h 5099698"/>
              <a:gd name="connsiteX619" fmla="*/ 128940 w 5315711"/>
              <a:gd name="connsiteY619" fmla="*/ 1268583 h 5099698"/>
              <a:gd name="connsiteX620" fmla="*/ 131630 w 5315711"/>
              <a:gd name="connsiteY620" fmla="*/ 1245921 h 5099698"/>
              <a:gd name="connsiteX621" fmla="*/ 135538 w 5315711"/>
              <a:gd name="connsiteY621" fmla="*/ 1223502 h 5099698"/>
              <a:gd name="connsiteX622" fmla="*/ 140176 w 5315711"/>
              <a:gd name="connsiteY622" fmla="*/ 1200838 h 5099698"/>
              <a:gd name="connsiteX623" fmla="*/ 146520 w 5315711"/>
              <a:gd name="connsiteY623" fmla="*/ 1178906 h 5099698"/>
              <a:gd name="connsiteX624" fmla="*/ 153352 w 5315711"/>
              <a:gd name="connsiteY624" fmla="*/ 1156972 h 5099698"/>
              <a:gd name="connsiteX625" fmla="*/ 161402 w 5315711"/>
              <a:gd name="connsiteY625" fmla="*/ 1135284 h 5099698"/>
              <a:gd name="connsiteX626" fmla="*/ 170670 w 5315711"/>
              <a:gd name="connsiteY626" fmla="*/ 1113836 h 5099698"/>
              <a:gd name="connsiteX627" fmla="*/ 181156 w 5315711"/>
              <a:gd name="connsiteY627" fmla="*/ 1093121 h 5099698"/>
              <a:gd name="connsiteX628" fmla="*/ 192374 w 5315711"/>
              <a:gd name="connsiteY628" fmla="*/ 1072648 h 5099698"/>
              <a:gd name="connsiteX629" fmla="*/ 204564 w 5315711"/>
              <a:gd name="connsiteY629" fmla="*/ 1052662 h 5099698"/>
              <a:gd name="connsiteX630" fmla="*/ 218218 w 5315711"/>
              <a:gd name="connsiteY630" fmla="*/ 1033163 h 5099698"/>
              <a:gd name="connsiteX631" fmla="*/ 233089 w 5315711"/>
              <a:gd name="connsiteY631" fmla="*/ 1013907 h 5099698"/>
              <a:gd name="connsiteX632" fmla="*/ 248936 w 5315711"/>
              <a:gd name="connsiteY632" fmla="*/ 996112 h 5099698"/>
              <a:gd name="connsiteX633" fmla="*/ 265269 w 5315711"/>
              <a:gd name="connsiteY633" fmla="*/ 978319 h 5099698"/>
              <a:gd name="connsiteX634" fmla="*/ 1105292 w 5315711"/>
              <a:gd name="connsiteY634" fmla="*/ 138296 h 5099698"/>
              <a:gd name="connsiteX635" fmla="*/ 1123086 w 5315711"/>
              <a:gd name="connsiteY635" fmla="*/ 121962 h 5099698"/>
              <a:gd name="connsiteX636" fmla="*/ 1141124 w 5315711"/>
              <a:gd name="connsiteY636" fmla="*/ 105872 h 5099698"/>
              <a:gd name="connsiteX637" fmla="*/ 1160380 w 5315711"/>
              <a:gd name="connsiteY637" fmla="*/ 91002 h 5099698"/>
              <a:gd name="connsiteX638" fmla="*/ 1179634 w 5315711"/>
              <a:gd name="connsiteY638" fmla="*/ 77592 h 5099698"/>
              <a:gd name="connsiteX639" fmla="*/ 1199864 w 5315711"/>
              <a:gd name="connsiteY639" fmla="*/ 65157 h 5099698"/>
              <a:gd name="connsiteX640" fmla="*/ 1220094 w 5315711"/>
              <a:gd name="connsiteY640" fmla="*/ 54183 h 5099698"/>
              <a:gd name="connsiteX641" fmla="*/ 1241053 w 5315711"/>
              <a:gd name="connsiteY641" fmla="*/ 43453 h 5099698"/>
              <a:gd name="connsiteX642" fmla="*/ 1262500 w 5315711"/>
              <a:gd name="connsiteY642" fmla="*/ 34186 h 5099698"/>
              <a:gd name="connsiteX643" fmla="*/ 1283946 w 5315711"/>
              <a:gd name="connsiteY643" fmla="*/ 26378 h 5099698"/>
              <a:gd name="connsiteX644" fmla="*/ 1306123 w 5315711"/>
              <a:gd name="connsiteY644" fmla="*/ 19304 h 5099698"/>
              <a:gd name="connsiteX645" fmla="*/ 1327812 w 5315711"/>
              <a:gd name="connsiteY645" fmla="*/ 13202 h 5099698"/>
              <a:gd name="connsiteX646" fmla="*/ 1350475 w 5315711"/>
              <a:gd name="connsiteY646" fmla="*/ 8564 h 5099698"/>
              <a:gd name="connsiteX647" fmla="*/ 1373138 w 5315711"/>
              <a:gd name="connsiteY647" fmla="*/ 4414 h 5099698"/>
              <a:gd name="connsiteX648" fmla="*/ 1395799 w 5315711"/>
              <a:gd name="connsiteY648" fmla="*/ 1724 h 5099698"/>
              <a:gd name="connsiteX649" fmla="*/ 1418462 w 5315711"/>
              <a:gd name="connsiteY649" fmla="*/ 496 h 509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Lst>
            <a:rect l="l" t="t" r="r" b="b"/>
            <a:pathLst>
              <a:path w="5315711" h="5099698">
                <a:moveTo>
                  <a:pt x="2435588" y="3783183"/>
                </a:moveTo>
                <a:lnTo>
                  <a:pt x="2458497" y="3783658"/>
                </a:lnTo>
                <a:lnTo>
                  <a:pt x="2481161" y="3785350"/>
                </a:lnTo>
                <a:lnTo>
                  <a:pt x="2503337" y="3788018"/>
                </a:lnTo>
                <a:lnTo>
                  <a:pt x="2526244" y="3791904"/>
                </a:lnTo>
                <a:lnTo>
                  <a:pt x="2548664" y="3796765"/>
                </a:lnTo>
                <a:lnTo>
                  <a:pt x="2571082" y="3802601"/>
                </a:lnTo>
                <a:lnTo>
                  <a:pt x="2592767" y="3809657"/>
                </a:lnTo>
                <a:lnTo>
                  <a:pt x="2614211" y="3817442"/>
                </a:lnTo>
                <a:lnTo>
                  <a:pt x="2635651" y="3827178"/>
                </a:lnTo>
                <a:lnTo>
                  <a:pt x="2656605" y="3836914"/>
                </a:lnTo>
                <a:lnTo>
                  <a:pt x="2677070" y="3848113"/>
                </a:lnTo>
                <a:lnTo>
                  <a:pt x="2696803" y="3861019"/>
                </a:lnTo>
                <a:lnTo>
                  <a:pt x="2716293" y="3874655"/>
                </a:lnTo>
                <a:lnTo>
                  <a:pt x="2735050" y="3889024"/>
                </a:lnTo>
                <a:lnTo>
                  <a:pt x="2753807" y="3904854"/>
                </a:lnTo>
                <a:lnTo>
                  <a:pt x="2771345" y="3921416"/>
                </a:lnTo>
                <a:lnTo>
                  <a:pt x="2787907" y="3938954"/>
                </a:lnTo>
                <a:lnTo>
                  <a:pt x="2803737" y="3957711"/>
                </a:lnTo>
                <a:lnTo>
                  <a:pt x="2818106" y="3976468"/>
                </a:lnTo>
                <a:lnTo>
                  <a:pt x="2831742" y="3995957"/>
                </a:lnTo>
                <a:lnTo>
                  <a:pt x="2844647" y="4015691"/>
                </a:lnTo>
                <a:lnTo>
                  <a:pt x="2855603" y="4035912"/>
                </a:lnTo>
                <a:lnTo>
                  <a:pt x="2865826" y="4057353"/>
                </a:lnTo>
                <a:lnTo>
                  <a:pt x="2875319" y="4078550"/>
                </a:lnTo>
                <a:lnTo>
                  <a:pt x="2883104" y="4099994"/>
                </a:lnTo>
                <a:lnTo>
                  <a:pt x="2890160" y="4121679"/>
                </a:lnTo>
                <a:lnTo>
                  <a:pt x="2895996" y="4144097"/>
                </a:lnTo>
                <a:lnTo>
                  <a:pt x="2900857" y="4166517"/>
                </a:lnTo>
                <a:lnTo>
                  <a:pt x="2904743" y="4189424"/>
                </a:lnTo>
                <a:lnTo>
                  <a:pt x="2907411" y="4211600"/>
                </a:lnTo>
                <a:lnTo>
                  <a:pt x="2909103" y="4234264"/>
                </a:lnTo>
                <a:lnTo>
                  <a:pt x="2909578" y="4257173"/>
                </a:lnTo>
                <a:lnTo>
                  <a:pt x="2909076" y="4280083"/>
                </a:lnTo>
                <a:lnTo>
                  <a:pt x="2907601" y="4302992"/>
                </a:lnTo>
                <a:lnTo>
                  <a:pt x="2904663" y="4325903"/>
                </a:lnTo>
                <a:lnTo>
                  <a:pt x="2900994" y="4348083"/>
                </a:lnTo>
                <a:lnTo>
                  <a:pt x="2896350" y="4370751"/>
                </a:lnTo>
                <a:lnTo>
                  <a:pt x="2890001" y="4392690"/>
                </a:lnTo>
                <a:lnTo>
                  <a:pt x="2882921" y="4414871"/>
                </a:lnTo>
                <a:lnTo>
                  <a:pt x="2874865" y="4436566"/>
                </a:lnTo>
                <a:lnTo>
                  <a:pt x="2865835" y="4457774"/>
                </a:lnTo>
                <a:lnTo>
                  <a:pt x="2855343" y="4478498"/>
                </a:lnTo>
                <a:lnTo>
                  <a:pt x="2843876" y="4499220"/>
                </a:lnTo>
                <a:lnTo>
                  <a:pt x="2831679" y="4519211"/>
                </a:lnTo>
                <a:lnTo>
                  <a:pt x="2818020" y="4538716"/>
                </a:lnTo>
                <a:lnTo>
                  <a:pt x="2803385" y="4557734"/>
                </a:lnTo>
                <a:lnTo>
                  <a:pt x="2787535" y="4575535"/>
                </a:lnTo>
                <a:lnTo>
                  <a:pt x="2770951" y="4593579"/>
                </a:lnTo>
                <a:lnTo>
                  <a:pt x="2403459" y="4961071"/>
                </a:lnTo>
                <a:lnTo>
                  <a:pt x="2385658" y="4977411"/>
                </a:lnTo>
                <a:lnTo>
                  <a:pt x="2367369" y="4993750"/>
                </a:lnTo>
                <a:lnTo>
                  <a:pt x="2348596" y="5008140"/>
                </a:lnTo>
                <a:lnTo>
                  <a:pt x="2329091" y="5021800"/>
                </a:lnTo>
                <a:lnTo>
                  <a:pt x="2308855" y="5034241"/>
                </a:lnTo>
                <a:lnTo>
                  <a:pt x="2288377" y="5045464"/>
                </a:lnTo>
                <a:lnTo>
                  <a:pt x="2267654" y="5055956"/>
                </a:lnTo>
                <a:lnTo>
                  <a:pt x="2246202" y="5065229"/>
                </a:lnTo>
                <a:lnTo>
                  <a:pt x="2224751" y="5073041"/>
                </a:lnTo>
                <a:lnTo>
                  <a:pt x="2202813" y="5079878"/>
                </a:lnTo>
                <a:lnTo>
                  <a:pt x="2180875" y="5086226"/>
                </a:lnTo>
                <a:lnTo>
                  <a:pt x="2158206" y="5090870"/>
                </a:lnTo>
                <a:lnTo>
                  <a:pt x="2135538" y="5095028"/>
                </a:lnTo>
                <a:lnTo>
                  <a:pt x="2113115" y="5097478"/>
                </a:lnTo>
                <a:lnTo>
                  <a:pt x="2089962" y="5099197"/>
                </a:lnTo>
                <a:lnTo>
                  <a:pt x="2067053" y="5099698"/>
                </a:lnTo>
                <a:lnTo>
                  <a:pt x="2044387" y="5098980"/>
                </a:lnTo>
                <a:lnTo>
                  <a:pt x="2021480" y="5097531"/>
                </a:lnTo>
                <a:lnTo>
                  <a:pt x="1999059" y="5095107"/>
                </a:lnTo>
                <a:lnTo>
                  <a:pt x="1976397" y="5090977"/>
                </a:lnTo>
                <a:lnTo>
                  <a:pt x="1953732" y="5086361"/>
                </a:lnTo>
                <a:lnTo>
                  <a:pt x="1931803" y="5080036"/>
                </a:lnTo>
                <a:lnTo>
                  <a:pt x="1909629" y="5073469"/>
                </a:lnTo>
                <a:lnTo>
                  <a:pt x="1888187" y="5065683"/>
                </a:lnTo>
                <a:lnTo>
                  <a:pt x="1866988" y="5056191"/>
                </a:lnTo>
                <a:lnTo>
                  <a:pt x="1846036" y="5045479"/>
                </a:lnTo>
                <a:lnTo>
                  <a:pt x="1825814" y="5034524"/>
                </a:lnTo>
                <a:lnTo>
                  <a:pt x="1805593" y="5022106"/>
                </a:lnTo>
                <a:lnTo>
                  <a:pt x="1786104" y="5008470"/>
                </a:lnTo>
                <a:lnTo>
                  <a:pt x="1767346" y="4994101"/>
                </a:lnTo>
                <a:lnTo>
                  <a:pt x="1748834" y="4978028"/>
                </a:lnTo>
                <a:lnTo>
                  <a:pt x="1731295" y="4961465"/>
                </a:lnTo>
                <a:lnTo>
                  <a:pt x="1714734" y="4943927"/>
                </a:lnTo>
                <a:lnTo>
                  <a:pt x="1698660" y="4925415"/>
                </a:lnTo>
                <a:lnTo>
                  <a:pt x="1684291" y="4906657"/>
                </a:lnTo>
                <a:lnTo>
                  <a:pt x="1670654" y="4887168"/>
                </a:lnTo>
                <a:lnTo>
                  <a:pt x="1658236" y="4866947"/>
                </a:lnTo>
                <a:lnTo>
                  <a:pt x="1647038" y="4846481"/>
                </a:lnTo>
                <a:lnTo>
                  <a:pt x="1636813" y="4826016"/>
                </a:lnTo>
                <a:lnTo>
                  <a:pt x="1627078" y="4804574"/>
                </a:lnTo>
                <a:lnTo>
                  <a:pt x="1619292" y="4783132"/>
                </a:lnTo>
                <a:lnTo>
                  <a:pt x="1612725" y="4760958"/>
                </a:lnTo>
                <a:lnTo>
                  <a:pt x="1606401" y="4739029"/>
                </a:lnTo>
                <a:lnTo>
                  <a:pt x="1601784" y="4716364"/>
                </a:lnTo>
                <a:lnTo>
                  <a:pt x="1597654" y="4693702"/>
                </a:lnTo>
                <a:lnTo>
                  <a:pt x="1595230" y="4671281"/>
                </a:lnTo>
                <a:lnTo>
                  <a:pt x="1593781" y="4648374"/>
                </a:lnTo>
                <a:lnTo>
                  <a:pt x="1593063" y="4625708"/>
                </a:lnTo>
                <a:lnTo>
                  <a:pt x="1593564" y="4602799"/>
                </a:lnTo>
                <a:lnTo>
                  <a:pt x="1595283" y="4579646"/>
                </a:lnTo>
                <a:lnTo>
                  <a:pt x="1597734" y="4557223"/>
                </a:lnTo>
                <a:lnTo>
                  <a:pt x="1601890" y="4534554"/>
                </a:lnTo>
                <a:lnTo>
                  <a:pt x="1606535" y="4511886"/>
                </a:lnTo>
                <a:lnTo>
                  <a:pt x="1612883" y="4489948"/>
                </a:lnTo>
                <a:lnTo>
                  <a:pt x="1619721" y="4468010"/>
                </a:lnTo>
                <a:lnTo>
                  <a:pt x="1627532" y="4446558"/>
                </a:lnTo>
                <a:lnTo>
                  <a:pt x="1636805" y="4425107"/>
                </a:lnTo>
                <a:lnTo>
                  <a:pt x="1647297" y="4404384"/>
                </a:lnTo>
                <a:lnTo>
                  <a:pt x="1658520" y="4383906"/>
                </a:lnTo>
                <a:lnTo>
                  <a:pt x="1670961" y="4363671"/>
                </a:lnTo>
                <a:lnTo>
                  <a:pt x="1684621" y="4344165"/>
                </a:lnTo>
                <a:lnTo>
                  <a:pt x="1699010" y="4325391"/>
                </a:lnTo>
                <a:lnTo>
                  <a:pt x="1715350" y="4307103"/>
                </a:lnTo>
                <a:lnTo>
                  <a:pt x="1731690" y="4289302"/>
                </a:lnTo>
                <a:lnTo>
                  <a:pt x="2099182" y="3921810"/>
                </a:lnTo>
                <a:lnTo>
                  <a:pt x="2117226" y="3905226"/>
                </a:lnTo>
                <a:lnTo>
                  <a:pt x="2135026" y="3889375"/>
                </a:lnTo>
                <a:lnTo>
                  <a:pt x="2154045" y="3874741"/>
                </a:lnTo>
                <a:lnTo>
                  <a:pt x="2173550" y="3861082"/>
                </a:lnTo>
                <a:lnTo>
                  <a:pt x="2193541" y="3848885"/>
                </a:lnTo>
                <a:lnTo>
                  <a:pt x="2214263" y="3837418"/>
                </a:lnTo>
                <a:lnTo>
                  <a:pt x="2234987" y="3826926"/>
                </a:lnTo>
                <a:lnTo>
                  <a:pt x="2256194" y="3817896"/>
                </a:lnTo>
                <a:lnTo>
                  <a:pt x="2277890" y="3809841"/>
                </a:lnTo>
                <a:lnTo>
                  <a:pt x="2300071" y="3802760"/>
                </a:lnTo>
                <a:lnTo>
                  <a:pt x="2322010" y="3796411"/>
                </a:lnTo>
                <a:lnTo>
                  <a:pt x="2344677" y="3791767"/>
                </a:lnTo>
                <a:lnTo>
                  <a:pt x="2366858" y="3788098"/>
                </a:lnTo>
                <a:lnTo>
                  <a:pt x="2389769" y="3785160"/>
                </a:lnTo>
                <a:lnTo>
                  <a:pt x="2412678" y="3783685"/>
                </a:lnTo>
                <a:close/>
                <a:moveTo>
                  <a:pt x="4841721" y="1377050"/>
                </a:moveTo>
                <a:lnTo>
                  <a:pt x="4864615" y="1377540"/>
                </a:lnTo>
                <a:lnTo>
                  <a:pt x="4887020" y="1379490"/>
                </a:lnTo>
                <a:lnTo>
                  <a:pt x="4909427" y="1381928"/>
                </a:lnTo>
                <a:lnTo>
                  <a:pt x="4932322" y="1385827"/>
                </a:lnTo>
                <a:lnTo>
                  <a:pt x="4954728" y="1390701"/>
                </a:lnTo>
                <a:lnTo>
                  <a:pt x="4977134" y="1396549"/>
                </a:lnTo>
                <a:lnTo>
                  <a:pt x="4998810" y="1403613"/>
                </a:lnTo>
                <a:lnTo>
                  <a:pt x="5020244" y="1411409"/>
                </a:lnTo>
                <a:lnTo>
                  <a:pt x="5041676" y="1421153"/>
                </a:lnTo>
                <a:lnTo>
                  <a:pt x="5062622" y="1430897"/>
                </a:lnTo>
                <a:lnTo>
                  <a:pt x="5082837" y="1442346"/>
                </a:lnTo>
                <a:lnTo>
                  <a:pt x="5102810" y="1455012"/>
                </a:lnTo>
                <a:lnTo>
                  <a:pt x="5122295" y="1468653"/>
                </a:lnTo>
                <a:lnTo>
                  <a:pt x="5141049" y="1483026"/>
                </a:lnTo>
                <a:lnTo>
                  <a:pt x="5159804" y="1498857"/>
                </a:lnTo>
                <a:lnTo>
                  <a:pt x="5177098" y="1515663"/>
                </a:lnTo>
                <a:lnTo>
                  <a:pt x="5193904" y="1532957"/>
                </a:lnTo>
                <a:lnTo>
                  <a:pt x="5209735" y="1551712"/>
                </a:lnTo>
                <a:lnTo>
                  <a:pt x="5224108" y="1570466"/>
                </a:lnTo>
                <a:lnTo>
                  <a:pt x="5237748" y="1589951"/>
                </a:lnTo>
                <a:lnTo>
                  <a:pt x="5250415" y="1609923"/>
                </a:lnTo>
                <a:lnTo>
                  <a:pt x="5261620" y="1629895"/>
                </a:lnTo>
                <a:lnTo>
                  <a:pt x="5271851" y="1651328"/>
                </a:lnTo>
                <a:lnTo>
                  <a:pt x="5281352" y="1672517"/>
                </a:lnTo>
                <a:lnTo>
                  <a:pt x="5289148" y="1693951"/>
                </a:lnTo>
                <a:lnTo>
                  <a:pt x="5296213" y="1715627"/>
                </a:lnTo>
                <a:lnTo>
                  <a:pt x="5302060" y="1738033"/>
                </a:lnTo>
                <a:lnTo>
                  <a:pt x="5306934" y="1760441"/>
                </a:lnTo>
                <a:lnTo>
                  <a:pt x="5310833" y="1783334"/>
                </a:lnTo>
                <a:lnTo>
                  <a:pt x="5313271" y="1805741"/>
                </a:lnTo>
                <a:lnTo>
                  <a:pt x="5315221" y="1828146"/>
                </a:lnTo>
                <a:lnTo>
                  <a:pt x="5315711" y="1851040"/>
                </a:lnTo>
                <a:lnTo>
                  <a:pt x="5315226" y="1873933"/>
                </a:lnTo>
                <a:lnTo>
                  <a:pt x="5313768" y="1896826"/>
                </a:lnTo>
                <a:lnTo>
                  <a:pt x="5310848" y="1919718"/>
                </a:lnTo>
                <a:lnTo>
                  <a:pt x="5307197" y="1941881"/>
                </a:lnTo>
                <a:lnTo>
                  <a:pt x="5302328" y="1964773"/>
                </a:lnTo>
                <a:lnTo>
                  <a:pt x="5296242" y="1986450"/>
                </a:lnTo>
                <a:lnTo>
                  <a:pt x="5289425" y="2008367"/>
                </a:lnTo>
                <a:lnTo>
                  <a:pt x="5281147" y="2030284"/>
                </a:lnTo>
                <a:lnTo>
                  <a:pt x="5272139" y="2051472"/>
                </a:lnTo>
                <a:lnTo>
                  <a:pt x="5261668" y="2072173"/>
                </a:lnTo>
                <a:lnTo>
                  <a:pt x="5250223" y="2092873"/>
                </a:lnTo>
                <a:lnTo>
                  <a:pt x="5237805" y="2113085"/>
                </a:lnTo>
                <a:lnTo>
                  <a:pt x="5224411" y="2132325"/>
                </a:lnTo>
                <a:lnTo>
                  <a:pt x="5209801" y="2151319"/>
                </a:lnTo>
                <a:lnTo>
                  <a:pt x="5193973" y="2169097"/>
                </a:lnTo>
                <a:lnTo>
                  <a:pt x="5177170" y="2187360"/>
                </a:lnTo>
                <a:lnTo>
                  <a:pt x="3599901" y="3764629"/>
                </a:lnTo>
                <a:lnTo>
                  <a:pt x="3581881" y="3781188"/>
                </a:lnTo>
                <a:lnTo>
                  <a:pt x="3564103" y="3797017"/>
                </a:lnTo>
                <a:lnTo>
                  <a:pt x="3544865" y="3811872"/>
                </a:lnTo>
                <a:lnTo>
                  <a:pt x="3525626" y="3825264"/>
                </a:lnTo>
                <a:lnTo>
                  <a:pt x="3505414" y="3837683"/>
                </a:lnTo>
                <a:lnTo>
                  <a:pt x="3484956" y="3848884"/>
                </a:lnTo>
                <a:lnTo>
                  <a:pt x="3464256" y="3859353"/>
                </a:lnTo>
                <a:lnTo>
                  <a:pt x="3442825" y="3868605"/>
                </a:lnTo>
                <a:lnTo>
                  <a:pt x="3421150" y="3876642"/>
                </a:lnTo>
                <a:lnTo>
                  <a:pt x="3399233" y="3883458"/>
                </a:lnTo>
                <a:lnTo>
                  <a:pt x="3377314" y="3889787"/>
                </a:lnTo>
                <a:lnTo>
                  <a:pt x="3354665" y="3894412"/>
                </a:lnTo>
                <a:lnTo>
                  <a:pt x="3332259" y="3898307"/>
                </a:lnTo>
                <a:lnTo>
                  <a:pt x="3309610" y="3900983"/>
                </a:lnTo>
                <a:lnTo>
                  <a:pt x="3286717" y="3902442"/>
                </a:lnTo>
                <a:lnTo>
                  <a:pt x="3263824" y="3902927"/>
                </a:lnTo>
                <a:lnTo>
                  <a:pt x="3240930" y="3902437"/>
                </a:lnTo>
                <a:lnTo>
                  <a:pt x="3218038" y="3900974"/>
                </a:lnTo>
                <a:lnTo>
                  <a:pt x="3195874" y="3898292"/>
                </a:lnTo>
                <a:lnTo>
                  <a:pt x="3172981" y="3894393"/>
                </a:lnTo>
                <a:lnTo>
                  <a:pt x="3150574" y="3889519"/>
                </a:lnTo>
                <a:lnTo>
                  <a:pt x="3128410" y="3883429"/>
                </a:lnTo>
                <a:lnTo>
                  <a:pt x="3106735" y="3876363"/>
                </a:lnTo>
                <a:lnTo>
                  <a:pt x="3085302" y="3868568"/>
                </a:lnTo>
                <a:lnTo>
                  <a:pt x="3063869" y="3859311"/>
                </a:lnTo>
                <a:lnTo>
                  <a:pt x="3042679" y="3848836"/>
                </a:lnTo>
                <a:lnTo>
                  <a:pt x="3022707" y="3837630"/>
                </a:lnTo>
                <a:lnTo>
                  <a:pt x="3002492" y="3825207"/>
                </a:lnTo>
                <a:lnTo>
                  <a:pt x="2983007" y="3811567"/>
                </a:lnTo>
                <a:lnTo>
                  <a:pt x="2964252" y="3797195"/>
                </a:lnTo>
                <a:lnTo>
                  <a:pt x="2945741" y="3781120"/>
                </a:lnTo>
                <a:lnTo>
                  <a:pt x="2928204" y="3764557"/>
                </a:lnTo>
                <a:lnTo>
                  <a:pt x="2911641" y="3747020"/>
                </a:lnTo>
                <a:lnTo>
                  <a:pt x="2895566" y="3728509"/>
                </a:lnTo>
                <a:lnTo>
                  <a:pt x="2881194" y="3709754"/>
                </a:lnTo>
                <a:lnTo>
                  <a:pt x="2867553" y="3690269"/>
                </a:lnTo>
                <a:lnTo>
                  <a:pt x="2855130" y="3670053"/>
                </a:lnTo>
                <a:lnTo>
                  <a:pt x="2843681" y="3649838"/>
                </a:lnTo>
                <a:lnTo>
                  <a:pt x="2833693" y="3629136"/>
                </a:lnTo>
                <a:lnTo>
                  <a:pt x="2824193" y="3607459"/>
                </a:lnTo>
                <a:lnTo>
                  <a:pt x="2816398" y="3586026"/>
                </a:lnTo>
                <a:lnTo>
                  <a:pt x="2809332" y="3564351"/>
                </a:lnTo>
                <a:lnTo>
                  <a:pt x="2803242" y="3542187"/>
                </a:lnTo>
                <a:lnTo>
                  <a:pt x="2798368" y="3519780"/>
                </a:lnTo>
                <a:lnTo>
                  <a:pt x="2794469" y="3496887"/>
                </a:lnTo>
                <a:lnTo>
                  <a:pt x="2791787" y="3474723"/>
                </a:lnTo>
                <a:lnTo>
                  <a:pt x="2790324" y="3451831"/>
                </a:lnTo>
                <a:lnTo>
                  <a:pt x="2789834" y="3428937"/>
                </a:lnTo>
                <a:lnTo>
                  <a:pt x="2790319" y="3406044"/>
                </a:lnTo>
                <a:lnTo>
                  <a:pt x="2791778" y="3383151"/>
                </a:lnTo>
                <a:lnTo>
                  <a:pt x="2794454" y="3360502"/>
                </a:lnTo>
                <a:lnTo>
                  <a:pt x="2798349" y="3338096"/>
                </a:lnTo>
                <a:lnTo>
                  <a:pt x="2802974" y="3315447"/>
                </a:lnTo>
                <a:lnTo>
                  <a:pt x="2809303" y="3293528"/>
                </a:lnTo>
                <a:lnTo>
                  <a:pt x="2816120" y="3271611"/>
                </a:lnTo>
                <a:lnTo>
                  <a:pt x="2824155" y="3249935"/>
                </a:lnTo>
                <a:lnTo>
                  <a:pt x="2833408" y="3228505"/>
                </a:lnTo>
                <a:lnTo>
                  <a:pt x="2843877" y="3207805"/>
                </a:lnTo>
                <a:lnTo>
                  <a:pt x="2855078" y="3187348"/>
                </a:lnTo>
                <a:lnTo>
                  <a:pt x="2867497" y="3167135"/>
                </a:lnTo>
                <a:lnTo>
                  <a:pt x="2880889" y="3147896"/>
                </a:lnTo>
                <a:lnTo>
                  <a:pt x="2895743" y="3128658"/>
                </a:lnTo>
                <a:lnTo>
                  <a:pt x="2911573" y="3110880"/>
                </a:lnTo>
                <a:lnTo>
                  <a:pt x="2928132" y="3092860"/>
                </a:lnTo>
                <a:lnTo>
                  <a:pt x="4505402" y="1515591"/>
                </a:lnTo>
                <a:lnTo>
                  <a:pt x="4523664" y="1498788"/>
                </a:lnTo>
                <a:lnTo>
                  <a:pt x="4541442" y="1482960"/>
                </a:lnTo>
                <a:lnTo>
                  <a:pt x="4560436" y="1468350"/>
                </a:lnTo>
                <a:lnTo>
                  <a:pt x="4579676" y="1454956"/>
                </a:lnTo>
                <a:lnTo>
                  <a:pt x="4599888" y="1442538"/>
                </a:lnTo>
                <a:lnTo>
                  <a:pt x="4620588" y="1431094"/>
                </a:lnTo>
                <a:lnTo>
                  <a:pt x="4641289" y="1420623"/>
                </a:lnTo>
                <a:lnTo>
                  <a:pt x="4662476" y="1411614"/>
                </a:lnTo>
                <a:lnTo>
                  <a:pt x="4684396" y="1403337"/>
                </a:lnTo>
                <a:lnTo>
                  <a:pt x="4706312" y="1396520"/>
                </a:lnTo>
                <a:lnTo>
                  <a:pt x="4727988" y="1390433"/>
                </a:lnTo>
                <a:lnTo>
                  <a:pt x="4750880" y="1385564"/>
                </a:lnTo>
                <a:lnTo>
                  <a:pt x="4773043" y="1381914"/>
                </a:lnTo>
                <a:lnTo>
                  <a:pt x="4795935" y="1378994"/>
                </a:lnTo>
                <a:lnTo>
                  <a:pt x="4818828" y="1377535"/>
                </a:lnTo>
                <a:close/>
                <a:moveTo>
                  <a:pt x="2670254" y="362605"/>
                </a:moveTo>
                <a:lnTo>
                  <a:pt x="2693151" y="363092"/>
                </a:lnTo>
                <a:lnTo>
                  <a:pt x="2716292" y="364796"/>
                </a:lnTo>
                <a:lnTo>
                  <a:pt x="2738944" y="367474"/>
                </a:lnTo>
                <a:lnTo>
                  <a:pt x="2761353" y="371371"/>
                </a:lnTo>
                <a:lnTo>
                  <a:pt x="2784249" y="376242"/>
                </a:lnTo>
                <a:lnTo>
                  <a:pt x="2805929" y="382330"/>
                </a:lnTo>
                <a:lnTo>
                  <a:pt x="2828094" y="389392"/>
                </a:lnTo>
                <a:lnTo>
                  <a:pt x="2849528" y="397187"/>
                </a:lnTo>
                <a:lnTo>
                  <a:pt x="2870964" y="406442"/>
                </a:lnTo>
                <a:lnTo>
                  <a:pt x="2891667" y="416914"/>
                </a:lnTo>
                <a:lnTo>
                  <a:pt x="2912127" y="428118"/>
                </a:lnTo>
                <a:lnTo>
                  <a:pt x="2932345" y="440539"/>
                </a:lnTo>
                <a:lnTo>
                  <a:pt x="2951586" y="453936"/>
                </a:lnTo>
                <a:lnTo>
                  <a:pt x="2970586" y="468551"/>
                </a:lnTo>
                <a:lnTo>
                  <a:pt x="2988609" y="484626"/>
                </a:lnTo>
                <a:lnTo>
                  <a:pt x="3006634" y="501189"/>
                </a:lnTo>
                <a:lnTo>
                  <a:pt x="3022953" y="518970"/>
                </a:lnTo>
                <a:lnTo>
                  <a:pt x="3039272" y="537238"/>
                </a:lnTo>
                <a:lnTo>
                  <a:pt x="3053643" y="555993"/>
                </a:lnTo>
                <a:lnTo>
                  <a:pt x="3067283" y="575478"/>
                </a:lnTo>
                <a:lnTo>
                  <a:pt x="3079461" y="595452"/>
                </a:lnTo>
                <a:lnTo>
                  <a:pt x="3090908" y="616156"/>
                </a:lnTo>
                <a:lnTo>
                  <a:pt x="3101138" y="636616"/>
                </a:lnTo>
                <a:lnTo>
                  <a:pt x="3110393" y="658051"/>
                </a:lnTo>
                <a:lnTo>
                  <a:pt x="3118430" y="679729"/>
                </a:lnTo>
                <a:lnTo>
                  <a:pt x="3125250" y="701651"/>
                </a:lnTo>
                <a:lnTo>
                  <a:pt x="3131582" y="723575"/>
                </a:lnTo>
                <a:lnTo>
                  <a:pt x="3136208" y="746227"/>
                </a:lnTo>
                <a:lnTo>
                  <a:pt x="3140105" y="768636"/>
                </a:lnTo>
                <a:lnTo>
                  <a:pt x="3142784" y="791288"/>
                </a:lnTo>
                <a:lnTo>
                  <a:pt x="3144245" y="814186"/>
                </a:lnTo>
                <a:lnTo>
                  <a:pt x="3144730" y="837081"/>
                </a:lnTo>
                <a:lnTo>
                  <a:pt x="3144243" y="859979"/>
                </a:lnTo>
                <a:lnTo>
                  <a:pt x="3142780" y="882875"/>
                </a:lnTo>
                <a:lnTo>
                  <a:pt x="3140343" y="905285"/>
                </a:lnTo>
                <a:lnTo>
                  <a:pt x="3136201" y="927938"/>
                </a:lnTo>
                <a:lnTo>
                  <a:pt x="3131330" y="950348"/>
                </a:lnTo>
                <a:lnTo>
                  <a:pt x="3125238" y="972514"/>
                </a:lnTo>
                <a:lnTo>
                  <a:pt x="3118418" y="994437"/>
                </a:lnTo>
                <a:lnTo>
                  <a:pt x="3110378" y="1015629"/>
                </a:lnTo>
                <a:lnTo>
                  <a:pt x="3101365" y="1037307"/>
                </a:lnTo>
                <a:lnTo>
                  <a:pt x="3090646" y="1058257"/>
                </a:lnTo>
                <a:lnTo>
                  <a:pt x="3079684" y="1078473"/>
                </a:lnTo>
                <a:lnTo>
                  <a:pt x="3067260" y="1098691"/>
                </a:lnTo>
                <a:lnTo>
                  <a:pt x="3053376" y="1118422"/>
                </a:lnTo>
                <a:lnTo>
                  <a:pt x="3038761" y="1136936"/>
                </a:lnTo>
                <a:lnTo>
                  <a:pt x="3022926" y="1155204"/>
                </a:lnTo>
                <a:lnTo>
                  <a:pt x="3006606" y="1172987"/>
                </a:lnTo>
                <a:lnTo>
                  <a:pt x="810625" y="3368967"/>
                </a:lnTo>
                <a:lnTo>
                  <a:pt x="792843" y="3385287"/>
                </a:lnTo>
                <a:lnTo>
                  <a:pt x="774331" y="3401365"/>
                </a:lnTo>
                <a:lnTo>
                  <a:pt x="755817" y="3415981"/>
                </a:lnTo>
                <a:lnTo>
                  <a:pt x="736330" y="3429621"/>
                </a:lnTo>
                <a:lnTo>
                  <a:pt x="716112" y="3442045"/>
                </a:lnTo>
                <a:lnTo>
                  <a:pt x="695652" y="3453251"/>
                </a:lnTo>
                <a:lnTo>
                  <a:pt x="674946" y="3463726"/>
                </a:lnTo>
                <a:lnTo>
                  <a:pt x="653268" y="3472739"/>
                </a:lnTo>
                <a:lnTo>
                  <a:pt x="632076" y="3480778"/>
                </a:lnTo>
                <a:lnTo>
                  <a:pt x="610152" y="3487600"/>
                </a:lnTo>
                <a:lnTo>
                  <a:pt x="587987" y="3493691"/>
                </a:lnTo>
                <a:lnTo>
                  <a:pt x="565577" y="3498561"/>
                </a:lnTo>
                <a:lnTo>
                  <a:pt x="542924" y="3502704"/>
                </a:lnTo>
                <a:lnTo>
                  <a:pt x="520514" y="3505141"/>
                </a:lnTo>
                <a:lnTo>
                  <a:pt x="497374" y="3506847"/>
                </a:lnTo>
                <a:lnTo>
                  <a:pt x="474477" y="3507335"/>
                </a:lnTo>
                <a:lnTo>
                  <a:pt x="451824" y="3506606"/>
                </a:lnTo>
                <a:lnTo>
                  <a:pt x="428927" y="3505145"/>
                </a:lnTo>
                <a:lnTo>
                  <a:pt x="406274" y="3502467"/>
                </a:lnTo>
                <a:lnTo>
                  <a:pt x="383865" y="3498570"/>
                </a:lnTo>
                <a:lnTo>
                  <a:pt x="361213" y="3493943"/>
                </a:lnTo>
                <a:lnTo>
                  <a:pt x="339290" y="3487610"/>
                </a:lnTo>
                <a:lnTo>
                  <a:pt x="317124" y="3481035"/>
                </a:lnTo>
                <a:lnTo>
                  <a:pt x="295446" y="3472997"/>
                </a:lnTo>
                <a:lnTo>
                  <a:pt x="274254" y="3463500"/>
                </a:lnTo>
                <a:lnTo>
                  <a:pt x="253795" y="3453269"/>
                </a:lnTo>
                <a:lnTo>
                  <a:pt x="233091" y="3441822"/>
                </a:lnTo>
                <a:lnTo>
                  <a:pt x="213117" y="3429644"/>
                </a:lnTo>
                <a:lnTo>
                  <a:pt x="193632" y="3416004"/>
                </a:lnTo>
                <a:lnTo>
                  <a:pt x="174876" y="3401633"/>
                </a:lnTo>
                <a:lnTo>
                  <a:pt x="156365" y="3385559"/>
                </a:lnTo>
                <a:lnTo>
                  <a:pt x="138828" y="3368995"/>
                </a:lnTo>
                <a:lnTo>
                  <a:pt x="122021" y="3351215"/>
                </a:lnTo>
                <a:lnTo>
                  <a:pt x="106190" y="3332947"/>
                </a:lnTo>
                <a:lnTo>
                  <a:pt x="91575" y="3313947"/>
                </a:lnTo>
                <a:lnTo>
                  <a:pt x="78179" y="3294705"/>
                </a:lnTo>
                <a:lnTo>
                  <a:pt x="65757" y="3274488"/>
                </a:lnTo>
                <a:lnTo>
                  <a:pt x="54553" y="3254028"/>
                </a:lnTo>
                <a:lnTo>
                  <a:pt x="44081" y="3233326"/>
                </a:lnTo>
                <a:lnTo>
                  <a:pt x="34582" y="3212133"/>
                </a:lnTo>
                <a:lnTo>
                  <a:pt x="26788" y="3190698"/>
                </a:lnTo>
                <a:lnTo>
                  <a:pt x="19969" y="3168289"/>
                </a:lnTo>
                <a:lnTo>
                  <a:pt x="13881" y="3146611"/>
                </a:lnTo>
                <a:lnTo>
                  <a:pt x="9010" y="3123715"/>
                </a:lnTo>
                <a:lnTo>
                  <a:pt x="5113" y="3101305"/>
                </a:lnTo>
                <a:lnTo>
                  <a:pt x="2435" y="3078653"/>
                </a:lnTo>
                <a:lnTo>
                  <a:pt x="731" y="3055512"/>
                </a:lnTo>
                <a:lnTo>
                  <a:pt x="0" y="3032859"/>
                </a:lnTo>
                <a:lnTo>
                  <a:pt x="732" y="3010205"/>
                </a:lnTo>
                <a:lnTo>
                  <a:pt x="2682" y="2987308"/>
                </a:lnTo>
                <a:lnTo>
                  <a:pt x="5119" y="2964899"/>
                </a:lnTo>
                <a:lnTo>
                  <a:pt x="9018" y="2942002"/>
                </a:lnTo>
                <a:lnTo>
                  <a:pt x="13890" y="2919594"/>
                </a:lnTo>
                <a:lnTo>
                  <a:pt x="19979" y="2897427"/>
                </a:lnTo>
                <a:lnTo>
                  <a:pt x="27045" y="2875747"/>
                </a:lnTo>
                <a:lnTo>
                  <a:pt x="34841" y="2854311"/>
                </a:lnTo>
                <a:lnTo>
                  <a:pt x="44097" y="2832876"/>
                </a:lnTo>
                <a:lnTo>
                  <a:pt x="54329" y="2811927"/>
                </a:lnTo>
                <a:lnTo>
                  <a:pt x="65777" y="2791711"/>
                </a:lnTo>
                <a:lnTo>
                  <a:pt x="78201" y="2771493"/>
                </a:lnTo>
                <a:lnTo>
                  <a:pt x="91842" y="2752006"/>
                </a:lnTo>
                <a:lnTo>
                  <a:pt x="106215" y="2733249"/>
                </a:lnTo>
                <a:lnTo>
                  <a:pt x="122292" y="2714736"/>
                </a:lnTo>
                <a:lnTo>
                  <a:pt x="138856" y="2697198"/>
                </a:lnTo>
                <a:lnTo>
                  <a:pt x="2334836" y="501218"/>
                </a:lnTo>
                <a:lnTo>
                  <a:pt x="2352376" y="484653"/>
                </a:lnTo>
                <a:lnTo>
                  <a:pt x="2370644" y="468819"/>
                </a:lnTo>
                <a:lnTo>
                  <a:pt x="2389401" y="454447"/>
                </a:lnTo>
                <a:lnTo>
                  <a:pt x="2409131" y="440563"/>
                </a:lnTo>
                <a:lnTo>
                  <a:pt x="2429350" y="428138"/>
                </a:lnTo>
                <a:lnTo>
                  <a:pt x="2449323" y="416933"/>
                </a:lnTo>
                <a:lnTo>
                  <a:pt x="2470515" y="406457"/>
                </a:lnTo>
                <a:lnTo>
                  <a:pt x="2491951" y="397201"/>
                </a:lnTo>
                <a:lnTo>
                  <a:pt x="2513387" y="389406"/>
                </a:lnTo>
                <a:lnTo>
                  <a:pt x="2535066" y="382341"/>
                </a:lnTo>
                <a:lnTo>
                  <a:pt x="2557233" y="376251"/>
                </a:lnTo>
                <a:lnTo>
                  <a:pt x="2579641" y="371379"/>
                </a:lnTo>
                <a:lnTo>
                  <a:pt x="2602538" y="367480"/>
                </a:lnTo>
                <a:lnTo>
                  <a:pt x="2624948" y="365042"/>
                </a:lnTo>
                <a:lnTo>
                  <a:pt x="2647600" y="363337"/>
                </a:lnTo>
                <a:close/>
                <a:moveTo>
                  <a:pt x="4302212" y="323604"/>
                </a:moveTo>
                <a:lnTo>
                  <a:pt x="4325105" y="324094"/>
                </a:lnTo>
                <a:lnTo>
                  <a:pt x="4347999" y="325557"/>
                </a:lnTo>
                <a:lnTo>
                  <a:pt x="4370892" y="328483"/>
                </a:lnTo>
                <a:lnTo>
                  <a:pt x="4393055" y="332138"/>
                </a:lnTo>
                <a:lnTo>
                  <a:pt x="4415706" y="336768"/>
                </a:lnTo>
                <a:lnTo>
                  <a:pt x="4437624" y="343104"/>
                </a:lnTo>
                <a:lnTo>
                  <a:pt x="4459544" y="349925"/>
                </a:lnTo>
                <a:lnTo>
                  <a:pt x="4481464" y="358207"/>
                </a:lnTo>
                <a:lnTo>
                  <a:pt x="4502654" y="367221"/>
                </a:lnTo>
                <a:lnTo>
                  <a:pt x="4523355" y="377695"/>
                </a:lnTo>
                <a:lnTo>
                  <a:pt x="4544059" y="389145"/>
                </a:lnTo>
                <a:lnTo>
                  <a:pt x="4564030" y="401324"/>
                </a:lnTo>
                <a:lnTo>
                  <a:pt x="4583515" y="414965"/>
                </a:lnTo>
                <a:lnTo>
                  <a:pt x="4602514" y="429579"/>
                </a:lnTo>
                <a:lnTo>
                  <a:pt x="4620293" y="445411"/>
                </a:lnTo>
                <a:lnTo>
                  <a:pt x="4638561" y="462219"/>
                </a:lnTo>
                <a:lnTo>
                  <a:pt x="4654881" y="479999"/>
                </a:lnTo>
                <a:lnTo>
                  <a:pt x="4670714" y="497780"/>
                </a:lnTo>
                <a:lnTo>
                  <a:pt x="4685328" y="516777"/>
                </a:lnTo>
                <a:lnTo>
                  <a:pt x="4698968" y="536263"/>
                </a:lnTo>
                <a:lnTo>
                  <a:pt x="4711148" y="556235"/>
                </a:lnTo>
                <a:lnTo>
                  <a:pt x="4722597" y="576937"/>
                </a:lnTo>
                <a:lnTo>
                  <a:pt x="4733072" y="597639"/>
                </a:lnTo>
                <a:lnTo>
                  <a:pt x="4742085" y="618829"/>
                </a:lnTo>
                <a:lnTo>
                  <a:pt x="4750368" y="640749"/>
                </a:lnTo>
                <a:lnTo>
                  <a:pt x="4757189" y="662669"/>
                </a:lnTo>
                <a:lnTo>
                  <a:pt x="4763524" y="684587"/>
                </a:lnTo>
                <a:lnTo>
                  <a:pt x="4768154" y="707238"/>
                </a:lnTo>
                <a:lnTo>
                  <a:pt x="4771809" y="729401"/>
                </a:lnTo>
                <a:lnTo>
                  <a:pt x="4774735" y="752294"/>
                </a:lnTo>
                <a:lnTo>
                  <a:pt x="4776198" y="775187"/>
                </a:lnTo>
                <a:lnTo>
                  <a:pt x="4776688" y="798081"/>
                </a:lnTo>
                <a:lnTo>
                  <a:pt x="4776204" y="820974"/>
                </a:lnTo>
                <a:lnTo>
                  <a:pt x="4774502" y="843623"/>
                </a:lnTo>
                <a:lnTo>
                  <a:pt x="4772069" y="866029"/>
                </a:lnTo>
                <a:lnTo>
                  <a:pt x="4768175" y="888921"/>
                </a:lnTo>
                <a:lnTo>
                  <a:pt x="4763063" y="911084"/>
                </a:lnTo>
                <a:lnTo>
                  <a:pt x="4757220" y="933489"/>
                </a:lnTo>
                <a:lnTo>
                  <a:pt x="4750160" y="955164"/>
                </a:lnTo>
                <a:lnTo>
                  <a:pt x="4742368" y="976594"/>
                </a:lnTo>
                <a:lnTo>
                  <a:pt x="4732873" y="997782"/>
                </a:lnTo>
                <a:lnTo>
                  <a:pt x="4722646" y="1019212"/>
                </a:lnTo>
                <a:lnTo>
                  <a:pt x="4711689" y="1039426"/>
                </a:lnTo>
                <a:lnTo>
                  <a:pt x="4698785" y="1059150"/>
                </a:lnTo>
                <a:lnTo>
                  <a:pt x="4684905" y="1078876"/>
                </a:lnTo>
                <a:lnTo>
                  <a:pt x="4670538" y="1097628"/>
                </a:lnTo>
                <a:lnTo>
                  <a:pt x="4654953" y="1116135"/>
                </a:lnTo>
                <a:lnTo>
                  <a:pt x="4638394" y="1133668"/>
                </a:lnTo>
                <a:lnTo>
                  <a:pt x="975907" y="4796155"/>
                </a:lnTo>
                <a:lnTo>
                  <a:pt x="958373" y="4812714"/>
                </a:lnTo>
                <a:lnTo>
                  <a:pt x="939867" y="4828299"/>
                </a:lnTo>
                <a:lnTo>
                  <a:pt x="921115" y="4842665"/>
                </a:lnTo>
                <a:lnTo>
                  <a:pt x="901390" y="4856544"/>
                </a:lnTo>
                <a:lnTo>
                  <a:pt x="881663" y="4869451"/>
                </a:lnTo>
                <a:lnTo>
                  <a:pt x="861451" y="4880408"/>
                </a:lnTo>
                <a:lnTo>
                  <a:pt x="840020" y="4890635"/>
                </a:lnTo>
                <a:lnTo>
                  <a:pt x="818832" y="4900131"/>
                </a:lnTo>
                <a:lnTo>
                  <a:pt x="797402" y="4907922"/>
                </a:lnTo>
                <a:lnTo>
                  <a:pt x="775727" y="4914982"/>
                </a:lnTo>
                <a:lnTo>
                  <a:pt x="753323" y="4920825"/>
                </a:lnTo>
                <a:lnTo>
                  <a:pt x="731160" y="4925936"/>
                </a:lnTo>
                <a:lnTo>
                  <a:pt x="708267" y="4929831"/>
                </a:lnTo>
                <a:lnTo>
                  <a:pt x="685861" y="4932264"/>
                </a:lnTo>
                <a:lnTo>
                  <a:pt x="663212" y="4933966"/>
                </a:lnTo>
                <a:lnTo>
                  <a:pt x="640319" y="4934450"/>
                </a:lnTo>
                <a:lnTo>
                  <a:pt x="617425" y="4933960"/>
                </a:lnTo>
                <a:lnTo>
                  <a:pt x="594533" y="4932496"/>
                </a:lnTo>
                <a:lnTo>
                  <a:pt x="571639" y="4929572"/>
                </a:lnTo>
                <a:lnTo>
                  <a:pt x="549477" y="4925916"/>
                </a:lnTo>
                <a:lnTo>
                  <a:pt x="526825" y="4921286"/>
                </a:lnTo>
                <a:lnTo>
                  <a:pt x="504907" y="4914951"/>
                </a:lnTo>
                <a:lnTo>
                  <a:pt x="482987" y="4908130"/>
                </a:lnTo>
                <a:lnTo>
                  <a:pt x="461068" y="4899847"/>
                </a:lnTo>
                <a:lnTo>
                  <a:pt x="439878" y="4890833"/>
                </a:lnTo>
                <a:lnTo>
                  <a:pt x="419175" y="4880358"/>
                </a:lnTo>
                <a:lnTo>
                  <a:pt x="398473" y="4868910"/>
                </a:lnTo>
                <a:lnTo>
                  <a:pt x="378501" y="4856730"/>
                </a:lnTo>
                <a:lnTo>
                  <a:pt x="359016" y="4843090"/>
                </a:lnTo>
                <a:lnTo>
                  <a:pt x="340018" y="4828476"/>
                </a:lnTo>
                <a:lnTo>
                  <a:pt x="322237" y="4812643"/>
                </a:lnTo>
                <a:lnTo>
                  <a:pt x="304457" y="4796323"/>
                </a:lnTo>
                <a:lnTo>
                  <a:pt x="287649" y="4778056"/>
                </a:lnTo>
                <a:lnTo>
                  <a:pt x="271818" y="4760275"/>
                </a:lnTo>
                <a:lnTo>
                  <a:pt x="257203" y="4741277"/>
                </a:lnTo>
                <a:lnTo>
                  <a:pt x="243562" y="4721791"/>
                </a:lnTo>
                <a:lnTo>
                  <a:pt x="231383" y="4701820"/>
                </a:lnTo>
                <a:lnTo>
                  <a:pt x="219934" y="4681117"/>
                </a:lnTo>
                <a:lnTo>
                  <a:pt x="209459" y="4660415"/>
                </a:lnTo>
                <a:lnTo>
                  <a:pt x="200446" y="4639225"/>
                </a:lnTo>
                <a:lnTo>
                  <a:pt x="192163" y="4617306"/>
                </a:lnTo>
                <a:lnTo>
                  <a:pt x="185342" y="4595386"/>
                </a:lnTo>
                <a:lnTo>
                  <a:pt x="179006" y="4573467"/>
                </a:lnTo>
                <a:lnTo>
                  <a:pt x="174377" y="4550816"/>
                </a:lnTo>
                <a:lnTo>
                  <a:pt x="170721" y="4528654"/>
                </a:lnTo>
                <a:lnTo>
                  <a:pt x="167797" y="4505759"/>
                </a:lnTo>
                <a:lnTo>
                  <a:pt x="166332" y="4482867"/>
                </a:lnTo>
                <a:lnTo>
                  <a:pt x="165843" y="4459974"/>
                </a:lnTo>
                <a:lnTo>
                  <a:pt x="166327" y="4437080"/>
                </a:lnTo>
                <a:lnTo>
                  <a:pt x="168029" y="4414432"/>
                </a:lnTo>
                <a:lnTo>
                  <a:pt x="170705" y="4392269"/>
                </a:lnTo>
                <a:lnTo>
                  <a:pt x="174600" y="4369376"/>
                </a:lnTo>
                <a:lnTo>
                  <a:pt x="179469" y="4346971"/>
                </a:lnTo>
                <a:lnTo>
                  <a:pt x="185311" y="4324565"/>
                </a:lnTo>
                <a:lnTo>
                  <a:pt x="192371" y="4302892"/>
                </a:lnTo>
                <a:lnTo>
                  <a:pt x="200162" y="4281460"/>
                </a:lnTo>
                <a:lnTo>
                  <a:pt x="209658" y="4260272"/>
                </a:lnTo>
                <a:lnTo>
                  <a:pt x="219884" y="4238841"/>
                </a:lnTo>
                <a:lnTo>
                  <a:pt x="231329" y="4219117"/>
                </a:lnTo>
                <a:lnTo>
                  <a:pt x="243748" y="4198903"/>
                </a:lnTo>
                <a:lnTo>
                  <a:pt x="257627" y="4179177"/>
                </a:lnTo>
                <a:lnTo>
                  <a:pt x="271995" y="4160427"/>
                </a:lnTo>
                <a:lnTo>
                  <a:pt x="287578" y="4141920"/>
                </a:lnTo>
                <a:lnTo>
                  <a:pt x="304138" y="4124386"/>
                </a:lnTo>
                <a:lnTo>
                  <a:pt x="3966625" y="461899"/>
                </a:lnTo>
                <a:lnTo>
                  <a:pt x="3984158" y="445340"/>
                </a:lnTo>
                <a:lnTo>
                  <a:pt x="4002666" y="429755"/>
                </a:lnTo>
                <a:lnTo>
                  <a:pt x="4021416" y="415388"/>
                </a:lnTo>
                <a:lnTo>
                  <a:pt x="4041144" y="401509"/>
                </a:lnTo>
                <a:lnTo>
                  <a:pt x="4061354" y="389091"/>
                </a:lnTo>
                <a:lnTo>
                  <a:pt x="4081080" y="377646"/>
                </a:lnTo>
                <a:lnTo>
                  <a:pt x="4102512" y="367420"/>
                </a:lnTo>
                <a:lnTo>
                  <a:pt x="4123698" y="357924"/>
                </a:lnTo>
                <a:lnTo>
                  <a:pt x="4145130" y="350134"/>
                </a:lnTo>
                <a:lnTo>
                  <a:pt x="4166804" y="343072"/>
                </a:lnTo>
                <a:lnTo>
                  <a:pt x="4189210" y="337230"/>
                </a:lnTo>
                <a:lnTo>
                  <a:pt x="4211615" y="332361"/>
                </a:lnTo>
                <a:lnTo>
                  <a:pt x="4234507" y="328467"/>
                </a:lnTo>
                <a:lnTo>
                  <a:pt x="4256671" y="325791"/>
                </a:lnTo>
                <a:lnTo>
                  <a:pt x="4279319" y="324088"/>
                </a:lnTo>
                <a:close/>
                <a:moveTo>
                  <a:pt x="1441367" y="0"/>
                </a:moveTo>
                <a:lnTo>
                  <a:pt x="1464271" y="478"/>
                </a:lnTo>
                <a:lnTo>
                  <a:pt x="1487176" y="1930"/>
                </a:lnTo>
                <a:lnTo>
                  <a:pt x="1509593" y="4358"/>
                </a:lnTo>
                <a:lnTo>
                  <a:pt x="1532496" y="8248"/>
                </a:lnTo>
                <a:lnTo>
                  <a:pt x="1554912" y="13112"/>
                </a:lnTo>
                <a:lnTo>
                  <a:pt x="1577083" y="19195"/>
                </a:lnTo>
                <a:lnTo>
                  <a:pt x="1598767" y="26253"/>
                </a:lnTo>
                <a:lnTo>
                  <a:pt x="1620207" y="34041"/>
                </a:lnTo>
                <a:lnTo>
                  <a:pt x="1641646" y="43292"/>
                </a:lnTo>
                <a:lnTo>
                  <a:pt x="1662597" y="54005"/>
                </a:lnTo>
                <a:lnTo>
                  <a:pt x="1682817" y="64962"/>
                </a:lnTo>
                <a:lnTo>
                  <a:pt x="1703036" y="77381"/>
                </a:lnTo>
                <a:lnTo>
                  <a:pt x="1722525" y="91019"/>
                </a:lnTo>
                <a:lnTo>
                  <a:pt x="1741282" y="105387"/>
                </a:lnTo>
                <a:lnTo>
                  <a:pt x="1759794" y="121462"/>
                </a:lnTo>
                <a:lnTo>
                  <a:pt x="1777332" y="138024"/>
                </a:lnTo>
                <a:lnTo>
                  <a:pt x="1793893" y="155562"/>
                </a:lnTo>
                <a:lnTo>
                  <a:pt x="1809969" y="174074"/>
                </a:lnTo>
                <a:lnTo>
                  <a:pt x="1824338" y="192831"/>
                </a:lnTo>
                <a:lnTo>
                  <a:pt x="1837974" y="212320"/>
                </a:lnTo>
                <a:lnTo>
                  <a:pt x="1850394" y="232539"/>
                </a:lnTo>
                <a:lnTo>
                  <a:pt x="1861594" y="253002"/>
                </a:lnTo>
                <a:lnTo>
                  <a:pt x="1872064" y="273710"/>
                </a:lnTo>
                <a:lnTo>
                  <a:pt x="1881314" y="295149"/>
                </a:lnTo>
                <a:lnTo>
                  <a:pt x="1889104" y="316590"/>
                </a:lnTo>
                <a:lnTo>
                  <a:pt x="1896162" y="338273"/>
                </a:lnTo>
                <a:lnTo>
                  <a:pt x="1902244" y="360444"/>
                </a:lnTo>
                <a:lnTo>
                  <a:pt x="1907109" y="382861"/>
                </a:lnTo>
                <a:lnTo>
                  <a:pt x="1910999" y="405763"/>
                </a:lnTo>
                <a:lnTo>
                  <a:pt x="1913426" y="428181"/>
                </a:lnTo>
                <a:lnTo>
                  <a:pt x="1914878" y="451084"/>
                </a:lnTo>
                <a:lnTo>
                  <a:pt x="1915356" y="473989"/>
                </a:lnTo>
                <a:lnTo>
                  <a:pt x="1914860" y="496894"/>
                </a:lnTo>
                <a:lnTo>
                  <a:pt x="1913632" y="519556"/>
                </a:lnTo>
                <a:lnTo>
                  <a:pt x="1910943" y="542219"/>
                </a:lnTo>
                <a:lnTo>
                  <a:pt x="1906792" y="564881"/>
                </a:lnTo>
                <a:lnTo>
                  <a:pt x="1902153" y="587543"/>
                </a:lnTo>
                <a:lnTo>
                  <a:pt x="1896052" y="609233"/>
                </a:lnTo>
                <a:lnTo>
                  <a:pt x="1888977" y="631410"/>
                </a:lnTo>
                <a:lnTo>
                  <a:pt x="1881170" y="652856"/>
                </a:lnTo>
                <a:lnTo>
                  <a:pt x="1871903" y="674303"/>
                </a:lnTo>
                <a:lnTo>
                  <a:pt x="1861173" y="695263"/>
                </a:lnTo>
                <a:lnTo>
                  <a:pt x="1850200" y="715492"/>
                </a:lnTo>
                <a:lnTo>
                  <a:pt x="1837764" y="735722"/>
                </a:lnTo>
                <a:lnTo>
                  <a:pt x="1824355" y="754977"/>
                </a:lnTo>
                <a:lnTo>
                  <a:pt x="1809483" y="774232"/>
                </a:lnTo>
                <a:lnTo>
                  <a:pt x="1793393" y="792270"/>
                </a:lnTo>
                <a:lnTo>
                  <a:pt x="1777061" y="810065"/>
                </a:lnTo>
                <a:lnTo>
                  <a:pt x="937038" y="1650088"/>
                </a:lnTo>
                <a:lnTo>
                  <a:pt x="919243" y="1666420"/>
                </a:lnTo>
                <a:lnTo>
                  <a:pt x="901448" y="1682266"/>
                </a:lnTo>
                <a:lnTo>
                  <a:pt x="882194" y="1697138"/>
                </a:lnTo>
                <a:lnTo>
                  <a:pt x="862694" y="1710792"/>
                </a:lnTo>
                <a:lnTo>
                  <a:pt x="842709" y="1722983"/>
                </a:lnTo>
                <a:lnTo>
                  <a:pt x="822235" y="1734200"/>
                </a:lnTo>
                <a:lnTo>
                  <a:pt x="801520" y="1744685"/>
                </a:lnTo>
                <a:lnTo>
                  <a:pt x="780072" y="1753954"/>
                </a:lnTo>
                <a:lnTo>
                  <a:pt x="758383" y="1762003"/>
                </a:lnTo>
                <a:lnTo>
                  <a:pt x="736450" y="1768835"/>
                </a:lnTo>
                <a:lnTo>
                  <a:pt x="714517" y="1775179"/>
                </a:lnTo>
                <a:lnTo>
                  <a:pt x="691854" y="1779818"/>
                </a:lnTo>
                <a:lnTo>
                  <a:pt x="669435" y="1783726"/>
                </a:lnTo>
                <a:lnTo>
                  <a:pt x="646773" y="1786415"/>
                </a:lnTo>
                <a:lnTo>
                  <a:pt x="623867" y="1787888"/>
                </a:lnTo>
                <a:lnTo>
                  <a:pt x="600962" y="1788383"/>
                </a:lnTo>
                <a:lnTo>
                  <a:pt x="578058" y="1787905"/>
                </a:lnTo>
                <a:lnTo>
                  <a:pt x="555153" y="1786454"/>
                </a:lnTo>
                <a:lnTo>
                  <a:pt x="532980" y="1783782"/>
                </a:lnTo>
                <a:lnTo>
                  <a:pt x="510077" y="1779892"/>
                </a:lnTo>
                <a:lnTo>
                  <a:pt x="487661" y="1775027"/>
                </a:lnTo>
                <a:lnTo>
                  <a:pt x="465489" y="1768946"/>
                </a:lnTo>
                <a:lnTo>
                  <a:pt x="443807" y="1761887"/>
                </a:lnTo>
                <a:lnTo>
                  <a:pt x="422366" y="1754098"/>
                </a:lnTo>
                <a:lnTo>
                  <a:pt x="400926" y="1744847"/>
                </a:lnTo>
                <a:lnTo>
                  <a:pt x="379975" y="1734621"/>
                </a:lnTo>
                <a:lnTo>
                  <a:pt x="359512" y="1723421"/>
                </a:lnTo>
                <a:lnTo>
                  <a:pt x="339536" y="1710758"/>
                </a:lnTo>
                <a:lnTo>
                  <a:pt x="320048" y="1697121"/>
                </a:lnTo>
                <a:lnTo>
                  <a:pt x="301291" y="1682752"/>
                </a:lnTo>
                <a:lnTo>
                  <a:pt x="282778" y="1666677"/>
                </a:lnTo>
                <a:lnTo>
                  <a:pt x="264998" y="1650358"/>
                </a:lnTo>
                <a:lnTo>
                  <a:pt x="248678" y="1632578"/>
                </a:lnTo>
                <a:lnTo>
                  <a:pt x="232604" y="1614065"/>
                </a:lnTo>
                <a:lnTo>
                  <a:pt x="218235" y="1595308"/>
                </a:lnTo>
                <a:lnTo>
                  <a:pt x="204597" y="1575820"/>
                </a:lnTo>
                <a:lnTo>
                  <a:pt x="191934" y="1555844"/>
                </a:lnTo>
                <a:lnTo>
                  <a:pt x="180978" y="1535624"/>
                </a:lnTo>
                <a:lnTo>
                  <a:pt x="170508" y="1514430"/>
                </a:lnTo>
                <a:lnTo>
                  <a:pt x="161258" y="1492990"/>
                </a:lnTo>
                <a:lnTo>
                  <a:pt x="153469" y="1471550"/>
                </a:lnTo>
                <a:lnTo>
                  <a:pt x="146411" y="1449867"/>
                </a:lnTo>
                <a:lnTo>
                  <a:pt x="140329" y="1427694"/>
                </a:lnTo>
                <a:lnTo>
                  <a:pt x="135464" y="1405279"/>
                </a:lnTo>
                <a:lnTo>
                  <a:pt x="131574" y="1382377"/>
                </a:lnTo>
                <a:lnTo>
                  <a:pt x="128903" y="1360203"/>
                </a:lnTo>
                <a:lnTo>
                  <a:pt x="127451" y="1337298"/>
                </a:lnTo>
                <a:lnTo>
                  <a:pt x="126973" y="1314393"/>
                </a:lnTo>
                <a:lnTo>
                  <a:pt x="127469" y="1291489"/>
                </a:lnTo>
                <a:lnTo>
                  <a:pt x="128940" y="1268583"/>
                </a:lnTo>
                <a:lnTo>
                  <a:pt x="131630" y="1245921"/>
                </a:lnTo>
                <a:lnTo>
                  <a:pt x="135538" y="1223502"/>
                </a:lnTo>
                <a:lnTo>
                  <a:pt x="140176" y="1200838"/>
                </a:lnTo>
                <a:lnTo>
                  <a:pt x="146520" y="1178906"/>
                </a:lnTo>
                <a:lnTo>
                  <a:pt x="153352" y="1156972"/>
                </a:lnTo>
                <a:lnTo>
                  <a:pt x="161402" y="1135284"/>
                </a:lnTo>
                <a:lnTo>
                  <a:pt x="170670" y="1113836"/>
                </a:lnTo>
                <a:lnTo>
                  <a:pt x="181156" y="1093121"/>
                </a:lnTo>
                <a:lnTo>
                  <a:pt x="192374" y="1072648"/>
                </a:lnTo>
                <a:lnTo>
                  <a:pt x="204564" y="1052662"/>
                </a:lnTo>
                <a:lnTo>
                  <a:pt x="218218" y="1033163"/>
                </a:lnTo>
                <a:lnTo>
                  <a:pt x="233089" y="1013907"/>
                </a:lnTo>
                <a:lnTo>
                  <a:pt x="248936" y="996112"/>
                </a:lnTo>
                <a:lnTo>
                  <a:pt x="265269" y="978319"/>
                </a:lnTo>
                <a:lnTo>
                  <a:pt x="1105292" y="138296"/>
                </a:lnTo>
                <a:lnTo>
                  <a:pt x="1123086" y="121962"/>
                </a:lnTo>
                <a:lnTo>
                  <a:pt x="1141124" y="105872"/>
                </a:lnTo>
                <a:lnTo>
                  <a:pt x="1160380" y="91002"/>
                </a:lnTo>
                <a:lnTo>
                  <a:pt x="1179634" y="77592"/>
                </a:lnTo>
                <a:lnTo>
                  <a:pt x="1199864" y="65157"/>
                </a:lnTo>
                <a:lnTo>
                  <a:pt x="1220094" y="54183"/>
                </a:lnTo>
                <a:lnTo>
                  <a:pt x="1241053" y="43453"/>
                </a:lnTo>
                <a:lnTo>
                  <a:pt x="1262500" y="34186"/>
                </a:lnTo>
                <a:lnTo>
                  <a:pt x="1283946" y="26378"/>
                </a:lnTo>
                <a:lnTo>
                  <a:pt x="1306123" y="19304"/>
                </a:lnTo>
                <a:lnTo>
                  <a:pt x="1327812" y="13202"/>
                </a:lnTo>
                <a:lnTo>
                  <a:pt x="1350475" y="8564"/>
                </a:lnTo>
                <a:lnTo>
                  <a:pt x="1373138" y="4414"/>
                </a:lnTo>
                <a:lnTo>
                  <a:pt x="1395799" y="1724"/>
                </a:lnTo>
                <a:lnTo>
                  <a:pt x="1418462" y="496"/>
                </a:lnTo>
                <a:close/>
              </a:path>
            </a:pathLst>
          </a:custGeom>
        </p:spPr>
      </p:pic>
    </p:spTree>
    <p:extLst>
      <p:ext uri="{BB962C8B-B14F-4D97-AF65-F5344CB8AC3E}">
        <p14:creationId xmlns:p14="http://schemas.microsoft.com/office/powerpoint/2010/main" val="98003893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436932"/>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 id="2147483658" r:id="rId5"/>
    <p:sldLayoutId id="2147483659" r:id="rId6"/>
    <p:sldLayoutId id="2147483660" r:id="rId7"/>
    <p:sldLayoutId id="2147483662" r:id="rId8"/>
    <p:sldLayoutId id="2147483665" r:id="rId9"/>
    <p:sldLayoutId id="214748366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tiff"/><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tiff"/><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1.tiff"/><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12192000" cy="6857999"/>
          </a:xfrm>
          <a:prstGeom prst="rect">
            <a:avLst/>
          </a:prstGeom>
          <a:solidFill>
            <a:srgbClr val="0736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a:extLst>
              <a:ext uri="{FF2B5EF4-FFF2-40B4-BE49-F238E27FC236}">
                <a16:creationId xmlns:a16="http://schemas.microsoft.com/office/drawing/2014/main" id="{2F07D450-DA59-4359-855A-14286FF31CAD}"/>
              </a:ext>
            </a:extLst>
          </p:cNvPr>
          <p:cNvSpPr/>
          <p:nvPr/>
        </p:nvSpPr>
        <p:spPr>
          <a:xfrm>
            <a:off x="790397" y="4206924"/>
            <a:ext cx="365761" cy="365761"/>
          </a:xfrm>
          <a:prstGeom prst="ellipse">
            <a:avLst/>
          </a:prstGeom>
          <a:solidFill>
            <a:srgbClr val="CEB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300A1A-DBFA-4A93-8835-18F306C29A13}"/>
              </a:ext>
            </a:extLst>
          </p:cNvPr>
          <p:cNvSpPr/>
          <p:nvPr/>
        </p:nvSpPr>
        <p:spPr>
          <a:xfrm>
            <a:off x="11636828" y="2880362"/>
            <a:ext cx="215539" cy="215539"/>
          </a:xfrm>
          <a:prstGeom prst="ellipse">
            <a:avLst/>
          </a:prstGeom>
          <a:solidFill>
            <a:srgbClr val="CEB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7213025-AA3A-49AE-AAA6-850F200092A3}"/>
              </a:ext>
            </a:extLst>
          </p:cNvPr>
          <p:cNvSpPr/>
          <p:nvPr/>
        </p:nvSpPr>
        <p:spPr>
          <a:xfrm>
            <a:off x="4576351" y="5568042"/>
            <a:ext cx="215539" cy="215539"/>
          </a:xfrm>
          <a:prstGeom prst="ellipse">
            <a:avLst/>
          </a:prstGeom>
          <a:solidFill>
            <a:srgbClr val="CEB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EB47F"/>
              </a:solidFill>
            </a:endParaRPr>
          </a:p>
        </p:txBody>
      </p:sp>
      <p:sp>
        <p:nvSpPr>
          <p:cNvPr id="11" name="TextBox 10">
            <a:extLst>
              <a:ext uri="{FF2B5EF4-FFF2-40B4-BE49-F238E27FC236}">
                <a16:creationId xmlns:a16="http://schemas.microsoft.com/office/drawing/2014/main" id="{FE9C1F00-6028-43C0-BEED-67020F6A9023}"/>
              </a:ext>
            </a:extLst>
          </p:cNvPr>
          <p:cNvSpPr txBox="1"/>
          <p:nvPr/>
        </p:nvSpPr>
        <p:spPr>
          <a:xfrm>
            <a:off x="2647780" y="2136339"/>
            <a:ext cx="6896440" cy="2585323"/>
          </a:xfrm>
          <a:prstGeom prst="rect">
            <a:avLst/>
          </a:prstGeom>
          <a:noFill/>
        </p:spPr>
        <p:txBody>
          <a:bodyPr wrap="none" rtlCol="0">
            <a:spAutoFit/>
          </a:bodyPr>
          <a:lstStyle/>
          <a:p>
            <a:pPr algn="ctr"/>
            <a:r>
              <a:rPr lang="en-US" sz="5400" b="1" cap="all" spc="600" dirty="0">
                <a:solidFill>
                  <a:schemeClr val="bg1">
                    <a:lumMod val="75000"/>
                  </a:schemeClr>
                </a:solidFill>
                <a:latin typeface="Akrobat Black" pitchFamily="2" charset="77"/>
                <a:cs typeface="Futura Medium" panose="020B0602020204020303" pitchFamily="34" charset="-79"/>
              </a:rPr>
              <a:t>Best Principles in</a:t>
            </a:r>
            <a:endParaRPr lang="mk-MK" sz="5400" b="1" cap="all" spc="600" dirty="0">
              <a:solidFill>
                <a:schemeClr val="bg1">
                  <a:lumMod val="75000"/>
                </a:schemeClr>
              </a:solidFill>
              <a:latin typeface="Akrobat Black" pitchFamily="2" charset="77"/>
              <a:cs typeface="Futura Medium" panose="020B0602020204020303" pitchFamily="34" charset="-79"/>
            </a:endParaRPr>
          </a:p>
          <a:p>
            <a:pPr algn="ctr"/>
            <a:r>
              <a:rPr lang="en-US" sz="5400" b="1" cap="all" spc="600" dirty="0">
                <a:solidFill>
                  <a:srgbClr val="CEB47F"/>
                </a:solidFill>
                <a:latin typeface="Akrobat Black" pitchFamily="2" charset="77"/>
                <a:cs typeface="Futura Medium" panose="020B0602020204020303" pitchFamily="34" charset="-79"/>
              </a:rPr>
              <a:t>UI/UX</a:t>
            </a:r>
            <a:endParaRPr lang="mk-MK" sz="5400" b="1" cap="all" spc="600" dirty="0">
              <a:solidFill>
                <a:srgbClr val="CEB47F"/>
              </a:solidFill>
              <a:latin typeface="Akrobat Black" pitchFamily="2" charset="77"/>
              <a:cs typeface="Futura Medium" panose="020B0602020204020303" pitchFamily="34" charset="-79"/>
            </a:endParaRPr>
          </a:p>
          <a:p>
            <a:pPr algn="ctr"/>
            <a:r>
              <a:rPr lang="en-US" sz="5400" b="1" cap="all" spc="600" dirty="0">
                <a:solidFill>
                  <a:schemeClr val="bg1"/>
                </a:solidFill>
                <a:latin typeface="Akrobat Black" pitchFamily="2" charset="77"/>
                <a:cs typeface="Futura Medium" panose="020B0602020204020303" pitchFamily="34" charset="-79"/>
              </a:rPr>
              <a:t>Web Design</a:t>
            </a:r>
          </a:p>
        </p:txBody>
      </p:sp>
      <p:sp>
        <p:nvSpPr>
          <p:cNvPr id="13" name="Oval 12">
            <a:extLst>
              <a:ext uri="{FF2B5EF4-FFF2-40B4-BE49-F238E27FC236}">
                <a16:creationId xmlns:a16="http://schemas.microsoft.com/office/drawing/2014/main" id="{F7213025-AA3A-49AE-AAA6-850F200092A3}"/>
              </a:ext>
            </a:extLst>
          </p:cNvPr>
          <p:cNvSpPr/>
          <p:nvPr/>
        </p:nvSpPr>
        <p:spPr>
          <a:xfrm>
            <a:off x="2586053" y="861838"/>
            <a:ext cx="402807" cy="402807"/>
          </a:xfrm>
          <a:prstGeom prst="ellipse">
            <a:avLst/>
          </a:prstGeom>
          <a:solidFill>
            <a:srgbClr val="CEB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07D450-DA59-4359-855A-14286FF31CAD}"/>
              </a:ext>
            </a:extLst>
          </p:cNvPr>
          <p:cNvSpPr/>
          <p:nvPr/>
        </p:nvSpPr>
        <p:spPr>
          <a:xfrm>
            <a:off x="7996267" y="129617"/>
            <a:ext cx="732221" cy="732221"/>
          </a:xfrm>
          <a:prstGeom prst="ellipse">
            <a:avLst/>
          </a:prstGeom>
          <a:solidFill>
            <a:srgbClr val="CEB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08B5ACC-DC59-4A62-8DED-E9D93C12DA22}"/>
              </a:ext>
            </a:extLst>
          </p:cNvPr>
          <p:cNvSpPr/>
          <p:nvPr/>
        </p:nvSpPr>
        <p:spPr>
          <a:xfrm>
            <a:off x="9583781" y="4071256"/>
            <a:ext cx="2608219" cy="2786743"/>
          </a:xfrm>
          <a:custGeom>
            <a:avLst/>
            <a:gdLst>
              <a:gd name="connsiteX0" fmla="*/ 1778726 w 2608219"/>
              <a:gd name="connsiteY0" fmla="*/ 0 h 2786743"/>
              <a:gd name="connsiteX1" fmla="*/ 2471086 w 2608219"/>
              <a:gd name="connsiteY1" fmla="*/ 139781 h 2786743"/>
              <a:gd name="connsiteX2" fmla="*/ 2608219 w 2608219"/>
              <a:gd name="connsiteY2" fmla="*/ 205842 h 2786743"/>
              <a:gd name="connsiteX3" fmla="*/ 2608219 w 2608219"/>
              <a:gd name="connsiteY3" fmla="*/ 2786743 h 2786743"/>
              <a:gd name="connsiteX4" fmla="*/ 313885 w 2608219"/>
              <a:gd name="connsiteY4" fmla="*/ 2786743 h 2786743"/>
              <a:gd name="connsiteX5" fmla="*/ 303779 w 2608219"/>
              <a:gd name="connsiteY5" fmla="*/ 2773229 h 2786743"/>
              <a:gd name="connsiteX6" fmla="*/ 0 w 2608219"/>
              <a:gd name="connsiteY6" fmla="*/ 1778726 h 2786743"/>
              <a:gd name="connsiteX7" fmla="*/ 1778726 w 2608219"/>
              <a:gd name="connsiteY7" fmla="*/ 0 h 278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8219" h="2786743">
                <a:moveTo>
                  <a:pt x="1778726" y="0"/>
                </a:moveTo>
                <a:cubicBezTo>
                  <a:pt x="2024317" y="0"/>
                  <a:pt x="2258282" y="49773"/>
                  <a:pt x="2471086" y="139781"/>
                </a:cubicBezTo>
                <a:lnTo>
                  <a:pt x="2608219" y="205842"/>
                </a:lnTo>
                <a:lnTo>
                  <a:pt x="2608219" y="2786743"/>
                </a:lnTo>
                <a:lnTo>
                  <a:pt x="313885" y="2786743"/>
                </a:lnTo>
                <a:lnTo>
                  <a:pt x="303779" y="2773229"/>
                </a:lnTo>
                <a:cubicBezTo>
                  <a:pt x="111989" y="2489342"/>
                  <a:pt x="0" y="2147112"/>
                  <a:pt x="0" y="1778726"/>
                </a:cubicBezTo>
                <a:cubicBezTo>
                  <a:pt x="0" y="796363"/>
                  <a:pt x="796363" y="0"/>
                  <a:pt x="177872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4505E3-D2DB-4381-B497-3975E85A3DEA}"/>
              </a:ext>
            </a:extLst>
          </p:cNvPr>
          <p:cNvSpPr/>
          <p:nvPr/>
        </p:nvSpPr>
        <p:spPr>
          <a:xfrm>
            <a:off x="0" y="5675813"/>
            <a:ext cx="1156158" cy="1182187"/>
          </a:xfrm>
          <a:custGeom>
            <a:avLst/>
            <a:gdLst>
              <a:gd name="connsiteX0" fmla="*/ 372387 w 1156158"/>
              <a:gd name="connsiteY0" fmla="*/ 0 h 1182187"/>
              <a:gd name="connsiteX1" fmla="*/ 1156158 w 1156158"/>
              <a:gd name="connsiteY1" fmla="*/ 783771 h 1182187"/>
              <a:gd name="connsiteX2" fmla="*/ 1094565 w 1156158"/>
              <a:gd name="connsiteY2" fmla="*/ 1088850 h 1182187"/>
              <a:gd name="connsiteX3" fmla="*/ 1043904 w 1156158"/>
              <a:gd name="connsiteY3" fmla="*/ 1182187 h 1182187"/>
              <a:gd name="connsiteX4" fmla="*/ 0 w 1156158"/>
              <a:gd name="connsiteY4" fmla="*/ 1182187 h 1182187"/>
              <a:gd name="connsiteX5" fmla="*/ 0 w 1156158"/>
              <a:gd name="connsiteY5" fmla="*/ 98126 h 1182187"/>
              <a:gd name="connsiteX6" fmla="*/ 67308 w 1156158"/>
              <a:gd name="connsiteY6" fmla="*/ 61593 h 1182187"/>
              <a:gd name="connsiteX7" fmla="*/ 372387 w 1156158"/>
              <a:gd name="connsiteY7" fmla="*/ 0 h 118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6158" h="1182187">
                <a:moveTo>
                  <a:pt x="372387" y="0"/>
                </a:moveTo>
                <a:cubicBezTo>
                  <a:pt x="805252" y="0"/>
                  <a:pt x="1156158" y="350906"/>
                  <a:pt x="1156158" y="783771"/>
                </a:cubicBezTo>
                <a:cubicBezTo>
                  <a:pt x="1156158" y="891987"/>
                  <a:pt x="1134226" y="995081"/>
                  <a:pt x="1094565" y="1088850"/>
                </a:cubicBezTo>
                <a:lnTo>
                  <a:pt x="1043904" y="1182187"/>
                </a:lnTo>
                <a:lnTo>
                  <a:pt x="0" y="1182187"/>
                </a:lnTo>
                <a:lnTo>
                  <a:pt x="0" y="98126"/>
                </a:lnTo>
                <a:lnTo>
                  <a:pt x="67308" y="61593"/>
                </a:lnTo>
                <a:cubicBezTo>
                  <a:pt x="161077" y="21932"/>
                  <a:pt x="264171" y="0"/>
                  <a:pt x="372387" y="0"/>
                </a:cubicBezTo>
                <a:close/>
              </a:path>
            </a:pathLst>
          </a:custGeom>
          <a:solidFill>
            <a:srgbClr val="CEB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76D010D-D09D-2641-8BC8-D9027D2E4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746" y="4442159"/>
            <a:ext cx="2390335" cy="2251765"/>
          </a:xfrm>
          <a:prstGeom prst="rect">
            <a:avLst/>
          </a:prstGeom>
        </p:spPr>
      </p:pic>
      <p:pic>
        <p:nvPicPr>
          <p:cNvPr id="7" name="Picture 6">
            <a:extLst>
              <a:ext uri="{FF2B5EF4-FFF2-40B4-BE49-F238E27FC236}">
                <a16:creationId xmlns:a16="http://schemas.microsoft.com/office/drawing/2014/main" id="{DF468D58-791C-2143-B1D8-CAB0B3D6F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05" y="5812122"/>
            <a:ext cx="1156158" cy="967128"/>
          </a:xfrm>
          <a:prstGeom prst="rect">
            <a:avLst/>
          </a:prstGeom>
        </p:spPr>
      </p:pic>
    </p:spTree>
    <p:extLst>
      <p:ext uri="{BB962C8B-B14F-4D97-AF65-F5344CB8AC3E}">
        <p14:creationId xmlns:p14="http://schemas.microsoft.com/office/powerpoint/2010/main" val="188764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F0C1DA-5122-DB4D-83AC-C4E89630AAE8}"/>
              </a:ext>
            </a:extLst>
          </p:cNvPr>
          <p:cNvSpPr/>
          <p:nvPr/>
        </p:nvSpPr>
        <p:spPr>
          <a:xfrm>
            <a:off x="7618088" y="0"/>
            <a:ext cx="4573912" cy="6857999"/>
          </a:xfrm>
          <a:prstGeom prst="rect">
            <a:avLst/>
          </a:prstGeom>
          <a:solidFill>
            <a:srgbClr val="0736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0" name="Group 19">
            <a:extLst>
              <a:ext uri="{FF2B5EF4-FFF2-40B4-BE49-F238E27FC236}">
                <a16:creationId xmlns:a16="http://schemas.microsoft.com/office/drawing/2014/main" id="{80C904CE-2EDA-4CBA-9982-6B03231EA904}"/>
              </a:ext>
            </a:extLst>
          </p:cNvPr>
          <p:cNvGrpSpPr/>
          <p:nvPr/>
        </p:nvGrpSpPr>
        <p:grpSpPr>
          <a:xfrm>
            <a:off x="1014484" y="817417"/>
            <a:ext cx="6585752" cy="866105"/>
            <a:chOff x="1850238" y="1650530"/>
            <a:chExt cx="10200589" cy="1385767"/>
          </a:xfrm>
        </p:grpSpPr>
        <p:sp>
          <p:nvSpPr>
            <p:cNvPr id="21" name="TextBox 20">
              <a:extLst>
                <a:ext uri="{FF2B5EF4-FFF2-40B4-BE49-F238E27FC236}">
                  <a16:creationId xmlns:a16="http://schemas.microsoft.com/office/drawing/2014/main" id="{F7D08AC9-DA8F-4448-871D-DE797F8D24EB}"/>
                </a:ext>
              </a:extLst>
            </p:cNvPr>
            <p:cNvSpPr txBox="1"/>
            <p:nvPr/>
          </p:nvSpPr>
          <p:spPr>
            <a:xfrm>
              <a:off x="1850238" y="1982573"/>
              <a:ext cx="10200589" cy="1053724"/>
            </a:xfrm>
            <a:prstGeom prst="rect">
              <a:avLst/>
            </a:prstGeom>
            <a:noFill/>
          </p:spPr>
          <p:txBody>
            <a:bodyPr wrap="square" rtlCol="0">
              <a:spAutoFit/>
            </a:bodyPr>
            <a:lstStyle/>
            <a:p>
              <a:pPr>
                <a:lnSpc>
                  <a:spcPct val="120000"/>
                </a:lnSpc>
              </a:pPr>
              <a:r>
                <a:rPr lang="en-US" sz="3200" b="1" cap="all" dirty="0">
                  <a:solidFill>
                    <a:schemeClr val="tx1">
                      <a:lumMod val="75000"/>
                      <a:lumOff val="25000"/>
                    </a:schemeClr>
                  </a:solidFill>
                  <a:latin typeface="Akrobat" pitchFamily="2" charset="77"/>
                  <a:cs typeface="Segoe UI" panose="020B0502040204020203" pitchFamily="34" charset="0"/>
                </a:rPr>
                <a:t>Production (UI) – Design</a:t>
              </a:r>
            </a:p>
          </p:txBody>
        </p:sp>
        <p:sp>
          <p:nvSpPr>
            <p:cNvPr id="22" name="TextBox 21">
              <a:extLst>
                <a:ext uri="{FF2B5EF4-FFF2-40B4-BE49-F238E27FC236}">
                  <a16:creationId xmlns:a16="http://schemas.microsoft.com/office/drawing/2014/main" id="{D5E0D035-7FA7-432F-876E-41EF61DE8E59}"/>
                </a:ext>
              </a:extLst>
            </p:cNvPr>
            <p:cNvSpPr txBox="1"/>
            <p:nvPr/>
          </p:nvSpPr>
          <p:spPr>
            <a:xfrm>
              <a:off x="1890046" y="1650530"/>
              <a:ext cx="6984219" cy="459101"/>
            </a:xfrm>
            <a:prstGeom prst="rect">
              <a:avLst/>
            </a:prstGeom>
            <a:noFill/>
          </p:spPr>
          <p:txBody>
            <a:bodyPr wrap="square" rtlCol="0">
              <a:spAutoFit/>
            </a:bodyPr>
            <a:lstStyle/>
            <a:p>
              <a:pPr>
                <a:lnSpc>
                  <a:spcPct val="120000"/>
                </a:lnSpc>
              </a:pPr>
              <a:r>
                <a:rPr lang="ru" sz="1100" b="1" dirty="0">
                  <a:solidFill>
                    <a:srgbClr val="CEB47F"/>
                  </a:solidFill>
                  <a:latin typeface="Akrobat" pitchFamily="2" charset="77"/>
                  <a:cs typeface="Segoe UI" panose="020B0502040204020203" pitchFamily="34" charset="0"/>
                </a:rPr>
                <a:t>Разбирање на улогата</a:t>
              </a:r>
              <a:r>
                <a:rPr lang="en-US" sz="1100" b="1" dirty="0">
                  <a:solidFill>
                    <a:srgbClr val="CEB47F"/>
                  </a:solidFill>
                  <a:latin typeface="Akrobat" pitchFamily="2" charset="77"/>
                  <a:cs typeface="Segoe UI" panose="020B0502040204020203" pitchFamily="34" charset="0"/>
                </a:rPr>
                <a:t> </a:t>
              </a:r>
              <a:r>
                <a:rPr lang="ru" sz="1100" b="1" dirty="0">
                  <a:solidFill>
                    <a:srgbClr val="CEB47F"/>
                  </a:solidFill>
                  <a:latin typeface="Akrobat" pitchFamily="2" charset="77"/>
                  <a:cs typeface="Segoe UI" panose="020B0502040204020203" pitchFamily="34" charset="0"/>
                </a:rPr>
                <a:t>на UI/UX дизајн</a:t>
              </a:r>
              <a:endParaRPr lang="en-US" sz="1100" b="1" dirty="0">
                <a:solidFill>
                  <a:srgbClr val="CEB47F"/>
                </a:solidFill>
                <a:latin typeface="Akrobat" pitchFamily="2" charset="77"/>
                <a:cs typeface="Segoe UI" panose="020B0502040204020203" pitchFamily="34" charset="0"/>
              </a:endParaRPr>
            </a:p>
          </p:txBody>
        </p:sp>
      </p:grpSp>
      <p:sp>
        <p:nvSpPr>
          <p:cNvPr id="42" name="Rectangle 41">
            <a:extLst>
              <a:ext uri="{FF2B5EF4-FFF2-40B4-BE49-F238E27FC236}">
                <a16:creationId xmlns:a16="http://schemas.microsoft.com/office/drawing/2014/main" id="{CB6A4BFC-2E7A-4639-B370-9B95AF700301}"/>
              </a:ext>
            </a:extLst>
          </p:cNvPr>
          <p:cNvSpPr/>
          <p:nvPr/>
        </p:nvSpPr>
        <p:spPr>
          <a:xfrm>
            <a:off x="1391292" y="1685291"/>
            <a:ext cx="5881705" cy="4922373"/>
          </a:xfrm>
          <a:prstGeom prst="rect">
            <a:avLst/>
          </a:prstGeom>
        </p:spPr>
        <p:txBody>
          <a:bodyPr wrap="square">
            <a:spAutoFit/>
          </a:bodyPr>
          <a:lstStyle/>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Продукцијата е корисничкиот интерфејс кој е претставен на компјутерскиот екран.</a:t>
            </a: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Целта на дизајнот на корисничкиот интерфејс е да се направи интеракција на корисникот што е можно поедноставно и поефикасно, со поглед на остварување на корисничките цели.</a:t>
            </a: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Добриот дизајн на корисничкиот интерфејс го влече вниманието кон себе со помош на графички дизајн, бои и типографија кои се користат за поддршка на неговата употребливост.</a:t>
            </a: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Ова е фаза во кориснички интерфејс.</a:t>
            </a:r>
            <a:endParaRPr lang="en-US" sz="2200" dirty="0">
              <a:solidFill>
                <a:schemeClr val="bg1">
                  <a:lumMod val="50000"/>
                </a:schemeClr>
              </a:solidFill>
              <a:latin typeface="Akrobat" pitchFamily="2" charset="77"/>
              <a:cs typeface="Segoe UI Light" panose="020B0502040204020203" pitchFamily="34" charset="0"/>
            </a:endParaRPr>
          </a:p>
          <a:p>
            <a:pPr>
              <a:lnSpc>
                <a:spcPct val="120000"/>
              </a:lnSpc>
            </a:pPr>
            <a:endParaRPr lang="en-US" sz="2200" dirty="0">
              <a:solidFill>
                <a:schemeClr val="bg1">
                  <a:lumMod val="50000"/>
                </a:schemeClr>
              </a:solidFill>
              <a:latin typeface="Akrobat" pitchFamily="2" charset="77"/>
              <a:cs typeface="Segoe UI Light" panose="020B0502040204020203" pitchFamily="34" charset="0"/>
            </a:endParaRPr>
          </a:p>
        </p:txBody>
      </p:sp>
      <p:pic>
        <p:nvPicPr>
          <p:cNvPr id="9" name="Picture 4" descr="D:\OneDrive\MY PROJECTS\CREATIVE HUB\Akademija za Graficki Dizajn\Materials\website-at-any-stage 1.gif">
            <a:extLst>
              <a:ext uri="{FF2B5EF4-FFF2-40B4-BE49-F238E27FC236}">
                <a16:creationId xmlns:a16="http://schemas.microsoft.com/office/drawing/2014/main" id="{C7CC3C0E-8BB8-E84D-B133-4271069167F0}"/>
              </a:ext>
            </a:extLst>
          </p:cNvPr>
          <p:cNvPicPr>
            <a:picLocks noChangeAspect="1" noChangeArrowheads="1"/>
          </p:cNvPicPr>
          <p:nvPr/>
        </p:nvPicPr>
        <p:blipFill>
          <a:blip r:embed="rId3"/>
          <a:stretch>
            <a:fillRect/>
          </a:stretch>
        </p:blipFill>
        <p:spPr bwMode="auto">
          <a:xfrm>
            <a:off x="8495344" y="541248"/>
            <a:ext cx="2819400" cy="5638800"/>
          </a:xfrm>
          <a:prstGeom prst="rect">
            <a:avLst/>
          </a:prstGeom>
          <a:noFill/>
        </p:spPr>
      </p:pic>
    </p:spTree>
    <p:extLst>
      <p:ext uri="{BB962C8B-B14F-4D97-AF65-F5344CB8AC3E}">
        <p14:creationId xmlns:p14="http://schemas.microsoft.com/office/powerpoint/2010/main" val="3831110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12192000" cy="6857999"/>
          </a:xfrm>
          <a:prstGeom prst="rect">
            <a:avLst/>
          </a:prstGeom>
          <a:solidFill>
            <a:srgbClr val="07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a:extLst>
              <a:ext uri="{FF2B5EF4-FFF2-40B4-BE49-F238E27FC236}">
                <a16:creationId xmlns:a16="http://schemas.microsoft.com/office/drawing/2014/main" id="{2E739404-1840-2943-848B-91C95DF6D39D}"/>
              </a:ext>
            </a:extLst>
          </p:cNvPr>
          <p:cNvSpPr/>
          <p:nvPr/>
        </p:nvSpPr>
        <p:spPr>
          <a:xfrm>
            <a:off x="1393525" y="1716364"/>
            <a:ext cx="9381568" cy="4493538"/>
          </a:xfrm>
          <a:prstGeom prst="rect">
            <a:avLst/>
          </a:prstGeom>
        </p:spPr>
        <p:txBody>
          <a:bodyPr wrap="square">
            <a:spAutoFit/>
          </a:bodyPr>
          <a:lstStyle/>
          <a:p>
            <a:pPr marL="342900" indent="-342900">
              <a:buFont typeface="Arial" panose="020B0604020202020204" pitchFamily="34" charset="0"/>
              <a:buChar char="•"/>
            </a:pPr>
            <a:r>
              <a:rPr lang="ru" sz="2200" dirty="0">
                <a:solidFill>
                  <a:schemeClr val="bg1"/>
                </a:solidFill>
                <a:latin typeface="Akrobat" pitchFamily="2" charset="77"/>
              </a:rPr>
              <a:t>Добрите карактеристики и прекрасните идеи не се основа на највисокиот дизајн и ова е нешто за што веб програмерите секогаш ќе им го кажуваат на своите клиенти.</a:t>
            </a:r>
          </a:p>
          <a:p>
            <a:pPr marL="342900" indent="-342900">
              <a:buFont typeface="Arial" panose="020B0604020202020204" pitchFamily="34" charset="0"/>
              <a:buChar char="•"/>
            </a:pPr>
            <a:endParaRPr lang="mk-MK" sz="2200" dirty="0">
              <a:solidFill>
                <a:schemeClr val="bg1"/>
              </a:solidFill>
              <a:latin typeface="Akrobat" pitchFamily="2" charset="77"/>
            </a:endParaRPr>
          </a:p>
          <a:p>
            <a:pPr marL="342900" indent="-342900">
              <a:buFont typeface="Arial" panose="020B0604020202020204" pitchFamily="34" charset="0"/>
              <a:buChar char="•"/>
            </a:pPr>
            <a:r>
              <a:rPr lang="ru" sz="2200" dirty="0">
                <a:solidFill>
                  <a:schemeClr val="bg1"/>
                </a:solidFill>
                <a:latin typeface="Akrobat" pitchFamily="2" charset="77"/>
              </a:rPr>
              <a:t>Успехот на која било веб страница или апликација се сведува на корисничкото искуство или корисничкиот интерфејс. </a:t>
            </a:r>
          </a:p>
          <a:p>
            <a:pPr marL="342900" indent="-342900">
              <a:buFont typeface="Arial" panose="020B0604020202020204" pitchFamily="34" charset="0"/>
              <a:buChar char="•"/>
            </a:pPr>
            <a:endParaRPr lang="mk-MK" sz="2200" dirty="0">
              <a:solidFill>
                <a:schemeClr val="bg1"/>
              </a:solidFill>
              <a:latin typeface="Akrobat" pitchFamily="2" charset="77"/>
            </a:endParaRPr>
          </a:p>
          <a:p>
            <a:pPr marL="342900" indent="-342900">
              <a:buFont typeface="Arial" panose="020B0604020202020204" pitchFamily="34" charset="0"/>
              <a:buChar char="•"/>
            </a:pPr>
            <a:r>
              <a:rPr lang="ru" sz="2200" dirty="0">
                <a:solidFill>
                  <a:schemeClr val="bg1"/>
                </a:solidFill>
                <a:latin typeface="Akrobat" pitchFamily="2" charset="77"/>
              </a:rPr>
              <a:t>Ако апликацијата не е правилно дизајнирана што се однесува до корисничкото искуство и корисничкиот интерфејс, веројатноста клиентот да продолжи да ја користи или да се врати е мала.</a:t>
            </a:r>
          </a:p>
          <a:p>
            <a:pPr marL="342900" indent="-342900">
              <a:buFont typeface="Arial" panose="020B0604020202020204" pitchFamily="34" charset="0"/>
              <a:buChar char="•"/>
            </a:pPr>
            <a:endParaRPr lang="mk-MK" sz="2200" dirty="0">
              <a:solidFill>
                <a:schemeClr val="bg1"/>
              </a:solidFill>
              <a:latin typeface="Akrobat" pitchFamily="2" charset="77"/>
            </a:endParaRPr>
          </a:p>
          <a:p>
            <a:pPr marL="342900" indent="-342900">
              <a:buFont typeface="Arial" panose="020B0604020202020204" pitchFamily="34" charset="0"/>
              <a:buChar char="•"/>
            </a:pPr>
            <a:r>
              <a:rPr lang="ru" sz="2200" dirty="0">
                <a:solidFill>
                  <a:schemeClr val="bg1"/>
                </a:solidFill>
                <a:latin typeface="Akrobat" pitchFamily="2" charset="77"/>
              </a:rPr>
              <a:t>Бизнисот не може да објави веб страница или апликација на пошироката јавност што не е во состојба да ги извршува основните задачи на најдобар начин.</a:t>
            </a:r>
            <a:endParaRPr lang="en-US" sz="2200" dirty="0">
              <a:solidFill>
                <a:schemeClr val="bg1"/>
              </a:solidFill>
              <a:latin typeface="Akrobat" pitchFamily="2" charset="77"/>
            </a:endParaRPr>
          </a:p>
        </p:txBody>
      </p:sp>
      <p:grpSp>
        <p:nvGrpSpPr>
          <p:cNvPr id="25" name="Group 24">
            <a:extLst>
              <a:ext uri="{FF2B5EF4-FFF2-40B4-BE49-F238E27FC236}">
                <a16:creationId xmlns:a16="http://schemas.microsoft.com/office/drawing/2014/main" id="{CBC6D009-CA7B-A748-875F-BAE750D1B9D7}"/>
              </a:ext>
            </a:extLst>
          </p:cNvPr>
          <p:cNvGrpSpPr/>
          <p:nvPr/>
        </p:nvGrpSpPr>
        <p:grpSpPr>
          <a:xfrm>
            <a:off x="996199" y="864943"/>
            <a:ext cx="9920330" cy="866105"/>
            <a:chOff x="1850238" y="1650530"/>
            <a:chExt cx="11833550" cy="1385767"/>
          </a:xfrm>
        </p:grpSpPr>
        <p:sp>
          <p:nvSpPr>
            <p:cNvPr id="26" name="TextBox 25">
              <a:extLst>
                <a:ext uri="{FF2B5EF4-FFF2-40B4-BE49-F238E27FC236}">
                  <a16:creationId xmlns:a16="http://schemas.microsoft.com/office/drawing/2014/main" id="{149E4704-A357-094D-BDB4-29BA683B1B16}"/>
                </a:ext>
              </a:extLst>
            </p:cNvPr>
            <p:cNvSpPr txBox="1"/>
            <p:nvPr/>
          </p:nvSpPr>
          <p:spPr>
            <a:xfrm>
              <a:off x="1850238" y="1982573"/>
              <a:ext cx="11833550" cy="1053724"/>
            </a:xfrm>
            <a:prstGeom prst="rect">
              <a:avLst/>
            </a:prstGeom>
            <a:noFill/>
          </p:spPr>
          <p:txBody>
            <a:bodyPr wrap="square" rtlCol="0">
              <a:spAutoFit/>
            </a:bodyPr>
            <a:lstStyle/>
            <a:p>
              <a:pPr>
                <a:lnSpc>
                  <a:spcPct val="120000"/>
                </a:lnSpc>
              </a:pPr>
              <a:r>
                <a:rPr lang="ru" sz="3200" b="1" cap="all" dirty="0">
                  <a:solidFill>
                    <a:srgbClr val="CEB47F"/>
                  </a:solidFill>
                  <a:latin typeface="Akrobat" pitchFamily="2" charset="77"/>
                  <a:cs typeface="Segoe UI" panose="020B0502040204020203" pitchFamily="34" charset="0"/>
                </a:rPr>
                <a:t>ДОЗНАВАЊЕ Зошто</a:t>
              </a:r>
              <a:r>
                <a:rPr lang="en-US" sz="3200" b="1" cap="all" dirty="0">
                  <a:solidFill>
                    <a:srgbClr val="CEB47F"/>
                  </a:solidFill>
                  <a:latin typeface="Akrobat" pitchFamily="2" charset="77"/>
                  <a:cs typeface="Segoe UI" panose="020B0502040204020203" pitchFamily="34" charset="0"/>
                </a:rPr>
                <a:t> </a:t>
              </a:r>
              <a:r>
                <a:rPr lang="ru" sz="3200" b="1" cap="all" dirty="0">
                  <a:solidFill>
                    <a:srgbClr val="CEB47F"/>
                  </a:solidFill>
                  <a:latin typeface="Akrobat" pitchFamily="2" charset="77"/>
                  <a:cs typeface="Segoe UI" panose="020B0502040204020203" pitchFamily="34" charset="0"/>
                </a:rPr>
                <a:t>одличните дизајни</a:t>
              </a:r>
              <a:r>
                <a:rPr lang="en-US" sz="3200" b="1" cap="all" dirty="0">
                  <a:solidFill>
                    <a:srgbClr val="CEB47F"/>
                  </a:solidFill>
                  <a:latin typeface="Akrobat" pitchFamily="2" charset="77"/>
                  <a:cs typeface="Segoe UI" panose="020B0502040204020203" pitchFamily="34" charset="0"/>
                </a:rPr>
                <a:t> </a:t>
              </a:r>
              <a:r>
                <a:rPr lang="ru" sz="3200" b="1" cap="all" dirty="0">
                  <a:solidFill>
                    <a:srgbClr val="CEB47F"/>
                  </a:solidFill>
                  <a:latin typeface="Akrobat" pitchFamily="2" charset="77"/>
                  <a:cs typeface="Segoe UI" panose="020B0502040204020203" pitchFamily="34" charset="0"/>
                </a:rPr>
                <a:t>се толку вредни?</a:t>
              </a:r>
              <a:endParaRPr lang="en-US" sz="3200" b="1" cap="all" dirty="0">
                <a:solidFill>
                  <a:srgbClr val="CEB47F"/>
                </a:solidFill>
                <a:latin typeface="Akrobat" pitchFamily="2" charset="77"/>
                <a:cs typeface="Segoe UI" panose="020B0502040204020203" pitchFamily="34" charset="0"/>
              </a:endParaRPr>
            </a:p>
          </p:txBody>
        </p:sp>
        <p:sp>
          <p:nvSpPr>
            <p:cNvPr id="27" name="TextBox 26">
              <a:extLst>
                <a:ext uri="{FF2B5EF4-FFF2-40B4-BE49-F238E27FC236}">
                  <a16:creationId xmlns:a16="http://schemas.microsoft.com/office/drawing/2014/main" id="{77F47AA4-A1BC-784C-8D13-2CE14354C80F}"/>
                </a:ext>
              </a:extLst>
            </p:cNvPr>
            <p:cNvSpPr txBox="1"/>
            <p:nvPr/>
          </p:nvSpPr>
          <p:spPr>
            <a:xfrm>
              <a:off x="1890046" y="1650530"/>
              <a:ext cx="10075931" cy="704192"/>
            </a:xfrm>
            <a:prstGeom prst="rect">
              <a:avLst/>
            </a:prstGeom>
            <a:noFill/>
          </p:spPr>
          <p:txBody>
            <a:bodyPr wrap="square" rtlCol="0">
              <a:spAutoFit/>
            </a:bodyPr>
            <a:lstStyle/>
            <a:p>
              <a:r>
                <a:rPr lang="ru" sz="1130" dirty="0">
                  <a:solidFill>
                    <a:schemeClr val="bg1">
                      <a:lumMod val="75000"/>
                    </a:schemeClr>
                  </a:solidFill>
                  <a:latin typeface="Akrobat" pitchFamily="2" charset="77"/>
                </a:rPr>
                <a:t>,,</a:t>
              </a:r>
              <a:r>
                <a:rPr lang="mk-MK" sz="1130" dirty="0">
                  <a:solidFill>
                    <a:schemeClr val="bg1">
                      <a:lumMod val="75000"/>
                    </a:schemeClr>
                  </a:solidFill>
                  <a:latin typeface="Akrobat" pitchFamily="2" charset="77"/>
                  <a:ea typeface="Liberation Sans" panose="020B0604020202020204" pitchFamily="34" charset="0"/>
                  <a:cs typeface="Liberation Sans" panose="020B0604020202020204" pitchFamily="34" charset="0"/>
                </a:rPr>
                <a:t>Најдобрите принципи во</a:t>
              </a:r>
              <a:r>
                <a:rPr lang="en-US" sz="1130" dirty="0">
                  <a:solidFill>
                    <a:schemeClr val="bg1">
                      <a:lumMod val="75000"/>
                    </a:schemeClr>
                  </a:solidFill>
                  <a:latin typeface="Akrobat" pitchFamily="2" charset="77"/>
                  <a:ea typeface="Liberation Sans" panose="020B0604020202020204" pitchFamily="34" charset="0"/>
                  <a:cs typeface="Liberation Sans" panose="020B0604020202020204" pitchFamily="34" charset="0"/>
                </a:rPr>
                <a:t> </a:t>
              </a:r>
              <a:r>
                <a:rPr lang="en-US" sz="1130" dirty="0">
                  <a:solidFill>
                    <a:srgbClr val="CEB47F"/>
                  </a:solidFill>
                  <a:latin typeface="Akrobat" pitchFamily="2" charset="77"/>
                  <a:ea typeface="Liberation Sans" panose="020B0604020202020204" pitchFamily="34" charset="0"/>
                  <a:cs typeface="Liberation Sans" panose="020B0604020202020204" pitchFamily="34" charset="0"/>
                </a:rPr>
                <a:t>UI/UX </a:t>
              </a:r>
              <a:r>
                <a:rPr lang="ru" sz="1130" dirty="0">
                  <a:solidFill>
                    <a:schemeClr val="bg1"/>
                  </a:solidFill>
                  <a:latin typeface="Akrobat" pitchFamily="2" charset="77"/>
                  <a:ea typeface="Liberation Sans" panose="020B0604020202020204" pitchFamily="34" charset="0"/>
                  <a:cs typeface="Liberation Sans" panose="020B0604020202020204" pitchFamily="34" charset="0"/>
                </a:rPr>
                <a:t>Веб Дизајн</a:t>
              </a:r>
              <a:r>
                <a:rPr lang="ru" sz="1130" dirty="0">
                  <a:solidFill>
                    <a:schemeClr val="bg1"/>
                  </a:solidFill>
                  <a:latin typeface="Akrobat" pitchFamily="2" charset="77"/>
                </a:rPr>
                <a:t>’’</a:t>
              </a:r>
              <a:endParaRPr lang="en-US" sz="1130" b="1" spc="600" dirty="0">
                <a:solidFill>
                  <a:schemeClr val="bg1"/>
                </a:solidFill>
                <a:latin typeface="Akrobat" pitchFamily="2" charset="77"/>
              </a:endParaRPr>
            </a:p>
            <a:p>
              <a:endParaRPr lang="id-ID" sz="1130" dirty="0">
                <a:solidFill>
                  <a:schemeClr val="accent4"/>
                </a:solidFill>
                <a:latin typeface="Akrobat" pitchFamily="2" charset="77"/>
                <a:ea typeface="Liberation Sans" panose="020B0604020202020204" pitchFamily="34" charset="0"/>
                <a:cs typeface="Liberation Sans" panose="020B0604020202020204" pitchFamily="34" charset="0"/>
              </a:endParaRPr>
            </a:p>
          </p:txBody>
        </p:sp>
      </p:grpSp>
    </p:spTree>
    <p:extLst>
      <p:ext uri="{BB962C8B-B14F-4D97-AF65-F5344CB8AC3E}">
        <p14:creationId xmlns:p14="http://schemas.microsoft.com/office/powerpoint/2010/main" val="1821256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F0C1DA-5122-DB4D-83AC-C4E89630AAE8}"/>
              </a:ext>
            </a:extLst>
          </p:cNvPr>
          <p:cNvSpPr/>
          <p:nvPr/>
        </p:nvSpPr>
        <p:spPr>
          <a:xfrm>
            <a:off x="8971758" y="0"/>
            <a:ext cx="3220242" cy="6857999"/>
          </a:xfrm>
          <a:prstGeom prst="rect">
            <a:avLst/>
          </a:prstGeom>
          <a:solidFill>
            <a:srgbClr val="0736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0" name="Group 19">
            <a:extLst>
              <a:ext uri="{FF2B5EF4-FFF2-40B4-BE49-F238E27FC236}">
                <a16:creationId xmlns:a16="http://schemas.microsoft.com/office/drawing/2014/main" id="{80C904CE-2EDA-4CBA-9982-6B03231EA904}"/>
              </a:ext>
            </a:extLst>
          </p:cNvPr>
          <p:cNvGrpSpPr/>
          <p:nvPr/>
        </p:nvGrpSpPr>
        <p:grpSpPr>
          <a:xfrm>
            <a:off x="1014484" y="817417"/>
            <a:ext cx="6603604" cy="1851054"/>
            <a:chOff x="1850238" y="1650530"/>
            <a:chExt cx="10200589" cy="2961684"/>
          </a:xfrm>
        </p:grpSpPr>
        <p:sp>
          <p:nvSpPr>
            <p:cNvPr id="21" name="TextBox 20">
              <a:extLst>
                <a:ext uri="{FF2B5EF4-FFF2-40B4-BE49-F238E27FC236}">
                  <a16:creationId xmlns:a16="http://schemas.microsoft.com/office/drawing/2014/main" id="{F7D08AC9-DA8F-4448-871D-DE797F8D24EB}"/>
                </a:ext>
              </a:extLst>
            </p:cNvPr>
            <p:cNvSpPr txBox="1"/>
            <p:nvPr/>
          </p:nvSpPr>
          <p:spPr>
            <a:xfrm>
              <a:off x="1850238" y="1982573"/>
              <a:ext cx="10200589" cy="2629641"/>
            </a:xfrm>
            <a:prstGeom prst="rect">
              <a:avLst/>
            </a:prstGeom>
            <a:noFill/>
          </p:spPr>
          <p:txBody>
            <a:bodyPr wrap="square" rtlCol="0">
              <a:spAutoFit/>
            </a:bodyPr>
            <a:lstStyle/>
            <a:p>
              <a:pPr>
                <a:lnSpc>
                  <a:spcPct val="120000"/>
                </a:lnSpc>
              </a:pPr>
              <a:r>
                <a:rPr lang="ru" sz="3200" b="1" cap="all" dirty="0">
                  <a:solidFill>
                    <a:schemeClr val="tx1">
                      <a:lumMod val="75000"/>
                      <a:lumOff val="25000"/>
                    </a:schemeClr>
                  </a:solidFill>
                  <a:latin typeface="Akrobat" pitchFamily="2" charset="77"/>
                  <a:cs typeface="Segoe UI" panose="020B0502040204020203" pitchFamily="34" charset="0"/>
                </a:rPr>
                <a:t>Шест основни РАБОТИ</a:t>
              </a:r>
              <a:endParaRPr lang="en-US" sz="3200" b="1" cap="all" dirty="0">
                <a:solidFill>
                  <a:schemeClr val="tx1">
                    <a:lumMod val="75000"/>
                    <a:lumOff val="25000"/>
                  </a:schemeClr>
                </a:solidFill>
                <a:latin typeface="Akrobat" pitchFamily="2" charset="77"/>
                <a:cs typeface="Segoe UI" panose="020B0502040204020203" pitchFamily="34" charset="0"/>
              </a:endParaRPr>
            </a:p>
            <a:p>
              <a:pPr>
                <a:lnSpc>
                  <a:spcPct val="120000"/>
                </a:lnSpc>
              </a:pPr>
              <a:r>
                <a:rPr lang="ru" dirty="0">
                  <a:solidFill>
                    <a:schemeClr val="tx1">
                      <a:lumMod val="75000"/>
                      <a:lumOff val="25000"/>
                    </a:schemeClr>
                  </a:solidFill>
                  <a:latin typeface="Akrobat" pitchFamily="2" charset="77"/>
                  <a:cs typeface="Segoe UI" panose="020B0502040204020203" pitchFamily="34" charset="0"/>
                </a:rPr>
                <a:t>кои го водат процесот на донесување одлуки и за да се исполнат овие работи, треба да се избере вистинското корисничко искуство и кориснички интерфејс.</a:t>
              </a:r>
              <a:endParaRPr lang="en-US" dirty="0">
                <a:solidFill>
                  <a:schemeClr val="tx1">
                    <a:lumMod val="75000"/>
                    <a:lumOff val="25000"/>
                  </a:schemeClr>
                </a:solidFill>
                <a:latin typeface="Akrobat" pitchFamily="2" charset="77"/>
                <a:cs typeface="Segoe UI" panose="020B0502040204020203" pitchFamily="34" charset="0"/>
              </a:endParaRPr>
            </a:p>
          </p:txBody>
        </p:sp>
        <p:sp>
          <p:nvSpPr>
            <p:cNvPr id="22" name="TextBox 21">
              <a:extLst>
                <a:ext uri="{FF2B5EF4-FFF2-40B4-BE49-F238E27FC236}">
                  <a16:creationId xmlns:a16="http://schemas.microsoft.com/office/drawing/2014/main" id="{D5E0D035-7FA7-432F-876E-41EF61DE8E59}"/>
                </a:ext>
              </a:extLst>
            </p:cNvPr>
            <p:cNvSpPr txBox="1"/>
            <p:nvPr/>
          </p:nvSpPr>
          <p:spPr>
            <a:xfrm>
              <a:off x="1890046" y="1650530"/>
              <a:ext cx="6984219" cy="459100"/>
            </a:xfrm>
            <a:prstGeom prst="rect">
              <a:avLst/>
            </a:prstGeom>
            <a:noFill/>
          </p:spPr>
          <p:txBody>
            <a:bodyPr wrap="square" rtlCol="0">
              <a:spAutoFit/>
            </a:bodyPr>
            <a:lstStyle/>
            <a:p>
              <a:pPr>
                <a:lnSpc>
                  <a:spcPct val="120000"/>
                </a:lnSpc>
              </a:pPr>
              <a:r>
                <a:rPr lang="ru" sz="1100" b="1" dirty="0">
                  <a:solidFill>
                    <a:srgbClr val="CEB47F"/>
                  </a:solidFill>
                  <a:latin typeface="Akrobat" pitchFamily="2" charset="77"/>
                  <a:cs typeface="Segoe UI" panose="020B0502040204020203" pitchFamily="34" charset="0"/>
                </a:rPr>
                <a:t>Дознавање зошто</a:t>
              </a:r>
              <a:r>
                <a:rPr lang="en-US" sz="1100" b="1" dirty="0">
                  <a:solidFill>
                    <a:srgbClr val="CEB47F"/>
                  </a:solidFill>
                  <a:latin typeface="Akrobat" pitchFamily="2" charset="77"/>
                  <a:cs typeface="Segoe UI" panose="020B0502040204020203" pitchFamily="34" charset="0"/>
                </a:rPr>
                <a:t> </a:t>
              </a:r>
              <a:r>
                <a:rPr lang="ru" sz="1100" b="1" dirty="0">
                  <a:solidFill>
                    <a:srgbClr val="CEB47F"/>
                  </a:solidFill>
                  <a:latin typeface="Akrobat" pitchFamily="2" charset="77"/>
                  <a:cs typeface="Segoe UI" panose="020B0502040204020203" pitchFamily="34" charset="0"/>
                </a:rPr>
                <a:t>одличните дизајни</a:t>
              </a:r>
              <a:r>
                <a:rPr lang="en-US" sz="1100" b="1" dirty="0">
                  <a:solidFill>
                    <a:srgbClr val="CEB47F"/>
                  </a:solidFill>
                  <a:latin typeface="Akrobat" pitchFamily="2" charset="77"/>
                  <a:cs typeface="Segoe UI" panose="020B0502040204020203" pitchFamily="34" charset="0"/>
                </a:rPr>
                <a:t> </a:t>
              </a:r>
              <a:r>
                <a:rPr lang="ru" sz="1100" b="1" dirty="0">
                  <a:solidFill>
                    <a:srgbClr val="CEB47F"/>
                  </a:solidFill>
                  <a:latin typeface="Akrobat" pitchFamily="2" charset="77"/>
                  <a:cs typeface="Segoe UI" panose="020B0502040204020203" pitchFamily="34" charset="0"/>
                </a:rPr>
                <a:t>се толку вредни?</a:t>
              </a:r>
              <a:endParaRPr lang="en-US" sz="1100" b="1" dirty="0">
                <a:solidFill>
                  <a:srgbClr val="CEB47F"/>
                </a:solidFill>
                <a:latin typeface="Akrobat" pitchFamily="2" charset="77"/>
                <a:cs typeface="Segoe UI" panose="020B0502040204020203" pitchFamily="34" charset="0"/>
              </a:endParaRPr>
            </a:p>
          </p:txBody>
        </p:sp>
      </p:grpSp>
      <p:sp>
        <p:nvSpPr>
          <p:cNvPr id="42" name="Rectangle 41">
            <a:extLst>
              <a:ext uri="{FF2B5EF4-FFF2-40B4-BE49-F238E27FC236}">
                <a16:creationId xmlns:a16="http://schemas.microsoft.com/office/drawing/2014/main" id="{CB6A4BFC-2E7A-4639-B370-9B95AF700301}"/>
              </a:ext>
            </a:extLst>
          </p:cNvPr>
          <p:cNvSpPr/>
          <p:nvPr/>
        </p:nvSpPr>
        <p:spPr>
          <a:xfrm>
            <a:off x="1032336" y="2890745"/>
            <a:ext cx="5425881" cy="2484783"/>
          </a:xfrm>
          <a:prstGeom prst="rect">
            <a:avLst/>
          </a:prstGeom>
        </p:spPr>
        <p:txBody>
          <a:bodyPr wrap="square">
            <a:spAutoFit/>
          </a:bodyPr>
          <a:lstStyle/>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Структура</a:t>
            </a: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Едноставност</a:t>
            </a: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Видливост</a:t>
            </a: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Повратна информација</a:t>
            </a: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Толеранција</a:t>
            </a: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Повторна употреба</a:t>
            </a:r>
            <a:endParaRPr lang="en-US" sz="2200" dirty="0">
              <a:solidFill>
                <a:schemeClr val="bg1">
                  <a:lumMod val="50000"/>
                </a:schemeClr>
              </a:solidFill>
              <a:latin typeface="Akrobat" pitchFamily="2" charset="77"/>
              <a:cs typeface="Segoe UI Light" panose="020B0502040204020203" pitchFamily="34" charset="0"/>
            </a:endParaRPr>
          </a:p>
        </p:txBody>
      </p:sp>
      <p:pic>
        <p:nvPicPr>
          <p:cNvPr id="10" name="Picture 9">
            <a:extLst>
              <a:ext uri="{FF2B5EF4-FFF2-40B4-BE49-F238E27FC236}">
                <a16:creationId xmlns:a16="http://schemas.microsoft.com/office/drawing/2014/main" id="{22E40818-CDCF-C74C-B338-9FF1D1E3C51C}"/>
              </a:ext>
            </a:extLst>
          </p:cNvPr>
          <p:cNvPicPr>
            <a:picLocks noChangeAspect="1"/>
          </p:cNvPicPr>
          <p:nvPr/>
        </p:nvPicPr>
        <p:blipFill>
          <a:blip r:embed="rId3"/>
          <a:stretch>
            <a:fillRect/>
          </a:stretch>
        </p:blipFill>
        <p:spPr>
          <a:xfrm>
            <a:off x="8166497" y="156630"/>
            <a:ext cx="3459934" cy="2086583"/>
          </a:xfrm>
          <a:prstGeom prst="rect">
            <a:avLst/>
          </a:prstGeom>
        </p:spPr>
      </p:pic>
      <p:pic>
        <p:nvPicPr>
          <p:cNvPr id="11" name="Picture 10">
            <a:extLst>
              <a:ext uri="{FF2B5EF4-FFF2-40B4-BE49-F238E27FC236}">
                <a16:creationId xmlns:a16="http://schemas.microsoft.com/office/drawing/2014/main" id="{4825EE63-FCF4-A140-B32C-C5E52AE18116}"/>
              </a:ext>
            </a:extLst>
          </p:cNvPr>
          <p:cNvPicPr>
            <a:picLocks noChangeAspect="1"/>
          </p:cNvPicPr>
          <p:nvPr/>
        </p:nvPicPr>
        <p:blipFill>
          <a:blip r:embed="rId4"/>
          <a:stretch>
            <a:fillRect/>
          </a:stretch>
        </p:blipFill>
        <p:spPr>
          <a:xfrm>
            <a:off x="8158909" y="2250094"/>
            <a:ext cx="3475111" cy="2314212"/>
          </a:xfrm>
          <a:prstGeom prst="rect">
            <a:avLst/>
          </a:prstGeom>
        </p:spPr>
      </p:pic>
      <p:pic>
        <p:nvPicPr>
          <p:cNvPr id="13" name="Picture 12">
            <a:extLst>
              <a:ext uri="{FF2B5EF4-FFF2-40B4-BE49-F238E27FC236}">
                <a16:creationId xmlns:a16="http://schemas.microsoft.com/office/drawing/2014/main" id="{1DEE24CF-DA95-564A-9424-4ED746D2C7C6}"/>
              </a:ext>
            </a:extLst>
          </p:cNvPr>
          <p:cNvPicPr>
            <a:picLocks noChangeAspect="1"/>
          </p:cNvPicPr>
          <p:nvPr/>
        </p:nvPicPr>
        <p:blipFill>
          <a:blip r:embed="rId5"/>
          <a:stretch>
            <a:fillRect/>
          </a:stretch>
        </p:blipFill>
        <p:spPr>
          <a:xfrm>
            <a:off x="8158909" y="4536170"/>
            <a:ext cx="3475110" cy="2094171"/>
          </a:xfrm>
          <a:prstGeom prst="rect">
            <a:avLst/>
          </a:prstGeom>
        </p:spPr>
      </p:pic>
    </p:spTree>
    <p:extLst>
      <p:ext uri="{BB962C8B-B14F-4D97-AF65-F5344CB8AC3E}">
        <p14:creationId xmlns:p14="http://schemas.microsoft.com/office/powerpoint/2010/main" val="4244802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12192000" cy="6857999"/>
          </a:xfrm>
          <a:prstGeom prst="rect">
            <a:avLst/>
          </a:prstGeom>
          <a:solidFill>
            <a:srgbClr val="07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5" name="Group 24">
            <a:extLst>
              <a:ext uri="{FF2B5EF4-FFF2-40B4-BE49-F238E27FC236}">
                <a16:creationId xmlns:a16="http://schemas.microsoft.com/office/drawing/2014/main" id="{CBC6D009-CA7B-A748-875F-BAE750D1B9D7}"/>
              </a:ext>
            </a:extLst>
          </p:cNvPr>
          <p:cNvGrpSpPr/>
          <p:nvPr/>
        </p:nvGrpSpPr>
        <p:grpSpPr>
          <a:xfrm>
            <a:off x="996199" y="864943"/>
            <a:ext cx="7792586" cy="866105"/>
            <a:chOff x="1850238" y="1650530"/>
            <a:chExt cx="11833550" cy="1385767"/>
          </a:xfrm>
        </p:grpSpPr>
        <p:sp>
          <p:nvSpPr>
            <p:cNvPr id="26" name="TextBox 25">
              <a:extLst>
                <a:ext uri="{FF2B5EF4-FFF2-40B4-BE49-F238E27FC236}">
                  <a16:creationId xmlns:a16="http://schemas.microsoft.com/office/drawing/2014/main" id="{149E4704-A357-094D-BDB4-29BA683B1B16}"/>
                </a:ext>
              </a:extLst>
            </p:cNvPr>
            <p:cNvSpPr txBox="1"/>
            <p:nvPr/>
          </p:nvSpPr>
          <p:spPr>
            <a:xfrm>
              <a:off x="1850238" y="1982573"/>
              <a:ext cx="11833550" cy="1053724"/>
            </a:xfrm>
            <a:prstGeom prst="rect">
              <a:avLst/>
            </a:prstGeom>
            <a:noFill/>
          </p:spPr>
          <p:txBody>
            <a:bodyPr wrap="square" rtlCol="0">
              <a:spAutoFit/>
            </a:bodyPr>
            <a:lstStyle/>
            <a:p>
              <a:pPr>
                <a:lnSpc>
                  <a:spcPct val="120000"/>
                </a:lnSpc>
              </a:pPr>
              <a:r>
                <a:rPr lang="ru" sz="3200" b="1" cap="all" dirty="0">
                  <a:solidFill>
                    <a:srgbClr val="CEB47F"/>
                  </a:solidFill>
                  <a:latin typeface="Akrobat" pitchFamily="2" charset="77"/>
                  <a:cs typeface="Segoe UI" panose="020B0502040204020203" pitchFamily="34" charset="0"/>
                </a:rPr>
                <a:t>ШТО ПОДРАЗБИРА UX дизајн</a:t>
              </a:r>
              <a:r>
                <a:rPr lang="en-US" sz="3200" b="1" cap="all" dirty="0">
                  <a:solidFill>
                    <a:srgbClr val="CEB47F"/>
                  </a:solidFill>
                  <a:latin typeface="Akrobat" pitchFamily="2" charset="77"/>
                  <a:cs typeface="Segoe UI" panose="020B0502040204020203" pitchFamily="34" charset="0"/>
                </a:rPr>
                <a:t>?</a:t>
              </a:r>
            </a:p>
          </p:txBody>
        </p:sp>
        <p:sp>
          <p:nvSpPr>
            <p:cNvPr id="27" name="TextBox 26">
              <a:extLst>
                <a:ext uri="{FF2B5EF4-FFF2-40B4-BE49-F238E27FC236}">
                  <a16:creationId xmlns:a16="http://schemas.microsoft.com/office/drawing/2014/main" id="{77F47AA4-A1BC-784C-8D13-2CE14354C80F}"/>
                </a:ext>
              </a:extLst>
            </p:cNvPr>
            <p:cNvSpPr txBox="1"/>
            <p:nvPr/>
          </p:nvSpPr>
          <p:spPr>
            <a:xfrm>
              <a:off x="1890046" y="1650530"/>
              <a:ext cx="10075931" cy="704192"/>
            </a:xfrm>
            <a:prstGeom prst="rect">
              <a:avLst/>
            </a:prstGeom>
            <a:noFill/>
          </p:spPr>
          <p:txBody>
            <a:bodyPr wrap="square" rtlCol="0">
              <a:spAutoFit/>
            </a:bodyPr>
            <a:lstStyle/>
            <a:p>
              <a:r>
                <a:rPr lang="ru" sz="1130" dirty="0">
                  <a:solidFill>
                    <a:schemeClr val="bg1">
                      <a:lumMod val="75000"/>
                    </a:schemeClr>
                  </a:solidFill>
                  <a:latin typeface="Akrobat" pitchFamily="2" charset="77"/>
                </a:rPr>
                <a:t>,,</a:t>
              </a:r>
              <a:r>
                <a:rPr lang="mk-MK" sz="1130" dirty="0">
                  <a:solidFill>
                    <a:schemeClr val="bg1">
                      <a:lumMod val="75000"/>
                    </a:schemeClr>
                  </a:solidFill>
                  <a:latin typeface="Akrobat" pitchFamily="2" charset="77"/>
                  <a:ea typeface="Liberation Sans" panose="020B0604020202020204" pitchFamily="34" charset="0"/>
                  <a:cs typeface="Liberation Sans" panose="020B0604020202020204" pitchFamily="34" charset="0"/>
                </a:rPr>
                <a:t>Најдобрите принципи во</a:t>
              </a:r>
              <a:r>
                <a:rPr lang="en-US" sz="1130" dirty="0">
                  <a:solidFill>
                    <a:schemeClr val="bg1">
                      <a:lumMod val="75000"/>
                    </a:schemeClr>
                  </a:solidFill>
                  <a:latin typeface="Akrobat" pitchFamily="2" charset="77"/>
                  <a:ea typeface="Liberation Sans" panose="020B0604020202020204" pitchFamily="34" charset="0"/>
                  <a:cs typeface="Liberation Sans" panose="020B0604020202020204" pitchFamily="34" charset="0"/>
                </a:rPr>
                <a:t> </a:t>
              </a:r>
              <a:r>
                <a:rPr lang="en-US" sz="1130" dirty="0">
                  <a:solidFill>
                    <a:srgbClr val="CEB47F"/>
                  </a:solidFill>
                  <a:latin typeface="Akrobat" pitchFamily="2" charset="77"/>
                  <a:ea typeface="Liberation Sans" panose="020B0604020202020204" pitchFamily="34" charset="0"/>
                  <a:cs typeface="Liberation Sans" panose="020B0604020202020204" pitchFamily="34" charset="0"/>
                </a:rPr>
                <a:t>UI/UX </a:t>
              </a:r>
              <a:r>
                <a:rPr lang="ru" sz="1130" dirty="0">
                  <a:solidFill>
                    <a:schemeClr val="bg1"/>
                  </a:solidFill>
                  <a:latin typeface="Akrobat" pitchFamily="2" charset="77"/>
                  <a:ea typeface="Liberation Sans" panose="020B0604020202020204" pitchFamily="34" charset="0"/>
                  <a:cs typeface="Liberation Sans" panose="020B0604020202020204" pitchFamily="34" charset="0"/>
                </a:rPr>
                <a:t>Веб Дизајн</a:t>
              </a:r>
              <a:r>
                <a:rPr lang="ru" sz="1130" dirty="0">
                  <a:solidFill>
                    <a:schemeClr val="bg1"/>
                  </a:solidFill>
                  <a:latin typeface="Akrobat" pitchFamily="2" charset="77"/>
                </a:rPr>
                <a:t>’’</a:t>
              </a:r>
              <a:endParaRPr lang="en-US" sz="1130" b="1" spc="600" dirty="0">
                <a:solidFill>
                  <a:schemeClr val="bg1"/>
                </a:solidFill>
                <a:latin typeface="Akrobat" pitchFamily="2" charset="77"/>
              </a:endParaRPr>
            </a:p>
            <a:p>
              <a:endParaRPr lang="id-ID" sz="1130" dirty="0">
                <a:solidFill>
                  <a:schemeClr val="accent4"/>
                </a:solidFill>
                <a:latin typeface="Akrobat" pitchFamily="2" charset="77"/>
                <a:ea typeface="Liberation Sans" panose="020B0604020202020204" pitchFamily="34" charset="0"/>
                <a:cs typeface="Liberation Sans" panose="020B0604020202020204" pitchFamily="34" charset="0"/>
              </a:endParaRPr>
            </a:p>
          </p:txBody>
        </p:sp>
      </p:grpSp>
      <p:sp>
        <p:nvSpPr>
          <p:cNvPr id="13" name="Rectangle 12">
            <a:extLst>
              <a:ext uri="{FF2B5EF4-FFF2-40B4-BE49-F238E27FC236}">
                <a16:creationId xmlns:a16="http://schemas.microsoft.com/office/drawing/2014/main" id="{60957AA1-7044-E84B-82EE-852D1683C0D8}"/>
              </a:ext>
            </a:extLst>
          </p:cNvPr>
          <p:cNvSpPr/>
          <p:nvPr/>
        </p:nvSpPr>
        <p:spPr>
          <a:xfrm>
            <a:off x="1393525" y="1716364"/>
            <a:ext cx="9900551" cy="3816429"/>
          </a:xfrm>
          <a:prstGeom prst="rect">
            <a:avLst/>
          </a:prstGeom>
        </p:spPr>
        <p:txBody>
          <a:bodyPr wrap="square">
            <a:spAutoFit/>
          </a:bodyPr>
          <a:lstStyle/>
          <a:p>
            <a:pPr marL="342900" indent="-342900">
              <a:buFont typeface="Arial" panose="020B0604020202020204" pitchFamily="34" charset="0"/>
              <a:buChar char="•"/>
            </a:pPr>
            <a:r>
              <a:rPr lang="ru" sz="2200" dirty="0">
                <a:solidFill>
                  <a:schemeClr val="bg1"/>
                </a:solidFill>
                <a:latin typeface="Akrobat" pitchFamily="2" charset="77"/>
              </a:rPr>
              <a:t>Постојат неколку аспекти на искуството на корисникот кои се опфатени со UX принципите за дизајнирање</a:t>
            </a:r>
            <a:r>
              <a:rPr lang="en-US" sz="2200" dirty="0">
                <a:solidFill>
                  <a:schemeClr val="bg1"/>
                </a:solidFill>
                <a:latin typeface="Akrobat" pitchFamily="2" charset="77"/>
              </a:rPr>
              <a:t>. </a:t>
            </a:r>
            <a:r>
              <a:rPr lang="ru" sz="2200" dirty="0">
                <a:solidFill>
                  <a:schemeClr val="bg1"/>
                </a:solidFill>
                <a:latin typeface="Akrobat" pitchFamily="2" charset="77"/>
              </a:rPr>
              <a:t>Со цел да се погоди слатката точка каде што се задоволуваат потребите на корисникот додека тие можат да уживаат во искуството за пребарување</a:t>
            </a:r>
            <a:r>
              <a:rPr lang="en-US" sz="2200" dirty="0">
                <a:solidFill>
                  <a:schemeClr val="bg1"/>
                </a:solidFill>
                <a:latin typeface="Akrobat" pitchFamily="2" charset="77"/>
              </a:rPr>
              <a:t>.</a:t>
            </a:r>
            <a:endParaRPr lang="ru" sz="2200" dirty="0">
              <a:solidFill>
                <a:schemeClr val="bg1"/>
              </a:solidFill>
              <a:latin typeface="Akrobat" pitchFamily="2" charset="77"/>
            </a:endParaRPr>
          </a:p>
          <a:p>
            <a:pPr marL="342900" indent="-342900">
              <a:buFont typeface="Arial" panose="020B0604020202020204" pitchFamily="34" charset="0"/>
              <a:buChar char="•"/>
            </a:pPr>
            <a:endParaRPr lang="ru" sz="2200" dirty="0">
              <a:solidFill>
                <a:schemeClr val="bg1"/>
              </a:solidFill>
              <a:latin typeface="Akrobat" pitchFamily="2" charset="77"/>
            </a:endParaRPr>
          </a:p>
          <a:p>
            <a:pPr marL="342900" indent="-342900">
              <a:buFont typeface="Arial" panose="020B0604020202020204" pitchFamily="34" charset="0"/>
              <a:buChar char="•"/>
            </a:pPr>
            <a:r>
              <a:rPr lang="ru" sz="2200" dirty="0">
                <a:solidFill>
                  <a:schemeClr val="bg1"/>
                </a:solidFill>
                <a:latin typeface="Akrobat" pitchFamily="2" charset="77"/>
              </a:rPr>
              <a:t>Оваа форма на дизајн е наменета да биде динамична, така што потребите на корисникот можат да бидат исполнети со текот на времето.</a:t>
            </a:r>
            <a:r>
              <a:rPr lang="en-US" sz="2200" dirty="0">
                <a:solidFill>
                  <a:schemeClr val="bg1"/>
                </a:solidFill>
                <a:latin typeface="Akrobat" pitchFamily="2" charset="77"/>
              </a:rPr>
              <a:t> </a:t>
            </a:r>
            <a:r>
              <a:rPr lang="ru" sz="2200" dirty="0">
                <a:solidFill>
                  <a:schemeClr val="bg1"/>
                </a:solidFill>
                <a:latin typeface="Akrobat" pitchFamily="2" charset="77"/>
              </a:rPr>
              <a:t>Технологијата постојано се менува, а динамичниот дизајн е клучен за успехот на бизнисот.</a:t>
            </a:r>
            <a:endParaRPr lang="mk-MK" sz="2200" dirty="0">
              <a:solidFill>
                <a:schemeClr val="bg1"/>
              </a:solidFill>
              <a:latin typeface="Akrobat" pitchFamily="2" charset="77"/>
            </a:endParaRPr>
          </a:p>
          <a:p>
            <a:pPr marL="342900" indent="-342900">
              <a:buFont typeface="Arial" panose="020B0604020202020204" pitchFamily="34" charset="0"/>
              <a:buChar char="•"/>
            </a:pPr>
            <a:endParaRPr lang="mk-MK" sz="2200" dirty="0">
              <a:solidFill>
                <a:schemeClr val="bg1"/>
              </a:solidFill>
              <a:latin typeface="Akrobat" pitchFamily="2" charset="77"/>
            </a:endParaRPr>
          </a:p>
          <a:p>
            <a:pPr marL="342900" indent="-342900">
              <a:buFont typeface="Arial" panose="020B0604020202020204" pitchFamily="34" charset="0"/>
              <a:buChar char="•"/>
            </a:pPr>
            <a:r>
              <a:rPr lang="ru" sz="2200" dirty="0">
                <a:solidFill>
                  <a:schemeClr val="bg1"/>
                </a:solidFill>
                <a:latin typeface="Akrobat" pitchFamily="2" charset="77"/>
              </a:rPr>
              <a:t>Ако веб страницата или апликацијата не можат да управуваат и да сфаќаат сложени податоци, ова е знак дека корисничкото искуство не е правилно поставено.</a:t>
            </a:r>
            <a:endParaRPr lang="en-US" sz="2200" dirty="0">
              <a:solidFill>
                <a:schemeClr val="bg1"/>
              </a:solidFill>
              <a:latin typeface="Akrobat" pitchFamily="2" charset="77"/>
            </a:endParaRPr>
          </a:p>
        </p:txBody>
      </p:sp>
    </p:spTree>
    <p:extLst>
      <p:ext uri="{BB962C8B-B14F-4D97-AF65-F5344CB8AC3E}">
        <p14:creationId xmlns:p14="http://schemas.microsoft.com/office/powerpoint/2010/main" val="1333897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F0C1DA-5122-DB4D-83AC-C4E89630AAE8}"/>
              </a:ext>
            </a:extLst>
          </p:cNvPr>
          <p:cNvSpPr/>
          <p:nvPr/>
        </p:nvSpPr>
        <p:spPr>
          <a:xfrm>
            <a:off x="8971758" y="0"/>
            <a:ext cx="3220242" cy="6857999"/>
          </a:xfrm>
          <a:prstGeom prst="rect">
            <a:avLst/>
          </a:prstGeom>
          <a:solidFill>
            <a:srgbClr val="0736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0" name="Group 19">
            <a:extLst>
              <a:ext uri="{FF2B5EF4-FFF2-40B4-BE49-F238E27FC236}">
                <a16:creationId xmlns:a16="http://schemas.microsoft.com/office/drawing/2014/main" id="{80C904CE-2EDA-4CBA-9982-6B03231EA904}"/>
              </a:ext>
            </a:extLst>
          </p:cNvPr>
          <p:cNvGrpSpPr/>
          <p:nvPr/>
        </p:nvGrpSpPr>
        <p:grpSpPr>
          <a:xfrm>
            <a:off x="1014484" y="817417"/>
            <a:ext cx="6603604" cy="866105"/>
            <a:chOff x="1850238" y="1650530"/>
            <a:chExt cx="10200589" cy="1385767"/>
          </a:xfrm>
        </p:grpSpPr>
        <p:sp>
          <p:nvSpPr>
            <p:cNvPr id="21" name="TextBox 20">
              <a:extLst>
                <a:ext uri="{FF2B5EF4-FFF2-40B4-BE49-F238E27FC236}">
                  <a16:creationId xmlns:a16="http://schemas.microsoft.com/office/drawing/2014/main" id="{F7D08AC9-DA8F-4448-871D-DE797F8D24EB}"/>
                </a:ext>
              </a:extLst>
            </p:cNvPr>
            <p:cNvSpPr txBox="1"/>
            <p:nvPr/>
          </p:nvSpPr>
          <p:spPr>
            <a:xfrm>
              <a:off x="1850238" y="1982573"/>
              <a:ext cx="10200589" cy="1053724"/>
            </a:xfrm>
            <a:prstGeom prst="rect">
              <a:avLst/>
            </a:prstGeom>
            <a:noFill/>
          </p:spPr>
          <p:txBody>
            <a:bodyPr wrap="square" rtlCol="0">
              <a:spAutoFit/>
            </a:bodyPr>
            <a:lstStyle/>
            <a:p>
              <a:pPr>
                <a:lnSpc>
                  <a:spcPct val="120000"/>
                </a:lnSpc>
              </a:pPr>
              <a:r>
                <a:rPr lang="en-US" sz="3200" b="1" cap="all" dirty="0" err="1">
                  <a:solidFill>
                    <a:schemeClr val="tx1">
                      <a:lumMod val="75000"/>
                      <a:lumOff val="25000"/>
                    </a:schemeClr>
                  </a:solidFill>
                  <a:latin typeface="Akrobat" pitchFamily="2" charset="77"/>
                  <a:cs typeface="Segoe UI" panose="020B0502040204020203" pitchFamily="34" charset="0"/>
                </a:rPr>
                <a:t>П</a:t>
              </a:r>
              <a:r>
                <a:rPr lang="mk-MK" sz="3200" b="1" cap="all" dirty="0" err="1">
                  <a:solidFill>
                    <a:schemeClr val="tx1">
                      <a:lumMod val="75000"/>
                      <a:lumOff val="25000"/>
                    </a:schemeClr>
                  </a:solidFill>
                  <a:latin typeface="Akrobat" pitchFamily="2" charset="77"/>
                  <a:cs typeface="Segoe UI" panose="020B0502040204020203" pitchFamily="34" charset="0"/>
                </a:rPr>
                <a:t>рво</a:t>
              </a:r>
              <a:r>
                <a:rPr lang="mk-MK" sz="3200" b="1" cap="all" dirty="0">
                  <a:solidFill>
                    <a:schemeClr val="tx1">
                      <a:lumMod val="75000"/>
                      <a:lumOff val="25000"/>
                    </a:schemeClr>
                  </a:solidFill>
                  <a:latin typeface="Akrobat" pitchFamily="2" charset="77"/>
                  <a:cs typeface="Segoe UI" panose="020B0502040204020203" pitchFamily="34" charset="0"/>
                </a:rPr>
                <a:t> искуство</a:t>
              </a:r>
              <a:endParaRPr lang="en-US" sz="3200" b="1" cap="all" dirty="0">
                <a:solidFill>
                  <a:schemeClr val="tx1">
                    <a:lumMod val="75000"/>
                    <a:lumOff val="25000"/>
                  </a:schemeClr>
                </a:solidFill>
                <a:latin typeface="Akrobat" pitchFamily="2" charset="77"/>
                <a:cs typeface="Segoe UI" panose="020B0502040204020203" pitchFamily="34" charset="0"/>
              </a:endParaRPr>
            </a:p>
          </p:txBody>
        </p:sp>
        <p:sp>
          <p:nvSpPr>
            <p:cNvPr id="22" name="TextBox 21">
              <a:extLst>
                <a:ext uri="{FF2B5EF4-FFF2-40B4-BE49-F238E27FC236}">
                  <a16:creationId xmlns:a16="http://schemas.microsoft.com/office/drawing/2014/main" id="{D5E0D035-7FA7-432F-876E-41EF61DE8E59}"/>
                </a:ext>
              </a:extLst>
            </p:cNvPr>
            <p:cNvSpPr txBox="1"/>
            <p:nvPr/>
          </p:nvSpPr>
          <p:spPr>
            <a:xfrm>
              <a:off x="1890046" y="1650530"/>
              <a:ext cx="6984219" cy="459100"/>
            </a:xfrm>
            <a:prstGeom prst="rect">
              <a:avLst/>
            </a:prstGeom>
            <a:noFill/>
          </p:spPr>
          <p:txBody>
            <a:bodyPr wrap="square" rtlCol="0">
              <a:spAutoFit/>
            </a:bodyPr>
            <a:lstStyle/>
            <a:p>
              <a:pPr>
                <a:lnSpc>
                  <a:spcPct val="120000"/>
                </a:lnSpc>
              </a:pPr>
              <a:r>
                <a:rPr lang="ru" sz="1100" b="1" dirty="0">
                  <a:solidFill>
                    <a:srgbClr val="CEB47F"/>
                  </a:solidFill>
                  <a:latin typeface="Akrobat" pitchFamily="2" charset="77"/>
                  <a:cs typeface="Segoe UI" panose="020B0502040204020203" pitchFamily="34" charset="0"/>
                </a:rPr>
                <a:t>Што подразбира UX дизајн</a:t>
              </a:r>
              <a:r>
                <a:rPr lang="en-US" sz="1100" b="1" dirty="0">
                  <a:solidFill>
                    <a:srgbClr val="CEB47F"/>
                  </a:solidFill>
                  <a:latin typeface="Akrobat" pitchFamily="2" charset="77"/>
                  <a:cs typeface="Segoe UI" panose="020B0502040204020203" pitchFamily="34" charset="0"/>
                </a:rPr>
                <a:t>?</a:t>
              </a:r>
            </a:p>
          </p:txBody>
        </p:sp>
      </p:grpSp>
      <p:sp>
        <p:nvSpPr>
          <p:cNvPr id="42" name="Rectangle 41">
            <a:extLst>
              <a:ext uri="{FF2B5EF4-FFF2-40B4-BE49-F238E27FC236}">
                <a16:creationId xmlns:a16="http://schemas.microsoft.com/office/drawing/2014/main" id="{CB6A4BFC-2E7A-4639-B370-9B95AF700301}"/>
              </a:ext>
            </a:extLst>
          </p:cNvPr>
          <p:cNvSpPr/>
          <p:nvPr/>
        </p:nvSpPr>
        <p:spPr>
          <a:xfrm>
            <a:off x="1032336" y="1685291"/>
            <a:ext cx="5425881" cy="4109843"/>
          </a:xfrm>
          <a:prstGeom prst="rect">
            <a:avLst/>
          </a:prstGeom>
        </p:spPr>
        <p:txBody>
          <a:bodyPr wrap="square">
            <a:spAutoFit/>
          </a:bodyPr>
          <a:lstStyle/>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Дали веб страницата или апликацијата е забавна?</a:t>
            </a:r>
          </a:p>
          <a:p>
            <a:pPr marL="342900" indent="-342900">
              <a:lnSpc>
                <a:spcPct val="120000"/>
              </a:lnSpc>
              <a:buFontTx/>
              <a:buChar char="-"/>
            </a:pPr>
            <a:endParaRPr lang="en-US" sz="2200" dirty="0">
              <a:solidFill>
                <a:schemeClr val="bg1">
                  <a:lumMod val="50000"/>
                </a:schemeClr>
              </a:solidFill>
              <a:latin typeface="Akrobat" pitchFamily="2" charset="77"/>
              <a:cs typeface="Segoe UI Light" panose="020B0502040204020203" pitchFamily="34" charset="0"/>
            </a:endParaRP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Дали функционира на соодветно ниво на ефикасност?</a:t>
            </a:r>
          </a:p>
          <a:p>
            <a:pPr marL="342900" indent="-342900">
              <a:lnSpc>
                <a:spcPct val="120000"/>
              </a:lnSpc>
              <a:buFontTx/>
              <a:buChar char="-"/>
            </a:pPr>
            <a:endParaRPr lang="en-US" sz="2200" dirty="0">
              <a:solidFill>
                <a:schemeClr val="bg1">
                  <a:lumMod val="50000"/>
                </a:schemeClr>
              </a:solidFill>
              <a:latin typeface="Akrobat" pitchFamily="2" charset="77"/>
              <a:cs typeface="Segoe UI Light" panose="020B0502040204020203" pitchFamily="34" charset="0"/>
            </a:endParaRP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Дали искуството е пријатно?</a:t>
            </a:r>
          </a:p>
          <a:p>
            <a:pPr marL="342900" indent="-342900">
              <a:lnSpc>
                <a:spcPct val="120000"/>
              </a:lnSpc>
              <a:buFontTx/>
              <a:buChar char="-"/>
            </a:pPr>
            <a:endParaRPr lang="en-US" sz="2200" dirty="0">
              <a:solidFill>
                <a:schemeClr val="bg1">
                  <a:lumMod val="50000"/>
                </a:schemeClr>
              </a:solidFill>
              <a:latin typeface="Akrobat" pitchFamily="2" charset="77"/>
              <a:cs typeface="Segoe UI Light" panose="020B0502040204020203" pitchFamily="34" charset="0"/>
            </a:endParaRP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Дали расположението на корисникот е исполнето?</a:t>
            </a:r>
            <a:endParaRPr lang="en-US" sz="2200" dirty="0">
              <a:solidFill>
                <a:schemeClr val="bg1">
                  <a:lumMod val="50000"/>
                </a:schemeClr>
              </a:solidFill>
              <a:latin typeface="Akrobat" pitchFamily="2" charset="77"/>
              <a:cs typeface="Segoe UI Light" panose="020B0502040204020203" pitchFamily="34" charset="0"/>
            </a:endParaRPr>
          </a:p>
        </p:txBody>
      </p:sp>
      <p:pic>
        <p:nvPicPr>
          <p:cNvPr id="14" name="Picture 13">
            <a:extLst>
              <a:ext uri="{FF2B5EF4-FFF2-40B4-BE49-F238E27FC236}">
                <a16:creationId xmlns:a16="http://schemas.microsoft.com/office/drawing/2014/main" id="{C5C421A3-56FD-1742-BC63-3F1567DB4793}"/>
              </a:ext>
            </a:extLst>
          </p:cNvPr>
          <p:cNvPicPr>
            <a:picLocks noChangeAspect="1"/>
          </p:cNvPicPr>
          <p:nvPr/>
        </p:nvPicPr>
        <p:blipFill>
          <a:blip r:embed="rId3"/>
          <a:stretch>
            <a:fillRect/>
          </a:stretch>
        </p:blipFill>
        <p:spPr>
          <a:xfrm>
            <a:off x="7017199" y="98474"/>
            <a:ext cx="4616821" cy="2157205"/>
          </a:xfrm>
          <a:prstGeom prst="rect">
            <a:avLst/>
          </a:prstGeom>
        </p:spPr>
      </p:pic>
      <p:pic>
        <p:nvPicPr>
          <p:cNvPr id="15" name="Picture 14">
            <a:extLst>
              <a:ext uri="{FF2B5EF4-FFF2-40B4-BE49-F238E27FC236}">
                <a16:creationId xmlns:a16="http://schemas.microsoft.com/office/drawing/2014/main" id="{5A4964FE-A4E0-4F42-A2C3-FD47AC51A612}"/>
              </a:ext>
            </a:extLst>
          </p:cNvPr>
          <p:cNvPicPr>
            <a:picLocks noChangeAspect="1"/>
          </p:cNvPicPr>
          <p:nvPr/>
        </p:nvPicPr>
        <p:blipFill>
          <a:blip r:embed="rId4"/>
          <a:stretch>
            <a:fillRect/>
          </a:stretch>
        </p:blipFill>
        <p:spPr>
          <a:xfrm>
            <a:off x="7042599" y="2388313"/>
            <a:ext cx="4616821" cy="2479777"/>
          </a:xfrm>
          <a:prstGeom prst="rect">
            <a:avLst/>
          </a:prstGeom>
        </p:spPr>
      </p:pic>
      <p:pic>
        <p:nvPicPr>
          <p:cNvPr id="19" name="Picture 18">
            <a:extLst>
              <a:ext uri="{FF2B5EF4-FFF2-40B4-BE49-F238E27FC236}">
                <a16:creationId xmlns:a16="http://schemas.microsoft.com/office/drawing/2014/main" id="{94F49956-027D-3249-A028-12EF10191C3D}"/>
              </a:ext>
            </a:extLst>
          </p:cNvPr>
          <p:cNvPicPr>
            <a:picLocks noChangeAspect="1"/>
          </p:cNvPicPr>
          <p:nvPr/>
        </p:nvPicPr>
        <p:blipFill>
          <a:blip r:embed="rId5"/>
          <a:stretch>
            <a:fillRect/>
          </a:stretch>
        </p:blipFill>
        <p:spPr>
          <a:xfrm>
            <a:off x="7016197" y="5000724"/>
            <a:ext cx="4617823" cy="1758802"/>
          </a:xfrm>
          <a:prstGeom prst="rect">
            <a:avLst/>
          </a:prstGeom>
        </p:spPr>
      </p:pic>
    </p:spTree>
    <p:extLst>
      <p:ext uri="{BB962C8B-B14F-4D97-AF65-F5344CB8AC3E}">
        <p14:creationId xmlns:p14="http://schemas.microsoft.com/office/powerpoint/2010/main" val="3501596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12192000" cy="6857999"/>
          </a:xfrm>
          <a:prstGeom prst="rect">
            <a:avLst/>
          </a:prstGeom>
          <a:solidFill>
            <a:srgbClr val="07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5" name="Group 24">
            <a:extLst>
              <a:ext uri="{FF2B5EF4-FFF2-40B4-BE49-F238E27FC236}">
                <a16:creationId xmlns:a16="http://schemas.microsoft.com/office/drawing/2014/main" id="{CBC6D009-CA7B-A748-875F-BAE750D1B9D7}"/>
              </a:ext>
            </a:extLst>
          </p:cNvPr>
          <p:cNvGrpSpPr/>
          <p:nvPr/>
        </p:nvGrpSpPr>
        <p:grpSpPr>
          <a:xfrm>
            <a:off x="996199" y="864943"/>
            <a:ext cx="7792586" cy="866105"/>
            <a:chOff x="1850238" y="1650530"/>
            <a:chExt cx="11833550" cy="1385767"/>
          </a:xfrm>
        </p:grpSpPr>
        <p:sp>
          <p:nvSpPr>
            <p:cNvPr id="26" name="TextBox 25">
              <a:extLst>
                <a:ext uri="{FF2B5EF4-FFF2-40B4-BE49-F238E27FC236}">
                  <a16:creationId xmlns:a16="http://schemas.microsoft.com/office/drawing/2014/main" id="{149E4704-A357-094D-BDB4-29BA683B1B16}"/>
                </a:ext>
              </a:extLst>
            </p:cNvPr>
            <p:cNvSpPr txBox="1"/>
            <p:nvPr/>
          </p:nvSpPr>
          <p:spPr>
            <a:xfrm>
              <a:off x="1850238" y="1982573"/>
              <a:ext cx="11833550" cy="1053724"/>
            </a:xfrm>
            <a:prstGeom prst="rect">
              <a:avLst/>
            </a:prstGeom>
            <a:noFill/>
          </p:spPr>
          <p:txBody>
            <a:bodyPr wrap="square" rtlCol="0">
              <a:spAutoFit/>
            </a:bodyPr>
            <a:lstStyle/>
            <a:p>
              <a:pPr>
                <a:lnSpc>
                  <a:spcPct val="120000"/>
                </a:lnSpc>
              </a:pPr>
              <a:r>
                <a:rPr lang="ru" sz="3200" b="1" cap="all" dirty="0">
                  <a:solidFill>
                    <a:srgbClr val="CEB47F"/>
                  </a:solidFill>
                  <a:latin typeface="Akrobat" pitchFamily="2" charset="77"/>
                  <a:cs typeface="Segoe UI" panose="020B0502040204020203" pitchFamily="34" charset="0"/>
                </a:rPr>
                <a:t>Што претставува</a:t>
              </a:r>
              <a:r>
                <a:rPr lang="en-US" sz="3200" b="1" cap="all" dirty="0">
                  <a:solidFill>
                    <a:srgbClr val="CEB47F"/>
                  </a:solidFill>
                  <a:latin typeface="Akrobat" pitchFamily="2" charset="77"/>
                  <a:cs typeface="Segoe UI" panose="020B0502040204020203" pitchFamily="34" charset="0"/>
                </a:rPr>
                <a:t> </a:t>
              </a:r>
              <a:r>
                <a:rPr lang="ru" sz="3200" b="1" cap="all" dirty="0">
                  <a:solidFill>
                    <a:srgbClr val="CEB47F"/>
                  </a:solidFill>
                  <a:latin typeface="Akrobat" pitchFamily="2" charset="77"/>
                  <a:cs typeface="Segoe UI" panose="020B0502040204020203" pitchFamily="34" charset="0"/>
                </a:rPr>
                <a:t>UI дизајн?</a:t>
              </a:r>
              <a:endParaRPr lang="en-US" sz="3200" b="1" cap="all" dirty="0">
                <a:solidFill>
                  <a:srgbClr val="CEB47F"/>
                </a:solidFill>
                <a:latin typeface="Akrobat" pitchFamily="2" charset="77"/>
                <a:cs typeface="Segoe UI" panose="020B0502040204020203" pitchFamily="34" charset="0"/>
              </a:endParaRPr>
            </a:p>
          </p:txBody>
        </p:sp>
        <p:sp>
          <p:nvSpPr>
            <p:cNvPr id="27" name="TextBox 26">
              <a:extLst>
                <a:ext uri="{FF2B5EF4-FFF2-40B4-BE49-F238E27FC236}">
                  <a16:creationId xmlns:a16="http://schemas.microsoft.com/office/drawing/2014/main" id="{77F47AA4-A1BC-784C-8D13-2CE14354C80F}"/>
                </a:ext>
              </a:extLst>
            </p:cNvPr>
            <p:cNvSpPr txBox="1"/>
            <p:nvPr/>
          </p:nvSpPr>
          <p:spPr>
            <a:xfrm>
              <a:off x="1890046" y="1650530"/>
              <a:ext cx="10075931" cy="704192"/>
            </a:xfrm>
            <a:prstGeom prst="rect">
              <a:avLst/>
            </a:prstGeom>
            <a:noFill/>
          </p:spPr>
          <p:txBody>
            <a:bodyPr wrap="square" rtlCol="0">
              <a:spAutoFit/>
            </a:bodyPr>
            <a:lstStyle/>
            <a:p>
              <a:r>
                <a:rPr lang="ru" sz="1130" dirty="0">
                  <a:solidFill>
                    <a:schemeClr val="bg1">
                      <a:lumMod val="75000"/>
                    </a:schemeClr>
                  </a:solidFill>
                  <a:latin typeface="Akrobat" pitchFamily="2" charset="77"/>
                </a:rPr>
                <a:t>,,</a:t>
              </a:r>
              <a:r>
                <a:rPr lang="mk-MK" sz="1130" dirty="0">
                  <a:solidFill>
                    <a:schemeClr val="bg1">
                      <a:lumMod val="75000"/>
                    </a:schemeClr>
                  </a:solidFill>
                  <a:latin typeface="Akrobat" pitchFamily="2" charset="77"/>
                  <a:ea typeface="Liberation Sans" panose="020B0604020202020204" pitchFamily="34" charset="0"/>
                  <a:cs typeface="Liberation Sans" panose="020B0604020202020204" pitchFamily="34" charset="0"/>
                </a:rPr>
                <a:t>Најдобрите принципи во</a:t>
              </a:r>
              <a:r>
                <a:rPr lang="en-US" sz="1130" dirty="0">
                  <a:solidFill>
                    <a:schemeClr val="bg1">
                      <a:lumMod val="75000"/>
                    </a:schemeClr>
                  </a:solidFill>
                  <a:latin typeface="Akrobat" pitchFamily="2" charset="77"/>
                  <a:ea typeface="Liberation Sans" panose="020B0604020202020204" pitchFamily="34" charset="0"/>
                  <a:cs typeface="Liberation Sans" panose="020B0604020202020204" pitchFamily="34" charset="0"/>
                </a:rPr>
                <a:t> </a:t>
              </a:r>
              <a:r>
                <a:rPr lang="en-US" sz="1130" dirty="0">
                  <a:solidFill>
                    <a:srgbClr val="CEB47F"/>
                  </a:solidFill>
                  <a:latin typeface="Akrobat" pitchFamily="2" charset="77"/>
                  <a:ea typeface="Liberation Sans" panose="020B0604020202020204" pitchFamily="34" charset="0"/>
                  <a:cs typeface="Liberation Sans" panose="020B0604020202020204" pitchFamily="34" charset="0"/>
                </a:rPr>
                <a:t>UI/UX </a:t>
              </a:r>
              <a:r>
                <a:rPr lang="ru" sz="1130" dirty="0">
                  <a:solidFill>
                    <a:schemeClr val="bg1"/>
                  </a:solidFill>
                  <a:latin typeface="Akrobat" pitchFamily="2" charset="77"/>
                  <a:ea typeface="Liberation Sans" panose="020B0604020202020204" pitchFamily="34" charset="0"/>
                  <a:cs typeface="Liberation Sans" panose="020B0604020202020204" pitchFamily="34" charset="0"/>
                </a:rPr>
                <a:t>Веб Дизајн</a:t>
              </a:r>
              <a:r>
                <a:rPr lang="ru" sz="1130" dirty="0">
                  <a:solidFill>
                    <a:schemeClr val="bg1"/>
                  </a:solidFill>
                  <a:latin typeface="Akrobat" pitchFamily="2" charset="77"/>
                </a:rPr>
                <a:t>’’</a:t>
              </a:r>
              <a:endParaRPr lang="en-US" sz="1130" b="1" spc="600" dirty="0">
                <a:solidFill>
                  <a:schemeClr val="bg1"/>
                </a:solidFill>
                <a:latin typeface="Akrobat" pitchFamily="2" charset="77"/>
              </a:endParaRPr>
            </a:p>
            <a:p>
              <a:endParaRPr lang="id-ID" sz="1130" dirty="0">
                <a:solidFill>
                  <a:schemeClr val="accent4"/>
                </a:solidFill>
                <a:latin typeface="Akrobat" pitchFamily="2" charset="77"/>
                <a:ea typeface="Liberation Sans" panose="020B0604020202020204" pitchFamily="34" charset="0"/>
                <a:cs typeface="Liberation Sans" panose="020B0604020202020204" pitchFamily="34" charset="0"/>
              </a:endParaRPr>
            </a:p>
          </p:txBody>
        </p:sp>
      </p:grpSp>
      <p:sp>
        <p:nvSpPr>
          <p:cNvPr id="18" name="Rectangle 17">
            <a:extLst>
              <a:ext uri="{FF2B5EF4-FFF2-40B4-BE49-F238E27FC236}">
                <a16:creationId xmlns:a16="http://schemas.microsoft.com/office/drawing/2014/main" id="{2E739404-1840-2943-848B-91C95DF6D39D}"/>
              </a:ext>
            </a:extLst>
          </p:cNvPr>
          <p:cNvSpPr/>
          <p:nvPr/>
        </p:nvSpPr>
        <p:spPr>
          <a:xfrm>
            <a:off x="1393525" y="1716364"/>
            <a:ext cx="9579275" cy="2462213"/>
          </a:xfrm>
          <a:prstGeom prst="rect">
            <a:avLst/>
          </a:prstGeom>
        </p:spPr>
        <p:txBody>
          <a:bodyPr wrap="square">
            <a:spAutoFit/>
          </a:bodyPr>
          <a:lstStyle/>
          <a:p>
            <a:pPr marL="342900" indent="-342900">
              <a:buFont typeface="Arial" panose="020B0604020202020204" pitchFamily="34" charset="0"/>
              <a:buChar char="•"/>
            </a:pPr>
            <a:r>
              <a:rPr lang="ru" sz="2200" dirty="0">
                <a:solidFill>
                  <a:schemeClr val="bg1"/>
                </a:solidFill>
                <a:latin typeface="Akrobat" pitchFamily="2" charset="77"/>
              </a:rPr>
              <a:t>Процесот на дизајнирање UI е помалку за функционалноста и е повеќе фокусиран на естетската привлечност.</a:t>
            </a:r>
            <a:endParaRPr lang="mk-MK" sz="2200" dirty="0">
              <a:solidFill>
                <a:schemeClr val="bg1"/>
              </a:solidFill>
              <a:latin typeface="Akrobat" pitchFamily="2" charset="77"/>
            </a:endParaRPr>
          </a:p>
          <a:p>
            <a:pPr marL="342900" indent="-342900">
              <a:buFont typeface="Arial" panose="020B0604020202020204" pitchFamily="34" charset="0"/>
              <a:buChar char="•"/>
            </a:pPr>
            <a:endParaRPr lang="mk-MK" sz="2200" dirty="0">
              <a:solidFill>
                <a:schemeClr val="bg1"/>
              </a:solidFill>
              <a:latin typeface="Akrobat" pitchFamily="2" charset="77"/>
            </a:endParaRPr>
          </a:p>
          <a:p>
            <a:pPr marL="342900" indent="-342900">
              <a:buFont typeface="Arial" panose="020B0604020202020204" pitchFamily="34" charset="0"/>
              <a:buChar char="•"/>
            </a:pPr>
            <a:r>
              <a:rPr lang="ru" sz="2200" dirty="0">
                <a:solidFill>
                  <a:schemeClr val="bg1"/>
                </a:solidFill>
                <a:latin typeface="Akrobat" pitchFamily="2" charset="77"/>
              </a:rPr>
              <a:t>Визуелниот и графичкиот дизајн со избор на соодветни шеми на бои или типографија ќе ја привлечат публиката и ќе ги охрабрат да остане и да се врати.</a:t>
            </a:r>
          </a:p>
          <a:p>
            <a:pPr marL="342900" indent="-342900">
              <a:buFont typeface="Arial" panose="020B0604020202020204" pitchFamily="34" charset="0"/>
              <a:buChar char="•"/>
            </a:pPr>
            <a:endParaRPr lang="ru" sz="2200" b="1" dirty="0">
              <a:solidFill>
                <a:schemeClr val="bg1"/>
              </a:solidFill>
              <a:latin typeface="Akrobat" pitchFamily="2" charset="77"/>
            </a:endParaRPr>
          </a:p>
          <a:p>
            <a:pPr marL="342900" indent="-342900">
              <a:buFont typeface="Arial" panose="020B0604020202020204" pitchFamily="34" charset="0"/>
              <a:buChar char="•"/>
            </a:pPr>
            <a:r>
              <a:rPr lang="ru" sz="2200" b="1" dirty="0">
                <a:solidFill>
                  <a:schemeClr val="bg1"/>
                </a:solidFill>
                <a:latin typeface="Akrobat" pitchFamily="2" charset="77"/>
              </a:rPr>
              <a:t>Вредноста на одличниот дизајн лежи во првиот впечаток.</a:t>
            </a:r>
            <a:endParaRPr lang="en-US" sz="2200" b="1" dirty="0">
              <a:solidFill>
                <a:schemeClr val="bg1"/>
              </a:solidFill>
              <a:latin typeface="Akrobat" pitchFamily="2" charset="77"/>
            </a:endParaRPr>
          </a:p>
        </p:txBody>
      </p:sp>
    </p:spTree>
    <p:extLst>
      <p:ext uri="{BB962C8B-B14F-4D97-AF65-F5344CB8AC3E}">
        <p14:creationId xmlns:p14="http://schemas.microsoft.com/office/powerpoint/2010/main" val="2947448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F0C1DA-5122-DB4D-83AC-C4E89630AAE8}"/>
              </a:ext>
            </a:extLst>
          </p:cNvPr>
          <p:cNvSpPr/>
          <p:nvPr/>
        </p:nvSpPr>
        <p:spPr>
          <a:xfrm>
            <a:off x="8971758" y="0"/>
            <a:ext cx="3220242" cy="6857999"/>
          </a:xfrm>
          <a:prstGeom prst="rect">
            <a:avLst/>
          </a:prstGeom>
          <a:solidFill>
            <a:srgbClr val="0736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0" name="Group 19">
            <a:extLst>
              <a:ext uri="{FF2B5EF4-FFF2-40B4-BE49-F238E27FC236}">
                <a16:creationId xmlns:a16="http://schemas.microsoft.com/office/drawing/2014/main" id="{80C904CE-2EDA-4CBA-9982-6B03231EA904}"/>
              </a:ext>
            </a:extLst>
          </p:cNvPr>
          <p:cNvGrpSpPr/>
          <p:nvPr/>
        </p:nvGrpSpPr>
        <p:grpSpPr>
          <a:xfrm>
            <a:off x="1014484" y="817417"/>
            <a:ext cx="6603604" cy="866105"/>
            <a:chOff x="1850238" y="1650530"/>
            <a:chExt cx="10200589" cy="1385767"/>
          </a:xfrm>
        </p:grpSpPr>
        <p:sp>
          <p:nvSpPr>
            <p:cNvPr id="21" name="TextBox 20">
              <a:extLst>
                <a:ext uri="{FF2B5EF4-FFF2-40B4-BE49-F238E27FC236}">
                  <a16:creationId xmlns:a16="http://schemas.microsoft.com/office/drawing/2014/main" id="{F7D08AC9-DA8F-4448-871D-DE797F8D24EB}"/>
                </a:ext>
              </a:extLst>
            </p:cNvPr>
            <p:cNvSpPr txBox="1"/>
            <p:nvPr/>
          </p:nvSpPr>
          <p:spPr>
            <a:xfrm>
              <a:off x="1850238" y="1982573"/>
              <a:ext cx="10200589" cy="1053724"/>
            </a:xfrm>
            <a:prstGeom prst="rect">
              <a:avLst/>
            </a:prstGeom>
            <a:noFill/>
          </p:spPr>
          <p:txBody>
            <a:bodyPr wrap="square" rtlCol="0">
              <a:spAutoFit/>
            </a:bodyPr>
            <a:lstStyle/>
            <a:p>
              <a:pPr>
                <a:lnSpc>
                  <a:spcPct val="120000"/>
                </a:lnSpc>
              </a:pPr>
              <a:r>
                <a:rPr lang="en-US" sz="3200" b="1" cap="all" dirty="0" err="1">
                  <a:solidFill>
                    <a:schemeClr val="tx1">
                      <a:lumMod val="75000"/>
                      <a:lumOff val="25000"/>
                    </a:schemeClr>
                  </a:solidFill>
                  <a:latin typeface="Akrobat" pitchFamily="2" charset="77"/>
                  <a:cs typeface="Segoe UI" panose="020B0502040204020203" pitchFamily="34" charset="0"/>
                </a:rPr>
                <a:t>П</a:t>
              </a:r>
              <a:r>
                <a:rPr lang="mk-MK" sz="3200" b="1" cap="all" dirty="0" err="1">
                  <a:solidFill>
                    <a:schemeClr val="tx1">
                      <a:lumMod val="75000"/>
                      <a:lumOff val="25000"/>
                    </a:schemeClr>
                  </a:solidFill>
                  <a:latin typeface="Akrobat" pitchFamily="2" charset="77"/>
                  <a:cs typeface="Segoe UI" panose="020B0502040204020203" pitchFamily="34" charset="0"/>
                </a:rPr>
                <a:t>рв</a:t>
              </a:r>
              <a:r>
                <a:rPr lang="mk-MK" sz="3200" b="1" cap="all" dirty="0">
                  <a:solidFill>
                    <a:schemeClr val="tx1">
                      <a:lumMod val="75000"/>
                      <a:lumOff val="25000"/>
                    </a:schemeClr>
                  </a:solidFill>
                  <a:latin typeface="Akrobat" pitchFamily="2" charset="77"/>
                  <a:cs typeface="Segoe UI" panose="020B0502040204020203" pitchFamily="34" charset="0"/>
                </a:rPr>
                <a:t> впечаток</a:t>
              </a:r>
              <a:endParaRPr lang="en-US" sz="3200" b="1" cap="all" dirty="0">
                <a:solidFill>
                  <a:schemeClr val="tx1">
                    <a:lumMod val="75000"/>
                    <a:lumOff val="25000"/>
                  </a:schemeClr>
                </a:solidFill>
                <a:latin typeface="Akrobat" pitchFamily="2" charset="77"/>
                <a:cs typeface="Segoe UI" panose="020B0502040204020203" pitchFamily="34" charset="0"/>
              </a:endParaRPr>
            </a:p>
          </p:txBody>
        </p:sp>
        <p:sp>
          <p:nvSpPr>
            <p:cNvPr id="22" name="TextBox 21">
              <a:extLst>
                <a:ext uri="{FF2B5EF4-FFF2-40B4-BE49-F238E27FC236}">
                  <a16:creationId xmlns:a16="http://schemas.microsoft.com/office/drawing/2014/main" id="{D5E0D035-7FA7-432F-876E-41EF61DE8E59}"/>
                </a:ext>
              </a:extLst>
            </p:cNvPr>
            <p:cNvSpPr txBox="1"/>
            <p:nvPr/>
          </p:nvSpPr>
          <p:spPr>
            <a:xfrm>
              <a:off x="1890046" y="1650530"/>
              <a:ext cx="6984219" cy="459100"/>
            </a:xfrm>
            <a:prstGeom prst="rect">
              <a:avLst/>
            </a:prstGeom>
            <a:noFill/>
          </p:spPr>
          <p:txBody>
            <a:bodyPr wrap="square" rtlCol="0">
              <a:spAutoFit/>
            </a:bodyPr>
            <a:lstStyle/>
            <a:p>
              <a:pPr>
                <a:lnSpc>
                  <a:spcPct val="120000"/>
                </a:lnSpc>
              </a:pPr>
              <a:r>
                <a:rPr lang="mk-MK" sz="1100" b="1" dirty="0">
                  <a:solidFill>
                    <a:srgbClr val="CEB47F"/>
                  </a:solidFill>
                  <a:latin typeface="Akrobat" pitchFamily="2" charset="77"/>
                  <a:cs typeface="Segoe UI" panose="020B0502040204020203" pitchFamily="34" charset="0"/>
                </a:rPr>
                <a:t>Што претставува</a:t>
              </a:r>
              <a:r>
                <a:rPr lang="en-US" sz="1100" b="1" dirty="0">
                  <a:solidFill>
                    <a:srgbClr val="CEB47F"/>
                  </a:solidFill>
                  <a:latin typeface="Akrobat" pitchFamily="2" charset="77"/>
                  <a:cs typeface="Segoe UI" panose="020B0502040204020203" pitchFamily="34" charset="0"/>
                </a:rPr>
                <a:t> UI</a:t>
              </a:r>
              <a:r>
                <a:rPr lang="mk-MK" sz="1100" b="1" dirty="0">
                  <a:solidFill>
                    <a:srgbClr val="CEB47F"/>
                  </a:solidFill>
                  <a:latin typeface="Akrobat" pitchFamily="2" charset="77"/>
                  <a:cs typeface="Segoe UI" panose="020B0502040204020203" pitchFamily="34" charset="0"/>
                </a:rPr>
                <a:t> дизајн</a:t>
              </a:r>
              <a:r>
                <a:rPr lang="en-US" sz="1100" b="1" dirty="0">
                  <a:solidFill>
                    <a:srgbClr val="CEB47F"/>
                  </a:solidFill>
                  <a:latin typeface="Akrobat" pitchFamily="2" charset="77"/>
                  <a:cs typeface="Segoe UI" panose="020B0502040204020203" pitchFamily="34" charset="0"/>
                </a:rPr>
                <a:t>?</a:t>
              </a:r>
            </a:p>
          </p:txBody>
        </p:sp>
      </p:grpSp>
      <p:sp>
        <p:nvSpPr>
          <p:cNvPr id="42" name="Rectangle 41">
            <a:extLst>
              <a:ext uri="{FF2B5EF4-FFF2-40B4-BE49-F238E27FC236}">
                <a16:creationId xmlns:a16="http://schemas.microsoft.com/office/drawing/2014/main" id="{CB6A4BFC-2E7A-4639-B370-9B95AF700301}"/>
              </a:ext>
            </a:extLst>
          </p:cNvPr>
          <p:cNvSpPr/>
          <p:nvPr/>
        </p:nvSpPr>
        <p:spPr>
          <a:xfrm>
            <a:off x="1032336" y="1685291"/>
            <a:ext cx="6208944" cy="4109843"/>
          </a:xfrm>
          <a:prstGeom prst="rect">
            <a:avLst/>
          </a:prstGeom>
        </p:spPr>
        <p:txBody>
          <a:bodyPr wrap="square">
            <a:spAutoFit/>
          </a:bodyPr>
          <a:lstStyle/>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Што корисникот прво ќе види кога ќе ја отвори веб страницата</a:t>
            </a:r>
            <a:r>
              <a:rPr lang="en-US" sz="2200" dirty="0">
                <a:solidFill>
                  <a:schemeClr val="bg1">
                    <a:lumMod val="50000"/>
                  </a:schemeClr>
                </a:solidFill>
                <a:latin typeface="Akrobat" pitchFamily="2" charset="77"/>
                <a:cs typeface="Segoe UI Light" panose="020B0502040204020203" pitchFamily="34" charset="0"/>
              </a:rPr>
              <a:t>?</a:t>
            </a:r>
            <a:endParaRPr lang="mk-MK" sz="2200" dirty="0">
              <a:solidFill>
                <a:schemeClr val="bg1">
                  <a:lumMod val="50000"/>
                </a:schemeClr>
              </a:solidFill>
              <a:latin typeface="Akrobat" pitchFamily="2" charset="77"/>
              <a:cs typeface="Segoe UI Light" panose="020B0502040204020203" pitchFamily="34" charset="0"/>
            </a:endParaRPr>
          </a:p>
          <a:p>
            <a:pPr marL="342900" indent="-342900">
              <a:lnSpc>
                <a:spcPct val="120000"/>
              </a:lnSpc>
              <a:buFontTx/>
              <a:buChar char="-"/>
            </a:pPr>
            <a:endParaRPr lang="en-US" sz="2200" dirty="0">
              <a:solidFill>
                <a:schemeClr val="bg1">
                  <a:lumMod val="50000"/>
                </a:schemeClr>
              </a:solidFill>
              <a:latin typeface="Akrobat" pitchFamily="2" charset="77"/>
              <a:cs typeface="Segoe UI Light" panose="020B0502040204020203" pitchFamily="34" charset="0"/>
            </a:endParaRP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Дали ќе биде поздравен со интерфејс што одговара и е лесен за читање?</a:t>
            </a:r>
          </a:p>
          <a:p>
            <a:pPr marL="342900" indent="-342900">
              <a:lnSpc>
                <a:spcPct val="120000"/>
              </a:lnSpc>
              <a:buFontTx/>
              <a:buChar char="-"/>
            </a:pPr>
            <a:endParaRPr lang="ru" sz="2200" dirty="0">
              <a:solidFill>
                <a:schemeClr val="bg1">
                  <a:lumMod val="50000"/>
                </a:schemeClr>
              </a:solidFill>
              <a:latin typeface="Akrobat" pitchFamily="2" charset="77"/>
              <a:cs typeface="Segoe UI Light" panose="020B0502040204020203" pitchFamily="34" charset="0"/>
            </a:endParaRP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Доаѓањето на веб страницата треба да му го постави тонот за корисничкото искуство.</a:t>
            </a:r>
          </a:p>
          <a:p>
            <a:pPr marL="342900" indent="-342900">
              <a:lnSpc>
                <a:spcPct val="120000"/>
              </a:lnSpc>
              <a:buFontTx/>
              <a:buChar char="-"/>
            </a:pPr>
            <a:endParaRPr lang="ru" sz="2200" dirty="0">
              <a:solidFill>
                <a:schemeClr val="bg1">
                  <a:lumMod val="50000"/>
                </a:schemeClr>
              </a:solidFill>
              <a:latin typeface="Akrobat" pitchFamily="2" charset="77"/>
              <a:cs typeface="Segoe UI Light" panose="020B0502040204020203" pitchFamily="34" charset="0"/>
            </a:endParaRP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Дали веб страницата е убава и визуелно привлечна?</a:t>
            </a:r>
          </a:p>
        </p:txBody>
      </p:sp>
      <p:pic>
        <p:nvPicPr>
          <p:cNvPr id="16" name="Picture 15">
            <a:extLst>
              <a:ext uri="{FF2B5EF4-FFF2-40B4-BE49-F238E27FC236}">
                <a16:creationId xmlns:a16="http://schemas.microsoft.com/office/drawing/2014/main" id="{E5AC9E24-963E-BB42-8822-C926F790C2FC}"/>
              </a:ext>
            </a:extLst>
          </p:cNvPr>
          <p:cNvPicPr>
            <a:picLocks noChangeAspect="1"/>
          </p:cNvPicPr>
          <p:nvPr/>
        </p:nvPicPr>
        <p:blipFill>
          <a:blip r:embed="rId3"/>
          <a:stretch>
            <a:fillRect/>
          </a:stretch>
        </p:blipFill>
        <p:spPr>
          <a:xfrm>
            <a:off x="7627229" y="206998"/>
            <a:ext cx="4013136" cy="2038563"/>
          </a:xfrm>
          <a:prstGeom prst="rect">
            <a:avLst/>
          </a:prstGeom>
        </p:spPr>
      </p:pic>
      <p:pic>
        <p:nvPicPr>
          <p:cNvPr id="17" name="Picture 16">
            <a:extLst>
              <a:ext uri="{FF2B5EF4-FFF2-40B4-BE49-F238E27FC236}">
                <a16:creationId xmlns:a16="http://schemas.microsoft.com/office/drawing/2014/main" id="{B30A4069-673D-4146-957F-419EA2412782}"/>
              </a:ext>
            </a:extLst>
          </p:cNvPr>
          <p:cNvPicPr>
            <a:picLocks noChangeAspect="1"/>
          </p:cNvPicPr>
          <p:nvPr/>
        </p:nvPicPr>
        <p:blipFill>
          <a:blip r:embed="rId4"/>
          <a:stretch>
            <a:fillRect/>
          </a:stretch>
        </p:blipFill>
        <p:spPr>
          <a:xfrm>
            <a:off x="7627229" y="4508783"/>
            <a:ext cx="4013136" cy="2191640"/>
          </a:xfrm>
          <a:prstGeom prst="rect">
            <a:avLst/>
          </a:prstGeom>
        </p:spPr>
      </p:pic>
      <p:pic>
        <p:nvPicPr>
          <p:cNvPr id="18" name="Picture 17">
            <a:extLst>
              <a:ext uri="{FF2B5EF4-FFF2-40B4-BE49-F238E27FC236}">
                <a16:creationId xmlns:a16="http://schemas.microsoft.com/office/drawing/2014/main" id="{9986EC8B-F4E2-3C43-A36E-40525E5004F1}"/>
              </a:ext>
            </a:extLst>
          </p:cNvPr>
          <p:cNvPicPr>
            <a:picLocks noChangeAspect="1"/>
          </p:cNvPicPr>
          <p:nvPr/>
        </p:nvPicPr>
        <p:blipFill>
          <a:blip r:embed="rId5"/>
          <a:stretch>
            <a:fillRect/>
          </a:stretch>
        </p:blipFill>
        <p:spPr>
          <a:xfrm>
            <a:off x="7618088" y="2379640"/>
            <a:ext cx="4031419" cy="1965431"/>
          </a:xfrm>
          <a:prstGeom prst="rect">
            <a:avLst/>
          </a:prstGeom>
        </p:spPr>
      </p:pic>
    </p:spTree>
    <p:extLst>
      <p:ext uri="{BB962C8B-B14F-4D97-AF65-F5344CB8AC3E}">
        <p14:creationId xmlns:p14="http://schemas.microsoft.com/office/powerpoint/2010/main" val="2502636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4EA75F2-A9F0-0A4F-B73E-4F23E78D69B8}"/>
              </a:ext>
            </a:extLst>
          </p:cNvPr>
          <p:cNvSpPr/>
          <p:nvPr/>
        </p:nvSpPr>
        <p:spPr>
          <a:xfrm>
            <a:off x="0" y="0"/>
            <a:ext cx="12192000" cy="3055833"/>
          </a:xfrm>
          <a:prstGeom prst="rect">
            <a:avLst/>
          </a:prstGeom>
          <a:solidFill>
            <a:srgbClr val="0736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 name="Group 1">
            <a:extLst>
              <a:ext uri="{FF2B5EF4-FFF2-40B4-BE49-F238E27FC236}">
                <a16:creationId xmlns:a16="http://schemas.microsoft.com/office/drawing/2014/main" id="{5602C926-E495-EF4F-AB54-55BB1D3677C6}"/>
              </a:ext>
            </a:extLst>
          </p:cNvPr>
          <p:cNvGrpSpPr/>
          <p:nvPr/>
        </p:nvGrpSpPr>
        <p:grpSpPr>
          <a:xfrm>
            <a:off x="1014484" y="864943"/>
            <a:ext cx="6603604" cy="818579"/>
            <a:chOff x="1014484" y="864943"/>
            <a:chExt cx="6603604" cy="818579"/>
          </a:xfrm>
        </p:grpSpPr>
        <p:sp>
          <p:nvSpPr>
            <p:cNvPr id="32" name="TextBox 31">
              <a:extLst>
                <a:ext uri="{FF2B5EF4-FFF2-40B4-BE49-F238E27FC236}">
                  <a16:creationId xmlns:a16="http://schemas.microsoft.com/office/drawing/2014/main" id="{A5CCE3DB-B2A2-415F-863B-04271CF9253C}"/>
                </a:ext>
              </a:extLst>
            </p:cNvPr>
            <p:cNvSpPr txBox="1"/>
            <p:nvPr/>
          </p:nvSpPr>
          <p:spPr>
            <a:xfrm>
              <a:off x="1018024" y="864943"/>
              <a:ext cx="5524189" cy="266227"/>
            </a:xfrm>
            <a:prstGeom prst="rect">
              <a:avLst/>
            </a:prstGeom>
            <a:noFill/>
          </p:spPr>
          <p:txBody>
            <a:bodyPr wrap="square" rtlCol="0">
              <a:spAutoFit/>
            </a:bodyPr>
            <a:lstStyle/>
            <a:p>
              <a:r>
                <a:rPr lang="ru" sz="1130" dirty="0">
                  <a:solidFill>
                    <a:schemeClr val="bg1">
                      <a:lumMod val="75000"/>
                    </a:schemeClr>
                  </a:solidFill>
                  <a:latin typeface="Akrobat" pitchFamily="2" charset="77"/>
                </a:rPr>
                <a:t>,,</a:t>
              </a:r>
              <a:r>
                <a:rPr lang="mk-MK" sz="1130" dirty="0">
                  <a:solidFill>
                    <a:schemeClr val="bg1">
                      <a:lumMod val="75000"/>
                    </a:schemeClr>
                  </a:solidFill>
                  <a:latin typeface="Akrobat" pitchFamily="2" charset="77"/>
                  <a:ea typeface="Liberation Sans" panose="020B0604020202020204" pitchFamily="34" charset="0"/>
                  <a:cs typeface="Liberation Sans" panose="020B0604020202020204" pitchFamily="34" charset="0"/>
                </a:rPr>
                <a:t>Најдобрите принципи во</a:t>
              </a:r>
              <a:r>
                <a:rPr lang="en-US" sz="1130" dirty="0">
                  <a:solidFill>
                    <a:schemeClr val="bg1">
                      <a:lumMod val="75000"/>
                    </a:schemeClr>
                  </a:solidFill>
                  <a:latin typeface="Akrobat" pitchFamily="2" charset="77"/>
                  <a:ea typeface="Liberation Sans" panose="020B0604020202020204" pitchFamily="34" charset="0"/>
                  <a:cs typeface="Liberation Sans" panose="020B0604020202020204" pitchFamily="34" charset="0"/>
                </a:rPr>
                <a:t> </a:t>
              </a:r>
              <a:r>
                <a:rPr lang="en-US" sz="1130" dirty="0">
                  <a:solidFill>
                    <a:srgbClr val="CEB47F"/>
                  </a:solidFill>
                  <a:latin typeface="Akrobat" pitchFamily="2" charset="77"/>
                  <a:ea typeface="Liberation Sans" panose="020B0604020202020204" pitchFamily="34" charset="0"/>
                  <a:cs typeface="Liberation Sans" panose="020B0604020202020204" pitchFamily="34" charset="0"/>
                </a:rPr>
                <a:t>UI/UX </a:t>
              </a:r>
              <a:r>
                <a:rPr lang="ru" sz="1130" dirty="0">
                  <a:solidFill>
                    <a:schemeClr val="bg1"/>
                  </a:solidFill>
                  <a:latin typeface="Akrobat" pitchFamily="2" charset="77"/>
                  <a:ea typeface="Liberation Sans" panose="020B0604020202020204" pitchFamily="34" charset="0"/>
                  <a:cs typeface="Liberation Sans" panose="020B0604020202020204" pitchFamily="34" charset="0"/>
                </a:rPr>
                <a:t>Веб Дизајн</a:t>
              </a:r>
              <a:r>
                <a:rPr lang="ru" sz="1130" dirty="0">
                  <a:solidFill>
                    <a:schemeClr val="bg1"/>
                  </a:solidFill>
                  <a:latin typeface="Akrobat" pitchFamily="2" charset="77"/>
                </a:rPr>
                <a:t>’’</a:t>
              </a:r>
              <a:endParaRPr lang="en-US" sz="1130" b="1" spc="600" dirty="0">
                <a:solidFill>
                  <a:schemeClr val="bg1"/>
                </a:solidFill>
                <a:latin typeface="Akrobat" pitchFamily="2" charset="77"/>
              </a:endParaRPr>
            </a:p>
          </p:txBody>
        </p:sp>
        <p:sp>
          <p:nvSpPr>
            <p:cNvPr id="18" name="TextBox 17">
              <a:extLst>
                <a:ext uri="{FF2B5EF4-FFF2-40B4-BE49-F238E27FC236}">
                  <a16:creationId xmlns:a16="http://schemas.microsoft.com/office/drawing/2014/main" id="{33D89E0E-88D7-3048-99EF-4695EEB5572F}"/>
                </a:ext>
              </a:extLst>
            </p:cNvPr>
            <p:cNvSpPr txBox="1"/>
            <p:nvPr/>
          </p:nvSpPr>
          <p:spPr>
            <a:xfrm>
              <a:off x="1014484" y="1024944"/>
              <a:ext cx="6603604" cy="658578"/>
            </a:xfrm>
            <a:prstGeom prst="rect">
              <a:avLst/>
            </a:prstGeom>
            <a:noFill/>
          </p:spPr>
          <p:txBody>
            <a:bodyPr wrap="square" rtlCol="0">
              <a:spAutoFit/>
            </a:bodyPr>
            <a:lstStyle/>
            <a:p>
              <a:pPr>
                <a:lnSpc>
                  <a:spcPct val="120000"/>
                </a:lnSpc>
              </a:pPr>
              <a:r>
                <a:rPr lang="mk-MK" sz="3200" b="1" cap="all" dirty="0">
                  <a:solidFill>
                    <a:srgbClr val="CEB47F"/>
                  </a:solidFill>
                  <a:latin typeface="Akrobat" pitchFamily="2" charset="77"/>
                  <a:cs typeface="Segoe UI" panose="020B0502040204020203" pitchFamily="34" charset="0"/>
                </a:rPr>
                <a:t>заклучок</a:t>
              </a:r>
              <a:endParaRPr lang="en-US" sz="3200" b="1" cap="all" dirty="0">
                <a:solidFill>
                  <a:srgbClr val="CEB47F"/>
                </a:solidFill>
                <a:latin typeface="Akrobat" pitchFamily="2" charset="77"/>
                <a:cs typeface="Segoe UI" panose="020B0502040204020203" pitchFamily="34" charset="0"/>
              </a:endParaRPr>
            </a:p>
          </p:txBody>
        </p:sp>
      </p:grpSp>
      <p:sp>
        <p:nvSpPr>
          <p:cNvPr id="22" name="TextBox 21">
            <a:extLst>
              <a:ext uri="{FF2B5EF4-FFF2-40B4-BE49-F238E27FC236}">
                <a16:creationId xmlns:a16="http://schemas.microsoft.com/office/drawing/2014/main" id="{A7FD4C9B-FD64-874C-80DD-9C7422584809}"/>
              </a:ext>
            </a:extLst>
          </p:cNvPr>
          <p:cNvSpPr txBox="1"/>
          <p:nvPr/>
        </p:nvSpPr>
        <p:spPr>
          <a:xfrm>
            <a:off x="0" y="3802168"/>
            <a:ext cx="12191999" cy="2062103"/>
          </a:xfrm>
          <a:prstGeom prst="rect">
            <a:avLst/>
          </a:prstGeom>
          <a:noFill/>
        </p:spPr>
        <p:txBody>
          <a:bodyPr wrap="square" rtlCol="0">
            <a:spAutoFit/>
          </a:bodyPr>
          <a:lstStyle/>
          <a:p>
            <a:pPr algn="ctr"/>
            <a:endParaRPr lang="en-US" sz="3200" b="1" cap="all" dirty="0">
              <a:solidFill>
                <a:schemeClr val="bg2">
                  <a:lumMod val="90000"/>
                </a:schemeClr>
              </a:solidFill>
              <a:latin typeface="Akrobat" pitchFamily="2" charset="77"/>
            </a:endParaRPr>
          </a:p>
          <a:p>
            <a:pPr algn="ctr"/>
            <a:r>
              <a:rPr lang="mk-MK" sz="3200" b="1" cap="all" dirty="0">
                <a:solidFill>
                  <a:schemeClr val="bg2">
                    <a:lumMod val="90000"/>
                  </a:schemeClr>
                </a:solidFill>
                <a:latin typeface="Akrobat" pitchFamily="2" charset="77"/>
              </a:rPr>
              <a:t>Р</a:t>
            </a:r>
            <a:r>
              <a:rPr lang="ru" sz="3200" b="1" cap="all" dirty="0">
                <a:solidFill>
                  <a:schemeClr val="bg2">
                    <a:lumMod val="90000"/>
                  </a:schemeClr>
                </a:solidFill>
                <a:latin typeface="Akrobat" pitchFamily="2" charset="77"/>
              </a:rPr>
              <a:t>азбирањето и спроведувањето на</a:t>
            </a:r>
          </a:p>
          <a:p>
            <a:pPr algn="ctr"/>
            <a:r>
              <a:rPr lang="mk-MK" sz="3200" b="1" cap="all" dirty="0">
                <a:solidFill>
                  <a:srgbClr val="073649"/>
                </a:solidFill>
                <a:latin typeface="Akrobat" pitchFamily="2" charset="77"/>
              </a:rPr>
              <a:t>Најдобрите принципи</a:t>
            </a:r>
            <a:endParaRPr lang="en-US" sz="3200" b="1" cap="all" dirty="0">
              <a:solidFill>
                <a:srgbClr val="073649"/>
              </a:solidFill>
              <a:latin typeface="Akrobat" pitchFamily="2" charset="77"/>
            </a:endParaRPr>
          </a:p>
          <a:p>
            <a:pPr algn="ctr"/>
            <a:r>
              <a:rPr lang="mk-MK" sz="3200" b="1" cap="all" dirty="0" err="1">
                <a:solidFill>
                  <a:srgbClr val="CEB47F"/>
                </a:solidFill>
                <a:latin typeface="Akrobat" pitchFamily="2" charset="77"/>
                <a:ea typeface="Liberation Sans" panose="020B0604020202020204" pitchFamily="34" charset="0"/>
                <a:cs typeface="Liberation Sans" panose="020B0604020202020204" pitchFamily="34" charset="0"/>
              </a:rPr>
              <a:t>С</a:t>
            </a:r>
            <a:r>
              <a:rPr lang="ru" sz="3200" b="1" cap="all" dirty="0">
                <a:solidFill>
                  <a:srgbClr val="CEB47F"/>
                </a:solidFill>
                <a:latin typeface="Akrobat" pitchFamily="2" charset="77"/>
                <a:ea typeface="Liberation Sans" panose="020B0604020202020204" pitchFamily="34" charset="0"/>
                <a:cs typeface="Liberation Sans" panose="020B0604020202020204" pitchFamily="34" charset="0"/>
              </a:rPr>
              <a:t>е од суштинско значење за успехот на секој бизнис.</a:t>
            </a:r>
            <a:endParaRPr lang="en-US" sz="3200" b="1" cap="all" dirty="0">
              <a:solidFill>
                <a:srgbClr val="073649"/>
              </a:solidFill>
              <a:latin typeface="Akrobat" pitchFamily="2" charset="77"/>
              <a:ea typeface="Liberation Sans" panose="020B0604020202020204" pitchFamily="34" charset="0"/>
              <a:cs typeface="Liberation Sans" panose="020B0604020202020204" pitchFamily="34" charset="0"/>
            </a:endParaRPr>
          </a:p>
        </p:txBody>
      </p:sp>
    </p:spTree>
    <p:extLst>
      <p:ext uri="{BB962C8B-B14F-4D97-AF65-F5344CB8AC3E}">
        <p14:creationId xmlns:p14="http://schemas.microsoft.com/office/powerpoint/2010/main" val="2750717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12192000" cy="6857999"/>
          </a:xfrm>
          <a:prstGeom prst="rect">
            <a:avLst/>
          </a:prstGeom>
          <a:solidFill>
            <a:srgbClr val="0736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a:extLst>
              <a:ext uri="{FF2B5EF4-FFF2-40B4-BE49-F238E27FC236}">
                <a16:creationId xmlns:a16="http://schemas.microsoft.com/office/drawing/2014/main" id="{2F07D450-DA59-4359-855A-14286FF31CAD}"/>
              </a:ext>
            </a:extLst>
          </p:cNvPr>
          <p:cNvSpPr/>
          <p:nvPr/>
        </p:nvSpPr>
        <p:spPr>
          <a:xfrm>
            <a:off x="790397" y="4206924"/>
            <a:ext cx="365761" cy="365761"/>
          </a:xfrm>
          <a:prstGeom prst="ellipse">
            <a:avLst/>
          </a:prstGeom>
          <a:solidFill>
            <a:srgbClr val="CEB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300A1A-DBFA-4A93-8835-18F306C29A13}"/>
              </a:ext>
            </a:extLst>
          </p:cNvPr>
          <p:cNvSpPr/>
          <p:nvPr/>
        </p:nvSpPr>
        <p:spPr>
          <a:xfrm>
            <a:off x="11636828" y="2880362"/>
            <a:ext cx="215539" cy="215539"/>
          </a:xfrm>
          <a:prstGeom prst="ellipse">
            <a:avLst/>
          </a:prstGeom>
          <a:solidFill>
            <a:srgbClr val="CEB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7213025-AA3A-49AE-AAA6-850F200092A3}"/>
              </a:ext>
            </a:extLst>
          </p:cNvPr>
          <p:cNvSpPr/>
          <p:nvPr/>
        </p:nvSpPr>
        <p:spPr>
          <a:xfrm>
            <a:off x="4576351" y="5568042"/>
            <a:ext cx="215539" cy="215539"/>
          </a:xfrm>
          <a:prstGeom prst="ellipse">
            <a:avLst/>
          </a:prstGeom>
          <a:solidFill>
            <a:srgbClr val="CEB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EB47F"/>
              </a:solidFill>
            </a:endParaRPr>
          </a:p>
        </p:txBody>
      </p:sp>
      <p:sp>
        <p:nvSpPr>
          <p:cNvPr id="13" name="Oval 12">
            <a:extLst>
              <a:ext uri="{FF2B5EF4-FFF2-40B4-BE49-F238E27FC236}">
                <a16:creationId xmlns:a16="http://schemas.microsoft.com/office/drawing/2014/main" id="{F7213025-AA3A-49AE-AAA6-850F200092A3}"/>
              </a:ext>
            </a:extLst>
          </p:cNvPr>
          <p:cNvSpPr/>
          <p:nvPr/>
        </p:nvSpPr>
        <p:spPr>
          <a:xfrm>
            <a:off x="2586053" y="861838"/>
            <a:ext cx="402807" cy="402807"/>
          </a:xfrm>
          <a:prstGeom prst="ellipse">
            <a:avLst/>
          </a:prstGeom>
          <a:solidFill>
            <a:srgbClr val="CEB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08B5ACC-DC59-4A62-8DED-E9D93C12DA22}"/>
              </a:ext>
            </a:extLst>
          </p:cNvPr>
          <p:cNvSpPr/>
          <p:nvPr/>
        </p:nvSpPr>
        <p:spPr>
          <a:xfrm>
            <a:off x="9583781" y="4071256"/>
            <a:ext cx="2608219" cy="2786743"/>
          </a:xfrm>
          <a:custGeom>
            <a:avLst/>
            <a:gdLst>
              <a:gd name="connsiteX0" fmla="*/ 1778726 w 2608219"/>
              <a:gd name="connsiteY0" fmla="*/ 0 h 2786743"/>
              <a:gd name="connsiteX1" fmla="*/ 2471086 w 2608219"/>
              <a:gd name="connsiteY1" fmla="*/ 139781 h 2786743"/>
              <a:gd name="connsiteX2" fmla="*/ 2608219 w 2608219"/>
              <a:gd name="connsiteY2" fmla="*/ 205842 h 2786743"/>
              <a:gd name="connsiteX3" fmla="*/ 2608219 w 2608219"/>
              <a:gd name="connsiteY3" fmla="*/ 2786743 h 2786743"/>
              <a:gd name="connsiteX4" fmla="*/ 313885 w 2608219"/>
              <a:gd name="connsiteY4" fmla="*/ 2786743 h 2786743"/>
              <a:gd name="connsiteX5" fmla="*/ 303779 w 2608219"/>
              <a:gd name="connsiteY5" fmla="*/ 2773229 h 2786743"/>
              <a:gd name="connsiteX6" fmla="*/ 0 w 2608219"/>
              <a:gd name="connsiteY6" fmla="*/ 1778726 h 2786743"/>
              <a:gd name="connsiteX7" fmla="*/ 1778726 w 2608219"/>
              <a:gd name="connsiteY7" fmla="*/ 0 h 278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8219" h="2786743">
                <a:moveTo>
                  <a:pt x="1778726" y="0"/>
                </a:moveTo>
                <a:cubicBezTo>
                  <a:pt x="2024317" y="0"/>
                  <a:pt x="2258282" y="49773"/>
                  <a:pt x="2471086" y="139781"/>
                </a:cubicBezTo>
                <a:lnTo>
                  <a:pt x="2608219" y="205842"/>
                </a:lnTo>
                <a:lnTo>
                  <a:pt x="2608219" y="2786743"/>
                </a:lnTo>
                <a:lnTo>
                  <a:pt x="313885" y="2786743"/>
                </a:lnTo>
                <a:lnTo>
                  <a:pt x="303779" y="2773229"/>
                </a:lnTo>
                <a:cubicBezTo>
                  <a:pt x="111989" y="2489342"/>
                  <a:pt x="0" y="2147112"/>
                  <a:pt x="0" y="1778726"/>
                </a:cubicBezTo>
                <a:cubicBezTo>
                  <a:pt x="0" y="796363"/>
                  <a:pt x="796363" y="0"/>
                  <a:pt x="177872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4505E3-D2DB-4381-B497-3975E85A3DEA}"/>
              </a:ext>
            </a:extLst>
          </p:cNvPr>
          <p:cNvSpPr/>
          <p:nvPr/>
        </p:nvSpPr>
        <p:spPr>
          <a:xfrm>
            <a:off x="0" y="5675813"/>
            <a:ext cx="1156158" cy="1182187"/>
          </a:xfrm>
          <a:custGeom>
            <a:avLst/>
            <a:gdLst>
              <a:gd name="connsiteX0" fmla="*/ 372387 w 1156158"/>
              <a:gd name="connsiteY0" fmla="*/ 0 h 1182187"/>
              <a:gd name="connsiteX1" fmla="*/ 1156158 w 1156158"/>
              <a:gd name="connsiteY1" fmla="*/ 783771 h 1182187"/>
              <a:gd name="connsiteX2" fmla="*/ 1094565 w 1156158"/>
              <a:gd name="connsiteY2" fmla="*/ 1088850 h 1182187"/>
              <a:gd name="connsiteX3" fmla="*/ 1043904 w 1156158"/>
              <a:gd name="connsiteY3" fmla="*/ 1182187 h 1182187"/>
              <a:gd name="connsiteX4" fmla="*/ 0 w 1156158"/>
              <a:gd name="connsiteY4" fmla="*/ 1182187 h 1182187"/>
              <a:gd name="connsiteX5" fmla="*/ 0 w 1156158"/>
              <a:gd name="connsiteY5" fmla="*/ 98126 h 1182187"/>
              <a:gd name="connsiteX6" fmla="*/ 67308 w 1156158"/>
              <a:gd name="connsiteY6" fmla="*/ 61593 h 1182187"/>
              <a:gd name="connsiteX7" fmla="*/ 372387 w 1156158"/>
              <a:gd name="connsiteY7" fmla="*/ 0 h 118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6158" h="1182187">
                <a:moveTo>
                  <a:pt x="372387" y="0"/>
                </a:moveTo>
                <a:cubicBezTo>
                  <a:pt x="805252" y="0"/>
                  <a:pt x="1156158" y="350906"/>
                  <a:pt x="1156158" y="783771"/>
                </a:cubicBezTo>
                <a:cubicBezTo>
                  <a:pt x="1156158" y="891987"/>
                  <a:pt x="1134226" y="995081"/>
                  <a:pt x="1094565" y="1088850"/>
                </a:cubicBezTo>
                <a:lnTo>
                  <a:pt x="1043904" y="1182187"/>
                </a:lnTo>
                <a:lnTo>
                  <a:pt x="0" y="1182187"/>
                </a:lnTo>
                <a:lnTo>
                  <a:pt x="0" y="98126"/>
                </a:lnTo>
                <a:lnTo>
                  <a:pt x="67308" y="61593"/>
                </a:lnTo>
                <a:cubicBezTo>
                  <a:pt x="161077" y="21932"/>
                  <a:pt x="264171" y="0"/>
                  <a:pt x="372387" y="0"/>
                </a:cubicBezTo>
                <a:close/>
              </a:path>
            </a:pathLst>
          </a:custGeom>
          <a:solidFill>
            <a:srgbClr val="CEB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76D010D-D09D-2641-8BC8-D9027D2E4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3746" y="4442159"/>
            <a:ext cx="2390335" cy="2251765"/>
          </a:xfrm>
          <a:prstGeom prst="rect">
            <a:avLst/>
          </a:prstGeom>
        </p:spPr>
      </p:pic>
      <p:pic>
        <p:nvPicPr>
          <p:cNvPr id="7" name="Picture 6">
            <a:extLst>
              <a:ext uri="{FF2B5EF4-FFF2-40B4-BE49-F238E27FC236}">
                <a16:creationId xmlns:a16="http://schemas.microsoft.com/office/drawing/2014/main" id="{DF468D58-791C-2143-B1D8-CAB0B3D6F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05" y="5812122"/>
            <a:ext cx="1156158" cy="967128"/>
          </a:xfrm>
          <a:prstGeom prst="rect">
            <a:avLst/>
          </a:prstGeom>
        </p:spPr>
      </p:pic>
      <p:pic>
        <p:nvPicPr>
          <p:cNvPr id="17" name="Picture 16">
            <a:extLst>
              <a:ext uri="{FF2B5EF4-FFF2-40B4-BE49-F238E27FC236}">
                <a16:creationId xmlns:a16="http://schemas.microsoft.com/office/drawing/2014/main" id="{E343E4A3-226E-8D49-A5AD-E49FB613F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936" y="365474"/>
            <a:ext cx="6553200" cy="5448300"/>
          </a:xfrm>
          <a:prstGeom prst="rect">
            <a:avLst/>
          </a:prstGeom>
        </p:spPr>
      </p:pic>
      <p:sp>
        <p:nvSpPr>
          <p:cNvPr id="15" name="Oval 14">
            <a:extLst>
              <a:ext uri="{FF2B5EF4-FFF2-40B4-BE49-F238E27FC236}">
                <a16:creationId xmlns:a16="http://schemas.microsoft.com/office/drawing/2014/main" id="{2F07D450-DA59-4359-855A-14286FF31CAD}"/>
              </a:ext>
            </a:extLst>
          </p:cNvPr>
          <p:cNvSpPr/>
          <p:nvPr/>
        </p:nvSpPr>
        <p:spPr>
          <a:xfrm>
            <a:off x="7996267" y="129617"/>
            <a:ext cx="732221" cy="732221"/>
          </a:xfrm>
          <a:prstGeom prst="ellipse">
            <a:avLst/>
          </a:prstGeom>
          <a:solidFill>
            <a:srgbClr val="CEB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420AA15-E218-044C-A921-79351EADEE99}"/>
              </a:ext>
            </a:extLst>
          </p:cNvPr>
          <p:cNvSpPr txBox="1"/>
          <p:nvPr/>
        </p:nvSpPr>
        <p:spPr>
          <a:xfrm>
            <a:off x="2681445" y="2828836"/>
            <a:ext cx="6829114" cy="1200329"/>
          </a:xfrm>
          <a:prstGeom prst="rect">
            <a:avLst/>
          </a:prstGeom>
          <a:noFill/>
        </p:spPr>
        <p:txBody>
          <a:bodyPr wrap="none" rtlCol="0">
            <a:spAutoFit/>
          </a:bodyPr>
          <a:lstStyle/>
          <a:p>
            <a:pPr algn="ctr"/>
            <a:r>
              <a:rPr lang="mk-MK" sz="7200" b="1" spc="600" dirty="0">
                <a:solidFill>
                  <a:schemeClr val="bg1"/>
                </a:solidFill>
                <a:latin typeface="Akrobat" pitchFamily="2" charset="77"/>
              </a:rPr>
              <a:t>Ви</a:t>
            </a:r>
            <a:r>
              <a:rPr lang="en-US" sz="7200" b="1" spc="600" dirty="0">
                <a:solidFill>
                  <a:schemeClr val="bg1"/>
                </a:solidFill>
                <a:latin typeface="Akrobat" pitchFamily="2" charset="77"/>
              </a:rPr>
              <a:t> </a:t>
            </a:r>
            <a:r>
              <a:rPr lang="mk-MK" sz="7200" b="1" spc="600" dirty="0">
                <a:solidFill>
                  <a:schemeClr val="bg1"/>
                </a:solidFill>
                <a:latin typeface="Akrobat" pitchFamily="2" charset="77"/>
              </a:rPr>
              <a:t>благодарам!</a:t>
            </a:r>
            <a:endParaRPr lang="en-US" sz="7200" b="1" spc="600" dirty="0">
              <a:solidFill>
                <a:schemeClr val="bg1"/>
              </a:solidFill>
              <a:latin typeface="Akrobat" pitchFamily="2" charset="77"/>
            </a:endParaRPr>
          </a:p>
        </p:txBody>
      </p:sp>
    </p:spTree>
    <p:extLst>
      <p:ext uri="{BB962C8B-B14F-4D97-AF65-F5344CB8AC3E}">
        <p14:creationId xmlns:p14="http://schemas.microsoft.com/office/powerpoint/2010/main" val="324183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250E0C5-D820-451E-AB35-D969F6984B75}"/>
              </a:ext>
            </a:extLst>
          </p:cNvPr>
          <p:cNvGrpSpPr/>
          <p:nvPr/>
        </p:nvGrpSpPr>
        <p:grpSpPr>
          <a:xfrm>
            <a:off x="6137961" y="4382722"/>
            <a:ext cx="4502184" cy="1338758"/>
            <a:chOff x="7117050" y="4975832"/>
            <a:chExt cx="7203494" cy="2142012"/>
          </a:xfrm>
        </p:grpSpPr>
        <p:sp>
          <p:nvSpPr>
            <p:cNvPr id="21" name="Rectangle: Rounded Corners 20">
              <a:extLst>
                <a:ext uri="{FF2B5EF4-FFF2-40B4-BE49-F238E27FC236}">
                  <a16:creationId xmlns:a16="http://schemas.microsoft.com/office/drawing/2014/main" id="{B5C03462-F141-424A-946D-B3BD231F875B}"/>
                </a:ext>
              </a:extLst>
            </p:cNvPr>
            <p:cNvSpPr/>
            <p:nvPr/>
          </p:nvSpPr>
          <p:spPr>
            <a:xfrm flipH="1">
              <a:off x="7117050" y="4975832"/>
              <a:ext cx="7203494" cy="2142012"/>
            </a:xfrm>
            <a:prstGeom prst="roundRect">
              <a:avLst>
                <a:gd name="adj" fmla="val 7612"/>
              </a:avLst>
            </a:prstGeom>
            <a:solidFill>
              <a:schemeClr val="bg1"/>
            </a:solidFill>
            <a:ln>
              <a:noFill/>
            </a:ln>
            <a:effectLst>
              <a:outerShdw blurRad="1270000" dist="10160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p>
          </p:txBody>
        </p:sp>
        <p:grpSp>
          <p:nvGrpSpPr>
            <p:cNvPr id="22" name="Group 21">
              <a:extLst>
                <a:ext uri="{FF2B5EF4-FFF2-40B4-BE49-F238E27FC236}">
                  <a16:creationId xmlns:a16="http://schemas.microsoft.com/office/drawing/2014/main" id="{4D7A97E1-108F-478F-B16B-F3B6C94F006E}"/>
                </a:ext>
              </a:extLst>
            </p:cNvPr>
            <p:cNvGrpSpPr/>
            <p:nvPr/>
          </p:nvGrpSpPr>
          <p:grpSpPr>
            <a:xfrm>
              <a:off x="9150526" y="5273290"/>
              <a:ext cx="4824360" cy="915537"/>
              <a:chOff x="3033915" y="2686917"/>
              <a:chExt cx="4824360" cy="915537"/>
            </a:xfrm>
          </p:grpSpPr>
          <p:sp>
            <p:nvSpPr>
              <p:cNvPr id="35" name="TextBox 34">
                <a:extLst>
                  <a:ext uri="{FF2B5EF4-FFF2-40B4-BE49-F238E27FC236}">
                    <a16:creationId xmlns:a16="http://schemas.microsoft.com/office/drawing/2014/main" id="{6C8FD45C-1391-4EC7-9E27-94607CBB67EC}"/>
                  </a:ext>
                </a:extLst>
              </p:cNvPr>
              <p:cNvSpPr txBox="1"/>
              <p:nvPr/>
            </p:nvSpPr>
            <p:spPr>
              <a:xfrm>
                <a:off x="3033917" y="2686917"/>
                <a:ext cx="1354731" cy="517064"/>
              </a:xfrm>
              <a:prstGeom prst="rect">
                <a:avLst/>
              </a:prstGeom>
              <a:noFill/>
            </p:spPr>
            <p:txBody>
              <a:bodyPr wrap="none" rtlCol="0">
                <a:spAutoFit/>
              </a:bodyPr>
              <a:lstStyle/>
              <a:p>
                <a:r>
                  <a:rPr lang="mk-MK" sz="1500" dirty="0">
                    <a:solidFill>
                      <a:schemeClr val="tx1">
                        <a:lumMod val="50000"/>
                        <a:lumOff val="50000"/>
                      </a:schemeClr>
                    </a:solidFill>
                    <a:latin typeface="Akrobat" pitchFamily="2" charset="77"/>
                    <a:cs typeface="Segoe UI Light" panose="020B0502040204020203" pitchFamily="34" charset="0"/>
                  </a:rPr>
                  <a:t>Искуство</a:t>
                </a:r>
                <a:endParaRPr lang="id-ID" sz="1500" dirty="0">
                  <a:solidFill>
                    <a:schemeClr val="tx1">
                      <a:lumMod val="50000"/>
                      <a:lumOff val="50000"/>
                    </a:schemeClr>
                  </a:solidFill>
                  <a:latin typeface="Akrobat" pitchFamily="2" charset="77"/>
                  <a:cs typeface="Segoe UI Light" panose="020B0502040204020203" pitchFamily="34" charset="0"/>
                </a:endParaRPr>
              </a:p>
            </p:txBody>
          </p:sp>
          <p:sp>
            <p:nvSpPr>
              <p:cNvPr id="36" name="Rectangle 35">
                <a:extLst>
                  <a:ext uri="{FF2B5EF4-FFF2-40B4-BE49-F238E27FC236}">
                    <a16:creationId xmlns:a16="http://schemas.microsoft.com/office/drawing/2014/main" id="{BEAF641D-E929-48EE-A575-379C3B043FE0}"/>
                  </a:ext>
                </a:extLst>
              </p:cNvPr>
              <p:cNvSpPr/>
              <p:nvPr/>
            </p:nvSpPr>
            <p:spPr>
              <a:xfrm flipH="1">
                <a:off x="3033915" y="3144483"/>
                <a:ext cx="4824360" cy="457971"/>
              </a:xfrm>
              <a:prstGeom prst="rect">
                <a:avLst/>
              </a:prstGeom>
            </p:spPr>
            <p:txBody>
              <a:bodyPr wrap="square">
                <a:spAutoFit/>
              </a:bodyPr>
              <a:lstStyle/>
              <a:p>
                <a:pPr>
                  <a:lnSpc>
                    <a:spcPct val="120000"/>
                  </a:lnSpc>
                </a:pPr>
                <a:r>
                  <a:rPr lang="en-US" sz="1125" dirty="0">
                    <a:solidFill>
                      <a:schemeClr val="tx1">
                        <a:lumMod val="50000"/>
                        <a:lumOff val="50000"/>
                      </a:schemeClr>
                    </a:solidFill>
                    <a:latin typeface="Akrobat" pitchFamily="2" charset="77"/>
                    <a:cs typeface="Segoe UI Light" panose="020B0502040204020203" pitchFamily="34" charset="0"/>
                  </a:rPr>
                  <a:t>6</a:t>
                </a:r>
                <a:r>
                  <a:rPr lang="mk-MK" sz="1125" dirty="0">
                    <a:solidFill>
                      <a:schemeClr val="tx1">
                        <a:lumMod val="50000"/>
                        <a:lumOff val="50000"/>
                      </a:schemeClr>
                    </a:solidFill>
                    <a:latin typeface="Akrobat" pitchFamily="2" charset="77"/>
                    <a:cs typeface="Segoe UI Light" panose="020B0502040204020203" pitchFamily="34" charset="0"/>
                  </a:rPr>
                  <a:t>+ години</a:t>
                </a:r>
              </a:p>
            </p:txBody>
          </p:sp>
        </p:grpSp>
        <p:grpSp>
          <p:nvGrpSpPr>
            <p:cNvPr id="23" name="Group 22">
              <a:extLst>
                <a:ext uri="{FF2B5EF4-FFF2-40B4-BE49-F238E27FC236}">
                  <a16:creationId xmlns:a16="http://schemas.microsoft.com/office/drawing/2014/main" id="{B89783BF-FEC3-44F3-B776-A7F13F0779E3}"/>
                </a:ext>
              </a:extLst>
            </p:cNvPr>
            <p:cNvGrpSpPr/>
            <p:nvPr/>
          </p:nvGrpSpPr>
          <p:grpSpPr>
            <a:xfrm>
              <a:off x="7572567" y="5431944"/>
              <a:ext cx="1229788" cy="1229788"/>
              <a:chOff x="7572567" y="5431944"/>
              <a:chExt cx="1229788" cy="1229788"/>
            </a:xfrm>
          </p:grpSpPr>
          <p:sp>
            <p:nvSpPr>
              <p:cNvPr id="24" name="Oval 23">
                <a:extLst>
                  <a:ext uri="{FF2B5EF4-FFF2-40B4-BE49-F238E27FC236}">
                    <a16:creationId xmlns:a16="http://schemas.microsoft.com/office/drawing/2014/main" id="{3FE65190-0D2C-4668-95B2-DC4E549F28BF}"/>
                  </a:ext>
                </a:extLst>
              </p:cNvPr>
              <p:cNvSpPr/>
              <p:nvPr/>
            </p:nvSpPr>
            <p:spPr>
              <a:xfrm>
                <a:off x="7572567" y="5431944"/>
                <a:ext cx="1229788" cy="1229788"/>
              </a:xfrm>
              <a:prstGeom prst="ellipse">
                <a:avLst/>
              </a:prstGeom>
              <a:solidFill>
                <a:srgbClr val="07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p>
            </p:txBody>
          </p:sp>
          <p:grpSp>
            <p:nvGrpSpPr>
              <p:cNvPr id="25" name="Group 24">
                <a:extLst>
                  <a:ext uri="{FF2B5EF4-FFF2-40B4-BE49-F238E27FC236}">
                    <a16:creationId xmlns:a16="http://schemas.microsoft.com/office/drawing/2014/main" id="{B35A2A66-F24E-4724-9B36-E5E1A33ACCE9}"/>
                  </a:ext>
                </a:extLst>
              </p:cNvPr>
              <p:cNvGrpSpPr/>
              <p:nvPr/>
            </p:nvGrpSpPr>
            <p:grpSpPr>
              <a:xfrm>
                <a:off x="7955289" y="5814269"/>
                <a:ext cx="464344" cy="465138"/>
                <a:chOff x="7275629" y="3973834"/>
                <a:chExt cx="464344" cy="465138"/>
              </a:xfrm>
              <a:solidFill>
                <a:schemeClr val="bg1"/>
              </a:solidFill>
            </p:grpSpPr>
            <p:sp>
              <p:nvSpPr>
                <p:cNvPr id="29" name="AutoShape 37">
                  <a:extLst>
                    <a:ext uri="{FF2B5EF4-FFF2-40B4-BE49-F238E27FC236}">
                      <a16:creationId xmlns:a16="http://schemas.microsoft.com/office/drawing/2014/main" id="{2C2E2EA4-00DA-49CF-BB65-F4F36FAC66EC}"/>
                    </a:ext>
                  </a:extLst>
                </p:cNvPr>
                <p:cNvSpPr>
                  <a:spLocks/>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algn="ctr" defTabSz="142875" fontAlgn="base" hangingPunct="0">
                    <a:spcBef>
                      <a:spcPct val="0"/>
                    </a:spcBef>
                    <a:spcAft>
                      <a:spcPct val="0"/>
                    </a:spcAft>
                  </a:pPr>
                  <a:endParaRPr lang="en-US" sz="938" dirty="0">
                    <a:solidFill>
                      <a:srgbClr val="FFFFFF"/>
                    </a:solidFill>
                    <a:effectLst>
                      <a:outerShdw blurRad="38100" dist="38100" dir="2700000" algn="tl">
                        <a:srgbClr val="000000"/>
                      </a:outerShdw>
                    </a:effectLst>
                    <a:sym typeface="Gill Sans" charset="0"/>
                  </a:endParaRPr>
                </a:p>
              </p:txBody>
            </p:sp>
            <p:sp>
              <p:nvSpPr>
                <p:cNvPr id="30" name="AutoShape 38">
                  <a:extLst>
                    <a:ext uri="{FF2B5EF4-FFF2-40B4-BE49-F238E27FC236}">
                      <a16:creationId xmlns:a16="http://schemas.microsoft.com/office/drawing/2014/main" id="{DBEA2E69-B240-4C2C-9D5B-31BC65BBFB7F}"/>
                    </a:ext>
                  </a:extLst>
                </p:cNvPr>
                <p:cNvSpPr>
                  <a:spLocks/>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algn="ctr" defTabSz="142875" fontAlgn="base" hangingPunct="0">
                    <a:spcBef>
                      <a:spcPct val="0"/>
                    </a:spcBef>
                    <a:spcAft>
                      <a:spcPct val="0"/>
                    </a:spcAft>
                  </a:pPr>
                  <a:endParaRPr lang="en-US" sz="938" dirty="0">
                    <a:solidFill>
                      <a:srgbClr val="FFFFFF"/>
                    </a:solidFill>
                    <a:effectLst>
                      <a:outerShdw blurRad="38100" dist="38100" dir="2700000" algn="tl">
                        <a:srgbClr val="000000"/>
                      </a:outerShdw>
                    </a:effectLst>
                    <a:sym typeface="Gill Sans" charset="0"/>
                  </a:endParaRPr>
                </a:p>
              </p:txBody>
            </p:sp>
            <p:sp>
              <p:nvSpPr>
                <p:cNvPr id="31" name="AutoShape 39">
                  <a:extLst>
                    <a:ext uri="{FF2B5EF4-FFF2-40B4-BE49-F238E27FC236}">
                      <a16:creationId xmlns:a16="http://schemas.microsoft.com/office/drawing/2014/main" id="{EB941527-C639-452E-98A6-71F910EB909D}"/>
                    </a:ext>
                  </a:extLst>
                </p:cNvPr>
                <p:cNvSpPr>
                  <a:spLocks/>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algn="ctr" defTabSz="142875" fontAlgn="base" hangingPunct="0">
                    <a:spcBef>
                      <a:spcPct val="0"/>
                    </a:spcBef>
                    <a:spcAft>
                      <a:spcPct val="0"/>
                    </a:spcAft>
                  </a:pPr>
                  <a:endParaRPr lang="en-US" sz="938" dirty="0">
                    <a:solidFill>
                      <a:srgbClr val="FFFFFF"/>
                    </a:solidFill>
                    <a:effectLst>
                      <a:outerShdw blurRad="38100" dist="38100" dir="2700000" algn="tl">
                        <a:srgbClr val="000000"/>
                      </a:outerShdw>
                    </a:effectLst>
                    <a:sym typeface="Gill Sans" charset="0"/>
                  </a:endParaRPr>
                </a:p>
              </p:txBody>
            </p:sp>
            <p:sp>
              <p:nvSpPr>
                <p:cNvPr id="32" name="AutoShape 40">
                  <a:extLst>
                    <a:ext uri="{FF2B5EF4-FFF2-40B4-BE49-F238E27FC236}">
                      <a16:creationId xmlns:a16="http://schemas.microsoft.com/office/drawing/2014/main" id="{0294C450-966F-4946-96A4-7DBC4F6787E2}"/>
                    </a:ext>
                  </a:extLst>
                </p:cNvPr>
                <p:cNvSpPr>
                  <a:spLocks/>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algn="ctr" defTabSz="142875" fontAlgn="base" hangingPunct="0">
                    <a:spcBef>
                      <a:spcPct val="0"/>
                    </a:spcBef>
                    <a:spcAft>
                      <a:spcPct val="0"/>
                    </a:spcAft>
                  </a:pPr>
                  <a:endParaRPr lang="en-US" sz="938" dirty="0">
                    <a:solidFill>
                      <a:srgbClr val="FFFFFF"/>
                    </a:solidFill>
                    <a:effectLst>
                      <a:outerShdw blurRad="38100" dist="38100" dir="2700000" algn="tl">
                        <a:srgbClr val="000000"/>
                      </a:outerShdw>
                    </a:effectLst>
                    <a:sym typeface="Gill Sans" charset="0"/>
                  </a:endParaRPr>
                </a:p>
              </p:txBody>
            </p:sp>
            <p:sp>
              <p:nvSpPr>
                <p:cNvPr id="33" name="AutoShape 41">
                  <a:extLst>
                    <a:ext uri="{FF2B5EF4-FFF2-40B4-BE49-F238E27FC236}">
                      <a16:creationId xmlns:a16="http://schemas.microsoft.com/office/drawing/2014/main" id="{A9579653-19D5-41BB-B336-D27D589A10E3}"/>
                    </a:ext>
                  </a:extLst>
                </p:cNvPr>
                <p:cNvSpPr>
                  <a:spLocks/>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algn="ctr" defTabSz="142875" fontAlgn="base" hangingPunct="0">
                    <a:spcBef>
                      <a:spcPct val="0"/>
                    </a:spcBef>
                    <a:spcAft>
                      <a:spcPct val="0"/>
                    </a:spcAft>
                  </a:pPr>
                  <a:endParaRPr lang="en-US" sz="938" dirty="0">
                    <a:solidFill>
                      <a:srgbClr val="FFFFFF"/>
                    </a:solidFill>
                    <a:effectLst>
                      <a:outerShdw blurRad="38100" dist="38100" dir="2700000" algn="tl">
                        <a:srgbClr val="000000"/>
                      </a:outerShdw>
                    </a:effectLst>
                    <a:sym typeface="Gill Sans" charset="0"/>
                  </a:endParaRPr>
                </a:p>
              </p:txBody>
            </p:sp>
            <p:sp>
              <p:nvSpPr>
                <p:cNvPr id="34" name="AutoShape 42">
                  <a:extLst>
                    <a:ext uri="{FF2B5EF4-FFF2-40B4-BE49-F238E27FC236}">
                      <a16:creationId xmlns:a16="http://schemas.microsoft.com/office/drawing/2014/main" id="{1A98F4DD-3836-4AB3-A04C-6E4C63FB1D9F}"/>
                    </a:ext>
                  </a:extLst>
                </p:cNvPr>
                <p:cNvSpPr>
                  <a:spLocks/>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algn="ctr" defTabSz="142875" fontAlgn="base" hangingPunct="0">
                    <a:spcBef>
                      <a:spcPct val="0"/>
                    </a:spcBef>
                    <a:spcAft>
                      <a:spcPct val="0"/>
                    </a:spcAft>
                  </a:pPr>
                  <a:endParaRPr lang="en-US" sz="938" dirty="0">
                    <a:solidFill>
                      <a:srgbClr val="FFFFFF"/>
                    </a:solidFill>
                    <a:effectLst>
                      <a:outerShdw blurRad="38100" dist="38100" dir="2700000" algn="tl">
                        <a:srgbClr val="000000"/>
                      </a:outerShdw>
                    </a:effectLst>
                    <a:sym typeface="Gill Sans" charset="0"/>
                  </a:endParaRPr>
                </a:p>
              </p:txBody>
            </p:sp>
          </p:grpSp>
        </p:grpSp>
      </p:grpSp>
      <p:grpSp>
        <p:nvGrpSpPr>
          <p:cNvPr id="37" name="Group 36">
            <a:extLst>
              <a:ext uri="{FF2B5EF4-FFF2-40B4-BE49-F238E27FC236}">
                <a16:creationId xmlns:a16="http://schemas.microsoft.com/office/drawing/2014/main" id="{E04975A3-4CF1-4943-A943-F7B807B7BB1B}"/>
              </a:ext>
            </a:extLst>
          </p:cNvPr>
          <p:cNvGrpSpPr/>
          <p:nvPr/>
        </p:nvGrpSpPr>
        <p:grpSpPr>
          <a:xfrm>
            <a:off x="1267157" y="4405294"/>
            <a:ext cx="4502185" cy="1338758"/>
            <a:chOff x="1582524" y="4975832"/>
            <a:chExt cx="7203496" cy="2142012"/>
          </a:xfrm>
        </p:grpSpPr>
        <p:sp>
          <p:nvSpPr>
            <p:cNvPr id="38" name="Rectangle: Rounded Corners 37">
              <a:extLst>
                <a:ext uri="{FF2B5EF4-FFF2-40B4-BE49-F238E27FC236}">
                  <a16:creationId xmlns:a16="http://schemas.microsoft.com/office/drawing/2014/main" id="{D9E53892-8FDC-48CE-B1D1-6B0758169FDE}"/>
                </a:ext>
              </a:extLst>
            </p:cNvPr>
            <p:cNvSpPr/>
            <p:nvPr/>
          </p:nvSpPr>
          <p:spPr>
            <a:xfrm flipH="1">
              <a:off x="1582524" y="4975832"/>
              <a:ext cx="7203496" cy="2142012"/>
            </a:xfrm>
            <a:prstGeom prst="roundRect">
              <a:avLst>
                <a:gd name="adj" fmla="val 7612"/>
              </a:avLst>
            </a:prstGeom>
            <a:solidFill>
              <a:schemeClr val="bg1"/>
            </a:solidFill>
            <a:ln>
              <a:noFill/>
            </a:ln>
            <a:effectLst>
              <a:outerShdw blurRad="1270000" dist="10160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p>
          </p:txBody>
        </p:sp>
        <p:grpSp>
          <p:nvGrpSpPr>
            <p:cNvPr id="39" name="Group 38">
              <a:extLst>
                <a:ext uri="{FF2B5EF4-FFF2-40B4-BE49-F238E27FC236}">
                  <a16:creationId xmlns:a16="http://schemas.microsoft.com/office/drawing/2014/main" id="{59B61FF6-E709-4BB1-A8B4-DA780F10B294}"/>
                </a:ext>
              </a:extLst>
            </p:cNvPr>
            <p:cNvGrpSpPr/>
            <p:nvPr/>
          </p:nvGrpSpPr>
          <p:grpSpPr>
            <a:xfrm>
              <a:off x="3615995" y="5273290"/>
              <a:ext cx="4824367" cy="1580335"/>
              <a:chOff x="3033910" y="2686917"/>
              <a:chExt cx="4824367" cy="1580335"/>
            </a:xfrm>
          </p:grpSpPr>
          <p:sp>
            <p:nvSpPr>
              <p:cNvPr id="46" name="TextBox 45">
                <a:extLst>
                  <a:ext uri="{FF2B5EF4-FFF2-40B4-BE49-F238E27FC236}">
                    <a16:creationId xmlns:a16="http://schemas.microsoft.com/office/drawing/2014/main" id="{E82A67B9-0C0A-4781-ADD4-15EE14F67BB1}"/>
                  </a:ext>
                </a:extLst>
              </p:cNvPr>
              <p:cNvSpPr txBox="1"/>
              <p:nvPr/>
            </p:nvSpPr>
            <p:spPr>
              <a:xfrm>
                <a:off x="3033916" y="2686917"/>
                <a:ext cx="1826655" cy="517064"/>
              </a:xfrm>
              <a:prstGeom prst="rect">
                <a:avLst/>
              </a:prstGeom>
              <a:noFill/>
            </p:spPr>
            <p:txBody>
              <a:bodyPr wrap="none" rtlCol="0">
                <a:spAutoFit/>
              </a:bodyPr>
              <a:lstStyle/>
              <a:p>
                <a:r>
                  <a:rPr lang="mk-MK" sz="1500" dirty="0">
                    <a:solidFill>
                      <a:schemeClr val="tx1">
                        <a:lumMod val="50000"/>
                        <a:lumOff val="50000"/>
                      </a:schemeClr>
                    </a:solidFill>
                    <a:latin typeface="Akrobat" pitchFamily="2" charset="77"/>
                    <a:cs typeface="Segoe UI Light" panose="020B0502040204020203" pitchFamily="34" charset="0"/>
                  </a:rPr>
                  <a:t>Образование</a:t>
                </a:r>
                <a:endParaRPr lang="id-ID" sz="1500" dirty="0">
                  <a:solidFill>
                    <a:schemeClr val="tx1">
                      <a:lumMod val="50000"/>
                      <a:lumOff val="50000"/>
                    </a:schemeClr>
                  </a:solidFill>
                  <a:latin typeface="Akrobat" pitchFamily="2" charset="77"/>
                  <a:cs typeface="Segoe UI Light" panose="020B0502040204020203" pitchFamily="34" charset="0"/>
                </a:endParaRPr>
              </a:p>
            </p:txBody>
          </p:sp>
          <p:sp>
            <p:nvSpPr>
              <p:cNvPr id="47" name="Rectangle 46">
                <a:extLst>
                  <a:ext uri="{FF2B5EF4-FFF2-40B4-BE49-F238E27FC236}">
                    <a16:creationId xmlns:a16="http://schemas.microsoft.com/office/drawing/2014/main" id="{3CBE7EF2-F879-48AE-B61A-428126D98914}"/>
                  </a:ext>
                </a:extLst>
              </p:cNvPr>
              <p:cNvSpPr/>
              <p:nvPr/>
            </p:nvSpPr>
            <p:spPr>
              <a:xfrm flipH="1">
                <a:off x="3033910" y="3144483"/>
                <a:ext cx="4824367" cy="1122769"/>
              </a:xfrm>
              <a:prstGeom prst="rect">
                <a:avLst/>
              </a:prstGeom>
            </p:spPr>
            <p:txBody>
              <a:bodyPr wrap="square">
                <a:spAutoFit/>
              </a:bodyPr>
              <a:lstStyle/>
              <a:p>
                <a:pPr>
                  <a:lnSpc>
                    <a:spcPct val="120000"/>
                  </a:lnSpc>
                </a:pPr>
                <a:r>
                  <a:rPr lang="mk-MK" sz="1125" dirty="0">
                    <a:solidFill>
                      <a:schemeClr val="tx1">
                        <a:lumMod val="50000"/>
                        <a:lumOff val="50000"/>
                      </a:schemeClr>
                    </a:solidFill>
                    <a:latin typeface="Akrobat" pitchFamily="2" charset="77"/>
                    <a:cs typeface="Segoe UI Light" panose="020B0502040204020203" pitchFamily="34" charset="0"/>
                  </a:rPr>
                  <a:t>Универзитет </a:t>
                </a:r>
                <a:r>
                  <a:rPr lang="en-US" sz="1125" dirty="0">
                    <a:solidFill>
                      <a:schemeClr val="tx1">
                        <a:lumMod val="50000"/>
                        <a:lumOff val="50000"/>
                      </a:schemeClr>
                    </a:solidFill>
                    <a:latin typeface="Akrobat" pitchFamily="2" charset="77"/>
                    <a:cs typeface="Segoe UI Light" panose="020B0502040204020203" pitchFamily="34" charset="0"/>
                  </a:rPr>
                  <a:t>“</a:t>
                </a:r>
                <a:r>
                  <a:rPr lang="mk-MK" sz="1125" dirty="0">
                    <a:solidFill>
                      <a:schemeClr val="tx1">
                        <a:lumMod val="50000"/>
                        <a:lumOff val="50000"/>
                      </a:schemeClr>
                    </a:solidFill>
                    <a:latin typeface="Akrobat" pitchFamily="2" charset="77"/>
                    <a:cs typeface="Segoe UI Light" panose="020B0502040204020203" pitchFamily="34" charset="0"/>
                  </a:rPr>
                  <a:t>Св. Климент Охридски</a:t>
                </a:r>
                <a:r>
                  <a:rPr lang="en-US" sz="1125" dirty="0">
                    <a:solidFill>
                      <a:schemeClr val="tx1">
                        <a:lumMod val="50000"/>
                        <a:lumOff val="50000"/>
                      </a:schemeClr>
                    </a:solidFill>
                    <a:latin typeface="Akrobat" pitchFamily="2" charset="77"/>
                    <a:cs typeface="Segoe UI Light" panose="020B0502040204020203" pitchFamily="34" charset="0"/>
                  </a:rPr>
                  <a:t>” -</a:t>
                </a:r>
                <a:r>
                  <a:rPr lang="mk-MK" sz="1125" dirty="0">
                    <a:solidFill>
                      <a:schemeClr val="tx1">
                        <a:lumMod val="50000"/>
                        <a:lumOff val="50000"/>
                      </a:schemeClr>
                    </a:solidFill>
                    <a:latin typeface="Akrobat" pitchFamily="2" charset="77"/>
                    <a:cs typeface="Segoe UI Light" panose="020B0502040204020203" pitchFamily="34" charset="0"/>
                  </a:rPr>
                  <a:t> Битола</a:t>
                </a:r>
              </a:p>
              <a:p>
                <a:pPr>
                  <a:lnSpc>
                    <a:spcPct val="120000"/>
                  </a:lnSpc>
                </a:pPr>
                <a:r>
                  <a:rPr lang="mk-MK" sz="1125" dirty="0">
                    <a:solidFill>
                      <a:schemeClr val="tx1">
                        <a:lumMod val="50000"/>
                        <a:lumOff val="50000"/>
                      </a:schemeClr>
                    </a:solidFill>
                    <a:latin typeface="Akrobat" pitchFamily="2" charset="77"/>
                    <a:cs typeface="Segoe UI Light" panose="020B0502040204020203" pitchFamily="34" charset="0"/>
                  </a:rPr>
                  <a:t>ФИКТ </a:t>
                </a:r>
                <a:r>
                  <a:rPr lang="en-US" sz="1125" dirty="0">
                    <a:solidFill>
                      <a:schemeClr val="tx1">
                        <a:lumMod val="50000"/>
                        <a:lumOff val="50000"/>
                      </a:schemeClr>
                    </a:solidFill>
                    <a:latin typeface="Akrobat" pitchFamily="2" charset="77"/>
                    <a:cs typeface="Segoe UI Light" panose="020B0502040204020203" pitchFamily="34" charset="0"/>
                  </a:rPr>
                  <a:t>- </a:t>
                </a:r>
                <a:r>
                  <a:rPr lang="mk-MK" sz="1125" dirty="0">
                    <a:solidFill>
                      <a:schemeClr val="tx1">
                        <a:lumMod val="50000"/>
                        <a:lumOff val="50000"/>
                      </a:schemeClr>
                    </a:solidFill>
                    <a:latin typeface="Akrobat" pitchFamily="2" charset="77"/>
                    <a:cs typeface="Segoe UI Light" panose="020B0502040204020203" pitchFamily="34" charset="0"/>
                  </a:rPr>
                  <a:t>Факултет за информатички и комуникациски технологии</a:t>
                </a:r>
                <a:endParaRPr lang="id-ID" sz="1125" dirty="0">
                  <a:solidFill>
                    <a:schemeClr val="tx1">
                      <a:lumMod val="50000"/>
                      <a:lumOff val="50000"/>
                    </a:schemeClr>
                  </a:solidFill>
                  <a:latin typeface="Akrobat" pitchFamily="2" charset="77"/>
                  <a:cs typeface="Segoe UI Light" panose="020B0502040204020203" pitchFamily="34" charset="0"/>
                </a:endParaRPr>
              </a:p>
            </p:txBody>
          </p:sp>
        </p:grpSp>
        <p:grpSp>
          <p:nvGrpSpPr>
            <p:cNvPr id="40" name="Group 39">
              <a:extLst>
                <a:ext uri="{FF2B5EF4-FFF2-40B4-BE49-F238E27FC236}">
                  <a16:creationId xmlns:a16="http://schemas.microsoft.com/office/drawing/2014/main" id="{4DF7B15D-E4E9-4B8F-A298-ECB249FD583F}"/>
                </a:ext>
              </a:extLst>
            </p:cNvPr>
            <p:cNvGrpSpPr/>
            <p:nvPr/>
          </p:nvGrpSpPr>
          <p:grpSpPr>
            <a:xfrm>
              <a:off x="2038041" y="5431944"/>
              <a:ext cx="1229788" cy="1229788"/>
              <a:chOff x="2038041" y="5431944"/>
              <a:chExt cx="1229788" cy="1229788"/>
            </a:xfrm>
          </p:grpSpPr>
          <p:sp>
            <p:nvSpPr>
              <p:cNvPr id="41" name="Oval 40">
                <a:extLst>
                  <a:ext uri="{FF2B5EF4-FFF2-40B4-BE49-F238E27FC236}">
                    <a16:creationId xmlns:a16="http://schemas.microsoft.com/office/drawing/2014/main" id="{C5CA7898-F3FE-4F26-9C0C-D407EE1FD828}"/>
                  </a:ext>
                </a:extLst>
              </p:cNvPr>
              <p:cNvSpPr/>
              <p:nvPr/>
            </p:nvSpPr>
            <p:spPr>
              <a:xfrm>
                <a:off x="2038041" y="5431944"/>
                <a:ext cx="1229788" cy="1229788"/>
              </a:xfrm>
              <a:prstGeom prst="ellipse">
                <a:avLst/>
              </a:prstGeom>
              <a:solidFill>
                <a:srgbClr val="07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p>
            </p:txBody>
          </p:sp>
          <p:grpSp>
            <p:nvGrpSpPr>
              <p:cNvPr id="42" name="Group 41">
                <a:extLst>
                  <a:ext uri="{FF2B5EF4-FFF2-40B4-BE49-F238E27FC236}">
                    <a16:creationId xmlns:a16="http://schemas.microsoft.com/office/drawing/2014/main" id="{C0231BB2-0EF6-46EB-B072-AD68EAEE0746}"/>
                  </a:ext>
                </a:extLst>
              </p:cNvPr>
              <p:cNvGrpSpPr/>
              <p:nvPr/>
            </p:nvGrpSpPr>
            <p:grpSpPr>
              <a:xfrm>
                <a:off x="2420366" y="5843638"/>
                <a:ext cx="465138" cy="406400"/>
                <a:chOff x="6357938" y="3535363"/>
                <a:chExt cx="465138" cy="406400"/>
              </a:xfrm>
              <a:solidFill>
                <a:schemeClr val="bg1"/>
              </a:solidFill>
            </p:grpSpPr>
            <p:sp>
              <p:nvSpPr>
                <p:cNvPr id="43" name="AutoShape 43">
                  <a:extLst>
                    <a:ext uri="{FF2B5EF4-FFF2-40B4-BE49-F238E27FC236}">
                      <a16:creationId xmlns:a16="http://schemas.microsoft.com/office/drawing/2014/main" id="{284E9445-0927-46E2-9EF8-E4A22C479829}"/>
                    </a:ext>
                  </a:extLst>
                </p:cNvPr>
                <p:cNvSpPr>
                  <a:spLocks/>
                </p:cNvSpPr>
                <p:nvPr/>
              </p:nvSpPr>
              <p:spPr bwMode="auto">
                <a:xfrm>
                  <a:off x="6357938" y="3535363"/>
                  <a:ext cx="465138" cy="3341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algn="ctr" defTabSz="142875" fontAlgn="base" hangingPunct="0">
                    <a:spcBef>
                      <a:spcPct val="0"/>
                    </a:spcBef>
                    <a:spcAft>
                      <a:spcPct val="0"/>
                    </a:spcAft>
                  </a:pPr>
                  <a:endParaRPr lang="en-US" sz="938" dirty="0">
                    <a:solidFill>
                      <a:srgbClr val="FFFFFF"/>
                    </a:solidFill>
                    <a:effectLst>
                      <a:outerShdw blurRad="38100" dist="38100" dir="2700000" algn="tl">
                        <a:srgbClr val="000000"/>
                      </a:outerShdw>
                    </a:effectLst>
                    <a:sym typeface="Gill Sans" charset="0"/>
                  </a:endParaRPr>
                </a:p>
              </p:txBody>
            </p:sp>
            <p:sp>
              <p:nvSpPr>
                <p:cNvPr id="44" name="AutoShape 44">
                  <a:extLst>
                    <a:ext uri="{FF2B5EF4-FFF2-40B4-BE49-F238E27FC236}">
                      <a16:creationId xmlns:a16="http://schemas.microsoft.com/office/drawing/2014/main" id="{C8165CBD-7CD3-4655-9ABC-1BF5977A2BB4}"/>
                    </a:ext>
                  </a:extLst>
                </p:cNvPr>
                <p:cNvSpPr>
                  <a:spLocks/>
                </p:cNvSpPr>
                <p:nvPr/>
              </p:nvSpPr>
              <p:spPr bwMode="auto">
                <a:xfrm>
                  <a:off x="6779419" y="3680619"/>
                  <a:ext cx="28575" cy="159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algn="ctr" defTabSz="142875" fontAlgn="base" hangingPunct="0">
                    <a:spcBef>
                      <a:spcPct val="0"/>
                    </a:spcBef>
                    <a:spcAft>
                      <a:spcPct val="0"/>
                    </a:spcAft>
                  </a:pPr>
                  <a:endParaRPr lang="en-US" sz="938" dirty="0">
                    <a:solidFill>
                      <a:srgbClr val="FFFFFF"/>
                    </a:solidFill>
                    <a:effectLst>
                      <a:outerShdw blurRad="38100" dist="38100" dir="2700000" algn="tl">
                        <a:srgbClr val="000000"/>
                      </a:outerShdw>
                    </a:effectLst>
                    <a:sym typeface="Gill Sans" charset="0"/>
                  </a:endParaRPr>
                </a:p>
              </p:txBody>
            </p:sp>
            <p:sp>
              <p:nvSpPr>
                <p:cNvPr id="45" name="AutoShape 45">
                  <a:extLst>
                    <a:ext uri="{FF2B5EF4-FFF2-40B4-BE49-F238E27FC236}">
                      <a16:creationId xmlns:a16="http://schemas.microsoft.com/office/drawing/2014/main" id="{10C1D309-379A-4F95-9445-72938ED06A3F}"/>
                    </a:ext>
                  </a:extLst>
                </p:cNvPr>
                <p:cNvSpPr>
                  <a:spLocks/>
                </p:cNvSpPr>
                <p:nvPr/>
              </p:nvSpPr>
              <p:spPr bwMode="auto">
                <a:xfrm>
                  <a:off x="6764338" y="3854450"/>
                  <a:ext cx="58738"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algn="ctr" defTabSz="142875" fontAlgn="base" hangingPunct="0">
                    <a:spcBef>
                      <a:spcPct val="0"/>
                    </a:spcBef>
                    <a:spcAft>
                      <a:spcPct val="0"/>
                    </a:spcAft>
                  </a:pPr>
                  <a:endParaRPr lang="en-US" sz="938" dirty="0">
                    <a:solidFill>
                      <a:srgbClr val="FFFFFF"/>
                    </a:solidFill>
                    <a:effectLst>
                      <a:outerShdw blurRad="38100" dist="38100" dir="2700000" algn="tl">
                        <a:srgbClr val="000000"/>
                      </a:outerShdw>
                    </a:effectLst>
                    <a:sym typeface="Gill Sans" charset="0"/>
                  </a:endParaRPr>
                </a:p>
              </p:txBody>
            </p:sp>
          </p:grpSp>
        </p:grpSp>
      </p:grpSp>
      <p:grpSp>
        <p:nvGrpSpPr>
          <p:cNvPr id="49" name="Group 48">
            <a:extLst>
              <a:ext uri="{FF2B5EF4-FFF2-40B4-BE49-F238E27FC236}">
                <a16:creationId xmlns:a16="http://schemas.microsoft.com/office/drawing/2014/main" id="{33EDF2B3-B6C3-44CD-92C0-96DF7DADF0DA}"/>
              </a:ext>
            </a:extLst>
          </p:cNvPr>
          <p:cNvGrpSpPr/>
          <p:nvPr/>
        </p:nvGrpSpPr>
        <p:grpSpPr>
          <a:xfrm>
            <a:off x="1417380" y="1113947"/>
            <a:ext cx="6700708" cy="3039071"/>
            <a:chOff x="1850238" y="1650530"/>
            <a:chExt cx="14943700" cy="4862511"/>
          </a:xfrm>
        </p:grpSpPr>
        <p:sp>
          <p:nvSpPr>
            <p:cNvPr id="50" name="TextBox 49">
              <a:extLst>
                <a:ext uri="{FF2B5EF4-FFF2-40B4-BE49-F238E27FC236}">
                  <a16:creationId xmlns:a16="http://schemas.microsoft.com/office/drawing/2014/main" id="{50812931-85EA-4820-9AAD-84A1E84879D2}"/>
                </a:ext>
              </a:extLst>
            </p:cNvPr>
            <p:cNvSpPr txBox="1"/>
            <p:nvPr/>
          </p:nvSpPr>
          <p:spPr>
            <a:xfrm>
              <a:off x="1850238" y="1982573"/>
              <a:ext cx="14000205" cy="4530468"/>
            </a:xfrm>
            <a:prstGeom prst="rect">
              <a:avLst/>
            </a:prstGeom>
            <a:noFill/>
          </p:spPr>
          <p:txBody>
            <a:bodyPr wrap="square" rtlCol="0">
              <a:spAutoFit/>
            </a:bodyPr>
            <a:lstStyle/>
            <a:p>
              <a:endParaRPr lang="en-US" sz="3200" b="1" dirty="0">
                <a:solidFill>
                  <a:schemeClr val="bg1">
                    <a:lumMod val="75000"/>
                  </a:schemeClr>
                </a:solidFill>
                <a:latin typeface="Akrobat" pitchFamily="2" charset="77"/>
                <a:ea typeface="Liberation Sans" panose="020B0604020202020204" pitchFamily="34" charset="0"/>
                <a:cs typeface="Futura Medium" panose="020B0602020204020303" pitchFamily="34" charset="-79"/>
              </a:endParaRPr>
            </a:p>
            <a:p>
              <a:r>
                <a:rPr lang="mk-MK" sz="3200" b="1" dirty="0">
                  <a:solidFill>
                    <a:schemeClr val="bg1">
                      <a:lumMod val="75000"/>
                    </a:schemeClr>
                  </a:solidFill>
                  <a:latin typeface="Akrobat" pitchFamily="2" charset="77"/>
                  <a:ea typeface="Liberation Sans" panose="020B0604020202020204" pitchFamily="34" charset="0"/>
                  <a:cs typeface="Futura Medium" panose="020B0602020204020303" pitchFamily="34" charset="-79"/>
                </a:rPr>
                <a:t>Графички</a:t>
              </a:r>
              <a:r>
                <a:rPr lang="en-US" sz="3200" b="1" dirty="0">
                  <a:solidFill>
                    <a:schemeClr val="bg1">
                      <a:lumMod val="75000"/>
                    </a:schemeClr>
                  </a:solidFill>
                  <a:latin typeface="Akrobat" pitchFamily="2" charset="77"/>
                  <a:ea typeface="Liberation Sans" panose="020B0604020202020204" pitchFamily="34" charset="0"/>
                  <a:cs typeface="Futura Medium" panose="020B0602020204020303" pitchFamily="34" charset="-79"/>
                </a:rPr>
                <a:t>/</a:t>
              </a:r>
              <a:r>
                <a:rPr lang="mk-MK" sz="3200" b="1" dirty="0">
                  <a:solidFill>
                    <a:schemeClr val="bg1">
                      <a:lumMod val="75000"/>
                    </a:schemeClr>
                  </a:solidFill>
                  <a:latin typeface="Akrobat" pitchFamily="2" charset="77"/>
                  <a:ea typeface="Liberation Sans" panose="020B0604020202020204" pitchFamily="34" charset="0"/>
                  <a:cs typeface="Futura Medium" panose="020B0602020204020303" pitchFamily="34" charset="-79"/>
                </a:rPr>
                <a:t>Веб</a:t>
              </a:r>
            </a:p>
            <a:p>
              <a:r>
                <a:rPr lang="en-US" sz="3200" b="1" dirty="0">
                  <a:solidFill>
                    <a:srgbClr val="CEB47F"/>
                  </a:solidFill>
                  <a:latin typeface="Akrobat" pitchFamily="2" charset="77"/>
                  <a:ea typeface="Liberation Sans" panose="020B0604020202020204" pitchFamily="34" charset="0"/>
                  <a:cs typeface="Futura Medium" panose="020B0602020204020303" pitchFamily="34" charset="-79"/>
                </a:rPr>
                <a:t>UX/UI</a:t>
              </a:r>
            </a:p>
            <a:p>
              <a:r>
                <a:rPr lang="mk-MK" sz="3200" b="1" dirty="0">
                  <a:solidFill>
                    <a:srgbClr val="073649"/>
                  </a:solidFill>
                  <a:latin typeface="Akrobat" pitchFamily="2" charset="77"/>
                  <a:ea typeface="Liberation Sans" panose="020B0604020202020204" pitchFamily="34" charset="0"/>
                  <a:cs typeface="Futura Medium" panose="020B0602020204020303" pitchFamily="34" charset="-79"/>
                </a:rPr>
                <a:t>дизајнер и програмер</a:t>
              </a:r>
              <a:endParaRPr lang="en-US" sz="3200" b="1" dirty="0">
                <a:solidFill>
                  <a:srgbClr val="073649"/>
                </a:solidFill>
                <a:latin typeface="Akrobat" pitchFamily="2" charset="77"/>
                <a:ea typeface="Liberation Sans" panose="020B0604020202020204" pitchFamily="34" charset="0"/>
                <a:cs typeface="Futura Medium" panose="020B0602020204020303" pitchFamily="34" charset="-79"/>
              </a:endParaRPr>
            </a:p>
            <a:p>
              <a:endParaRPr lang="mk-MK" sz="3200" b="1" dirty="0">
                <a:solidFill>
                  <a:schemeClr val="accent4"/>
                </a:solidFill>
                <a:latin typeface="Akrobat" pitchFamily="2" charset="77"/>
              </a:endParaRPr>
            </a:p>
            <a:p>
              <a:r>
                <a:rPr lang="en-US" dirty="0" err="1">
                  <a:solidFill>
                    <a:srgbClr val="073649"/>
                  </a:solidFill>
                  <a:latin typeface="Akrobat" pitchFamily="2" charset="77"/>
                </a:rPr>
                <a:t>WordCamp</a:t>
              </a:r>
              <a:r>
                <a:rPr lang="en-US" dirty="0">
                  <a:solidFill>
                    <a:srgbClr val="073649"/>
                  </a:solidFill>
                  <a:latin typeface="Akrobat" pitchFamily="2" charset="77"/>
                </a:rPr>
                <a:t> </a:t>
              </a:r>
              <a:r>
                <a:rPr lang="mk-MK" dirty="0">
                  <a:solidFill>
                    <a:srgbClr val="073649"/>
                  </a:solidFill>
                  <a:latin typeface="Akrobat" pitchFamily="2" charset="77"/>
                </a:rPr>
                <a:t>спикер, </a:t>
              </a:r>
              <a:r>
                <a:rPr lang="en-US" dirty="0">
                  <a:solidFill>
                    <a:srgbClr val="073649"/>
                  </a:solidFill>
                  <a:latin typeface="Akrobat" pitchFamily="2" charset="77"/>
                </a:rPr>
                <a:t>WordPress</a:t>
              </a:r>
              <a:r>
                <a:rPr lang="mk-MK" dirty="0">
                  <a:solidFill>
                    <a:srgbClr val="073649"/>
                  </a:solidFill>
                  <a:latin typeface="Akrobat" pitchFamily="2" charset="77"/>
                </a:rPr>
                <a:t> ентузијаст и маркетинг гуру</a:t>
              </a:r>
              <a:endParaRPr lang="id-ID" dirty="0">
                <a:solidFill>
                  <a:srgbClr val="073649"/>
                </a:solidFill>
                <a:latin typeface="Akrobat" pitchFamily="2" charset="77"/>
                <a:cs typeface="Segoe UI Light" panose="020B0502040204020203" pitchFamily="34" charset="0"/>
              </a:endParaRPr>
            </a:p>
          </p:txBody>
        </p:sp>
        <p:sp>
          <p:nvSpPr>
            <p:cNvPr id="51" name="TextBox 50">
              <a:extLst>
                <a:ext uri="{FF2B5EF4-FFF2-40B4-BE49-F238E27FC236}">
                  <a16:creationId xmlns:a16="http://schemas.microsoft.com/office/drawing/2014/main" id="{13C8B356-659E-4D7D-8FAC-855956EB58BD}"/>
                </a:ext>
              </a:extLst>
            </p:cNvPr>
            <p:cNvSpPr txBox="1"/>
            <p:nvPr/>
          </p:nvSpPr>
          <p:spPr>
            <a:xfrm>
              <a:off x="1890046" y="1650530"/>
              <a:ext cx="14903892" cy="424731"/>
            </a:xfrm>
            <a:prstGeom prst="rect">
              <a:avLst/>
            </a:prstGeom>
            <a:noFill/>
          </p:spPr>
          <p:txBody>
            <a:bodyPr wrap="square" rtlCol="0">
              <a:spAutoFit/>
            </a:bodyPr>
            <a:lstStyle/>
            <a:p>
              <a:r>
                <a:rPr lang="mk-MK" sz="1125" b="1" spc="375" dirty="0">
                  <a:solidFill>
                    <a:srgbClr val="073649"/>
                  </a:solidFill>
                  <a:latin typeface="Akrobat" pitchFamily="2" charset="77"/>
                  <a:ea typeface="Roboto Medium" panose="02000000000000000000" pitchFamily="2" charset="0"/>
                  <a:cs typeface="Segoe UI" panose="020B0502040204020203" pitchFamily="34" charset="0"/>
                </a:rPr>
                <a:t>Росана Роси </a:t>
              </a:r>
              <a:r>
                <a:rPr lang="mk-MK" sz="1125" b="1" spc="375" dirty="0" err="1">
                  <a:solidFill>
                    <a:srgbClr val="073649"/>
                  </a:solidFill>
                  <a:latin typeface="Akrobat" pitchFamily="2" charset="77"/>
                  <a:ea typeface="Roboto Medium" panose="02000000000000000000" pitchFamily="2" charset="0"/>
                  <a:cs typeface="Segoe UI" panose="020B0502040204020203" pitchFamily="34" charset="0"/>
                </a:rPr>
                <a:t>Стаменкова</a:t>
              </a:r>
              <a:r>
                <a:rPr lang="en-US" sz="1125" b="1" spc="375" dirty="0">
                  <a:solidFill>
                    <a:srgbClr val="073649"/>
                  </a:solidFill>
                  <a:latin typeface="Akrobat" pitchFamily="2" charset="77"/>
                  <a:ea typeface="Roboto Medium" panose="02000000000000000000" pitchFamily="2" charset="0"/>
                  <a:cs typeface="Segoe UI" panose="020B0502040204020203" pitchFamily="34" charset="0"/>
                </a:rPr>
                <a:t> | </a:t>
              </a:r>
              <a:r>
                <a:rPr lang="en-US" sz="1125" b="1" spc="375" dirty="0" err="1">
                  <a:solidFill>
                    <a:srgbClr val="073649"/>
                  </a:solidFill>
                  <a:latin typeface="Akrobat" pitchFamily="2" charset="77"/>
                  <a:ea typeface="Roboto Medium" panose="02000000000000000000" pitchFamily="2" charset="0"/>
                  <a:cs typeface="Segoe UI" panose="020B0502040204020203" pitchFamily="34" charset="0"/>
                </a:rPr>
                <a:t>www.rosanastamenkova.com</a:t>
              </a:r>
              <a:endParaRPr lang="id-ID" sz="1125" b="1" spc="375" dirty="0">
                <a:solidFill>
                  <a:srgbClr val="073649"/>
                </a:solidFill>
                <a:latin typeface="Akrobat" pitchFamily="2" charset="77"/>
                <a:ea typeface="Roboto Medium" panose="02000000000000000000" pitchFamily="2" charset="0"/>
                <a:cs typeface="Segoe UI" panose="020B0502040204020203" pitchFamily="34" charset="0"/>
              </a:endParaRPr>
            </a:p>
          </p:txBody>
        </p:sp>
      </p:grpSp>
      <p:sp>
        <p:nvSpPr>
          <p:cNvPr id="54" name="Oval 53">
            <a:extLst>
              <a:ext uri="{FF2B5EF4-FFF2-40B4-BE49-F238E27FC236}">
                <a16:creationId xmlns:a16="http://schemas.microsoft.com/office/drawing/2014/main" id="{CA5E33EF-4721-A341-8175-C94BE432B8DC}"/>
              </a:ext>
            </a:extLst>
          </p:cNvPr>
          <p:cNvSpPr/>
          <p:nvPr/>
        </p:nvSpPr>
        <p:spPr>
          <a:xfrm>
            <a:off x="11636828" y="2880362"/>
            <a:ext cx="215539" cy="215539"/>
          </a:xfrm>
          <a:prstGeom prst="ellipse">
            <a:avLst/>
          </a:prstGeom>
          <a:solidFill>
            <a:srgbClr val="07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DB65805-8034-0349-8D1D-0C59653BBEF3}"/>
              </a:ext>
            </a:extLst>
          </p:cNvPr>
          <p:cNvSpPr/>
          <p:nvPr/>
        </p:nvSpPr>
        <p:spPr>
          <a:xfrm>
            <a:off x="4576351" y="6215942"/>
            <a:ext cx="215539" cy="215539"/>
          </a:xfrm>
          <a:prstGeom prst="ellipse">
            <a:avLst/>
          </a:prstGeom>
          <a:solidFill>
            <a:srgbClr val="07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703F492-9BD4-3F4F-B77A-5C5ED95C3D46}"/>
              </a:ext>
            </a:extLst>
          </p:cNvPr>
          <p:cNvSpPr/>
          <p:nvPr/>
        </p:nvSpPr>
        <p:spPr>
          <a:xfrm>
            <a:off x="2586053" y="426809"/>
            <a:ext cx="402807" cy="402807"/>
          </a:xfrm>
          <a:prstGeom prst="ellipse">
            <a:avLst/>
          </a:prstGeom>
          <a:solidFill>
            <a:srgbClr val="07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D191E5B-CC98-C941-A96E-5AAFB2B29F07}"/>
              </a:ext>
            </a:extLst>
          </p:cNvPr>
          <p:cNvSpPr/>
          <p:nvPr/>
        </p:nvSpPr>
        <p:spPr>
          <a:xfrm>
            <a:off x="7996267" y="129617"/>
            <a:ext cx="732221" cy="732221"/>
          </a:xfrm>
          <a:prstGeom prst="ellipse">
            <a:avLst/>
          </a:prstGeom>
          <a:solidFill>
            <a:srgbClr val="07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9E05E5E-51E6-4C42-9503-C2028B31BE7C}"/>
              </a:ext>
            </a:extLst>
          </p:cNvPr>
          <p:cNvGrpSpPr/>
          <p:nvPr/>
        </p:nvGrpSpPr>
        <p:grpSpPr>
          <a:xfrm>
            <a:off x="8309192" y="1148716"/>
            <a:ext cx="2317556" cy="2317556"/>
            <a:chOff x="8135673" y="2031759"/>
            <a:chExt cx="2317556" cy="2317556"/>
          </a:xfrm>
        </p:grpSpPr>
        <p:sp>
          <p:nvSpPr>
            <p:cNvPr id="59" name="Oval 58">
              <a:extLst>
                <a:ext uri="{FF2B5EF4-FFF2-40B4-BE49-F238E27FC236}">
                  <a16:creationId xmlns:a16="http://schemas.microsoft.com/office/drawing/2014/main" id="{F5B8E607-968A-3446-BF39-4F45488104BB}"/>
                </a:ext>
              </a:extLst>
            </p:cNvPr>
            <p:cNvSpPr/>
            <p:nvPr/>
          </p:nvSpPr>
          <p:spPr>
            <a:xfrm>
              <a:off x="8135673" y="2031759"/>
              <a:ext cx="2317556" cy="2317556"/>
            </a:xfrm>
            <a:prstGeom prst="ellipse">
              <a:avLst/>
            </a:prstGeom>
            <a:solidFill>
              <a:srgbClr val="07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7D62FC2-5E0A-1F47-B441-388A734C5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199" y="2091285"/>
              <a:ext cx="2196000" cy="2196000"/>
            </a:xfrm>
            <a:prstGeom prst="rect">
              <a:avLst/>
            </a:prstGeom>
          </p:spPr>
        </p:pic>
      </p:grpSp>
      <p:pic>
        <p:nvPicPr>
          <p:cNvPr id="7" name="Picture 6">
            <a:extLst>
              <a:ext uri="{FF2B5EF4-FFF2-40B4-BE49-F238E27FC236}">
                <a16:creationId xmlns:a16="http://schemas.microsoft.com/office/drawing/2014/main" id="{AF44ED72-821E-C74D-A536-20FD334C0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970" y="2678983"/>
            <a:ext cx="1288800" cy="1288800"/>
          </a:xfrm>
          <a:prstGeom prst="rect">
            <a:avLst/>
          </a:prstGeom>
        </p:spPr>
      </p:pic>
    </p:spTree>
    <p:extLst>
      <p:ext uri="{BB962C8B-B14F-4D97-AF65-F5344CB8AC3E}">
        <p14:creationId xmlns:p14="http://schemas.microsoft.com/office/powerpoint/2010/main" val="389804799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D53FAB4-6F19-481E-95EA-B2A86C2BFD88}"/>
              </a:ext>
            </a:extLst>
          </p:cNvPr>
          <p:cNvSpPr/>
          <p:nvPr/>
        </p:nvSpPr>
        <p:spPr>
          <a:xfrm>
            <a:off x="996199" y="3055833"/>
            <a:ext cx="4827370" cy="768672"/>
          </a:xfrm>
          <a:prstGeom prst="rect">
            <a:avLst/>
          </a:prstGeom>
        </p:spPr>
        <p:txBody>
          <a:bodyPr wrap="square">
            <a:spAutoFit/>
          </a:bodyPr>
          <a:lstStyle/>
          <a:p>
            <a:pPr>
              <a:lnSpc>
                <a:spcPct val="130000"/>
              </a:lnSpc>
            </a:pPr>
            <a:r>
              <a:rPr lang="mk-MK" dirty="0">
                <a:latin typeface="Akrobat" pitchFamily="2" charset="77"/>
              </a:rPr>
              <a:t>ш</a:t>
            </a:r>
            <a:r>
              <a:rPr lang="ru" dirty="0">
                <a:latin typeface="Akrobat" pitchFamily="2" charset="77"/>
              </a:rPr>
              <a:t>то треба да се земат во обзир кога веб</a:t>
            </a:r>
            <a:r>
              <a:rPr lang="en-US" dirty="0">
                <a:latin typeface="Akrobat" pitchFamily="2" charset="77"/>
              </a:rPr>
              <a:t> </a:t>
            </a:r>
            <a:r>
              <a:rPr lang="ru" dirty="0">
                <a:latin typeface="Akrobat" pitchFamily="2" charset="77"/>
              </a:rPr>
              <a:t>страниците и апликациите се во процес на создавање.</a:t>
            </a:r>
            <a:endParaRPr lang="id-ID" sz="1200" dirty="0">
              <a:solidFill>
                <a:schemeClr val="bg1">
                  <a:lumMod val="65000"/>
                </a:schemeClr>
              </a:solidFill>
              <a:latin typeface="Akrobat" pitchFamily="2" charset="77"/>
              <a:cs typeface="Segoe UI Light" panose="020B0502040204020203" pitchFamily="34" charset="0"/>
            </a:endParaRPr>
          </a:p>
        </p:txBody>
      </p:sp>
      <p:grpSp>
        <p:nvGrpSpPr>
          <p:cNvPr id="30" name="Group 29">
            <a:extLst>
              <a:ext uri="{FF2B5EF4-FFF2-40B4-BE49-F238E27FC236}">
                <a16:creationId xmlns:a16="http://schemas.microsoft.com/office/drawing/2014/main" id="{DEB740BB-8892-46CB-BBFD-023E7A3C8FF5}"/>
              </a:ext>
            </a:extLst>
          </p:cNvPr>
          <p:cNvGrpSpPr/>
          <p:nvPr/>
        </p:nvGrpSpPr>
        <p:grpSpPr>
          <a:xfrm>
            <a:off x="996199" y="864943"/>
            <a:ext cx="5663209" cy="2269630"/>
            <a:chOff x="1850238" y="1650530"/>
            <a:chExt cx="10329498" cy="3631406"/>
          </a:xfrm>
        </p:grpSpPr>
        <p:sp>
          <p:nvSpPr>
            <p:cNvPr id="32" name="TextBox 31">
              <a:extLst>
                <a:ext uri="{FF2B5EF4-FFF2-40B4-BE49-F238E27FC236}">
                  <a16:creationId xmlns:a16="http://schemas.microsoft.com/office/drawing/2014/main" id="{A5CCE3DB-B2A2-415F-863B-04271CF9253C}"/>
                </a:ext>
              </a:extLst>
            </p:cNvPr>
            <p:cNvSpPr txBox="1"/>
            <p:nvPr/>
          </p:nvSpPr>
          <p:spPr>
            <a:xfrm>
              <a:off x="1890046" y="1650530"/>
              <a:ext cx="10075931" cy="704192"/>
            </a:xfrm>
            <a:prstGeom prst="rect">
              <a:avLst/>
            </a:prstGeom>
            <a:noFill/>
          </p:spPr>
          <p:txBody>
            <a:bodyPr wrap="square" rtlCol="0">
              <a:spAutoFit/>
            </a:bodyPr>
            <a:lstStyle/>
            <a:p>
              <a:r>
                <a:rPr lang="ru" sz="1130" dirty="0">
                  <a:solidFill>
                    <a:schemeClr val="bg2">
                      <a:lumMod val="90000"/>
                    </a:schemeClr>
                  </a:solidFill>
                  <a:latin typeface="Akrobat" pitchFamily="2" charset="77"/>
                </a:rPr>
                <a:t>,,</a:t>
              </a:r>
              <a:r>
                <a:rPr lang="en-US" sz="1130" dirty="0">
                  <a:solidFill>
                    <a:schemeClr val="bg1">
                      <a:lumMod val="75000"/>
                    </a:schemeClr>
                  </a:solidFill>
                  <a:latin typeface="Akrobat" pitchFamily="2" charset="77"/>
                  <a:ea typeface="Liberation Sans" panose="020B0604020202020204" pitchFamily="34" charset="0"/>
                  <a:cs typeface="Liberation Sans" panose="020B0604020202020204" pitchFamily="34" charset="0"/>
                </a:rPr>
                <a:t>Best Principles </a:t>
              </a:r>
              <a:r>
                <a:rPr lang="en-US" sz="1130" dirty="0">
                  <a:solidFill>
                    <a:srgbClr val="073649"/>
                  </a:solidFill>
                  <a:latin typeface="Akrobat" pitchFamily="2" charset="77"/>
                  <a:ea typeface="Liberation Sans" panose="020B0604020202020204" pitchFamily="34" charset="0"/>
                  <a:cs typeface="Liberation Sans" panose="020B0604020202020204" pitchFamily="34" charset="0"/>
                </a:rPr>
                <a:t>UI/UX </a:t>
              </a:r>
              <a:r>
                <a:rPr lang="en-US" sz="1130" dirty="0">
                  <a:solidFill>
                    <a:srgbClr val="CEB47F"/>
                  </a:solidFill>
                  <a:latin typeface="Akrobat" pitchFamily="2" charset="77"/>
                </a:rPr>
                <a:t>Web Design</a:t>
              </a:r>
              <a:r>
                <a:rPr lang="ru" sz="1130" dirty="0">
                  <a:solidFill>
                    <a:srgbClr val="CEB47F"/>
                  </a:solidFill>
                  <a:latin typeface="Akrobat" pitchFamily="2" charset="77"/>
                </a:rPr>
                <a:t>’’</a:t>
              </a:r>
              <a:endParaRPr lang="en-US" sz="1130" b="1" spc="600" dirty="0">
                <a:solidFill>
                  <a:srgbClr val="CEB47F"/>
                </a:solidFill>
                <a:latin typeface="Akrobat" pitchFamily="2" charset="77"/>
              </a:endParaRPr>
            </a:p>
            <a:p>
              <a:endParaRPr lang="id-ID" sz="1130" dirty="0">
                <a:solidFill>
                  <a:schemeClr val="accent4"/>
                </a:solidFill>
                <a:latin typeface="Akrobat" pitchFamily="2" charset="77"/>
                <a:ea typeface="Liberation Sans" panose="020B0604020202020204" pitchFamily="34" charset="0"/>
                <a:cs typeface="Liberation Sans" panose="020B0604020202020204" pitchFamily="34" charset="0"/>
              </a:endParaRPr>
            </a:p>
          </p:txBody>
        </p:sp>
        <p:sp>
          <p:nvSpPr>
            <p:cNvPr id="31" name="TextBox 30">
              <a:extLst>
                <a:ext uri="{FF2B5EF4-FFF2-40B4-BE49-F238E27FC236}">
                  <a16:creationId xmlns:a16="http://schemas.microsoft.com/office/drawing/2014/main" id="{17AD45BD-BC5B-48C9-8BBE-0E4770485712}"/>
                </a:ext>
              </a:extLst>
            </p:cNvPr>
            <p:cNvSpPr txBox="1"/>
            <p:nvPr/>
          </p:nvSpPr>
          <p:spPr>
            <a:xfrm>
              <a:off x="1850238" y="1982573"/>
              <a:ext cx="10329498" cy="3299363"/>
            </a:xfrm>
            <a:prstGeom prst="rect">
              <a:avLst/>
            </a:prstGeom>
            <a:noFill/>
          </p:spPr>
          <p:txBody>
            <a:bodyPr wrap="square" rtlCol="0">
              <a:spAutoFit/>
            </a:bodyPr>
            <a:lstStyle/>
            <a:p>
              <a:endParaRPr lang="en-US" sz="3200" b="1" cap="all" dirty="0">
                <a:solidFill>
                  <a:schemeClr val="bg1">
                    <a:lumMod val="75000"/>
                  </a:schemeClr>
                </a:solidFill>
                <a:latin typeface="Akrobat" pitchFamily="2" charset="77"/>
                <a:ea typeface="Liberation Sans" panose="020B0604020202020204" pitchFamily="34" charset="0"/>
                <a:cs typeface="Liberation Sans" panose="020B0604020202020204" pitchFamily="34" charset="0"/>
              </a:endParaRPr>
            </a:p>
            <a:p>
              <a:r>
                <a:rPr lang="mk-MK" sz="3200" b="1" cap="all" dirty="0">
                  <a:solidFill>
                    <a:schemeClr val="bg1">
                      <a:lumMod val="75000"/>
                    </a:schemeClr>
                  </a:solidFill>
                  <a:latin typeface="Akrobat" pitchFamily="2" charset="77"/>
                  <a:ea typeface="Liberation Sans" panose="020B0604020202020204" pitchFamily="34" charset="0"/>
                  <a:cs typeface="Liberation Sans" panose="020B0604020202020204" pitchFamily="34" charset="0"/>
                </a:rPr>
                <a:t>Корисничкиот интерфејс</a:t>
              </a:r>
              <a:endParaRPr lang="mk-MK" sz="3200" b="1" cap="all" dirty="0">
                <a:solidFill>
                  <a:schemeClr val="tx1">
                    <a:lumMod val="75000"/>
                    <a:lumOff val="25000"/>
                  </a:schemeClr>
                </a:solidFill>
                <a:latin typeface="Akrobat" pitchFamily="2" charset="77"/>
                <a:ea typeface="Liberation Sans" panose="020B0604020202020204" pitchFamily="34" charset="0"/>
                <a:cs typeface="Liberation Sans" panose="020B0604020202020204" pitchFamily="34" charset="0"/>
              </a:endParaRPr>
            </a:p>
            <a:p>
              <a:r>
                <a:rPr lang="mk-MK" sz="3200" b="1" cap="all" dirty="0">
                  <a:solidFill>
                    <a:srgbClr val="073649"/>
                  </a:solidFill>
                  <a:latin typeface="Akrobat" pitchFamily="2" charset="77"/>
                  <a:ea typeface="Liberation Sans" panose="020B0604020202020204" pitchFamily="34" charset="0"/>
                  <a:cs typeface="Liberation Sans" panose="020B0604020202020204" pitchFamily="34" charset="0"/>
                </a:rPr>
                <a:t>и корисничкото искуство</a:t>
              </a:r>
            </a:p>
            <a:p>
              <a:r>
                <a:rPr lang="mk-MK" sz="3200" b="1" cap="all" dirty="0">
                  <a:solidFill>
                    <a:srgbClr val="CEB47F"/>
                  </a:solidFill>
                  <a:latin typeface="Akrobat" pitchFamily="2" charset="77"/>
                  <a:ea typeface="Liberation Sans" panose="020B0604020202020204" pitchFamily="34" charset="0"/>
                  <a:cs typeface="Liberation Sans" panose="020B0604020202020204" pitchFamily="34" charset="0"/>
                </a:rPr>
                <a:t>се примарни елементи</a:t>
              </a:r>
              <a:endParaRPr lang="id-ID" sz="3200" b="1" cap="all" dirty="0">
                <a:solidFill>
                  <a:srgbClr val="CEB47F"/>
                </a:solidFill>
                <a:latin typeface="Akrobat" pitchFamily="2" charset="77"/>
                <a:ea typeface="Liberation Sans" panose="020B0604020202020204" pitchFamily="34" charset="0"/>
                <a:cs typeface="Liberation Sans" panose="020B0604020202020204" pitchFamily="34" charset="0"/>
              </a:endParaRPr>
            </a:p>
          </p:txBody>
        </p:sp>
      </p:grpSp>
      <p:sp>
        <p:nvSpPr>
          <p:cNvPr id="55" name="Freeform 17">
            <a:extLst>
              <a:ext uri="{FF2B5EF4-FFF2-40B4-BE49-F238E27FC236}">
                <a16:creationId xmlns:a16="http://schemas.microsoft.com/office/drawing/2014/main" id="{43AE941E-6353-422E-95EA-7CF4AC05EB36}"/>
              </a:ext>
            </a:extLst>
          </p:cNvPr>
          <p:cNvSpPr/>
          <p:nvPr/>
        </p:nvSpPr>
        <p:spPr>
          <a:xfrm>
            <a:off x="424217" y="4829498"/>
            <a:ext cx="1041290" cy="715663"/>
          </a:xfrm>
          <a:custGeom>
            <a:avLst/>
            <a:gdLst/>
            <a:ahLst/>
            <a:cxnLst/>
            <a:rect l="l" t="t" r="r" b="b"/>
            <a:pathLst>
              <a:path w="163535" h="112395">
                <a:moveTo>
                  <a:pt x="129254" y="0"/>
                </a:moveTo>
                <a:lnTo>
                  <a:pt x="163535" y="0"/>
                </a:lnTo>
                <a:lnTo>
                  <a:pt x="141618" y="48330"/>
                </a:lnTo>
                <a:cubicBezTo>
                  <a:pt x="152108" y="55073"/>
                  <a:pt x="157353" y="64159"/>
                  <a:pt x="157353" y="75585"/>
                </a:cubicBezTo>
                <a:cubicBezTo>
                  <a:pt x="157353" y="87012"/>
                  <a:pt x="153981" y="96004"/>
                  <a:pt x="147238" y="102560"/>
                </a:cubicBezTo>
                <a:cubicBezTo>
                  <a:pt x="140494" y="109117"/>
                  <a:pt x="132064" y="112395"/>
                  <a:pt x="121949" y="112395"/>
                </a:cubicBezTo>
                <a:cubicBezTo>
                  <a:pt x="111833" y="112395"/>
                  <a:pt x="103310" y="109210"/>
                  <a:pt x="96379" y="102841"/>
                </a:cubicBezTo>
                <a:cubicBezTo>
                  <a:pt x="89448" y="96472"/>
                  <a:pt x="85982" y="88136"/>
                  <a:pt x="85982" y="77833"/>
                </a:cubicBezTo>
                <a:cubicBezTo>
                  <a:pt x="85982" y="67530"/>
                  <a:pt x="89354" y="57509"/>
                  <a:pt x="96098" y="47768"/>
                </a:cubicBezTo>
                <a:close/>
                <a:moveTo>
                  <a:pt x="43272" y="0"/>
                </a:moveTo>
                <a:lnTo>
                  <a:pt x="77553" y="0"/>
                </a:lnTo>
                <a:lnTo>
                  <a:pt x="55636" y="48330"/>
                </a:lnTo>
                <a:cubicBezTo>
                  <a:pt x="66126" y="55073"/>
                  <a:pt x="71371" y="64159"/>
                  <a:pt x="71371" y="75585"/>
                </a:cubicBezTo>
                <a:cubicBezTo>
                  <a:pt x="71371" y="87012"/>
                  <a:pt x="67999" y="96004"/>
                  <a:pt x="61255" y="102560"/>
                </a:cubicBezTo>
                <a:cubicBezTo>
                  <a:pt x="54512" y="109117"/>
                  <a:pt x="46082" y="112395"/>
                  <a:pt x="35967" y="112395"/>
                </a:cubicBezTo>
                <a:cubicBezTo>
                  <a:pt x="25851" y="112395"/>
                  <a:pt x="17328" y="109210"/>
                  <a:pt x="10397" y="102841"/>
                </a:cubicBezTo>
                <a:cubicBezTo>
                  <a:pt x="3466" y="96472"/>
                  <a:pt x="0" y="88136"/>
                  <a:pt x="0" y="77833"/>
                </a:cubicBezTo>
                <a:cubicBezTo>
                  <a:pt x="0" y="67530"/>
                  <a:pt x="3372" y="57509"/>
                  <a:pt x="10116" y="47768"/>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ectangle 15">
            <a:extLst>
              <a:ext uri="{FF2B5EF4-FFF2-40B4-BE49-F238E27FC236}">
                <a16:creationId xmlns:a16="http://schemas.microsoft.com/office/drawing/2014/main" id="{C4EA75F2-A9F0-0A4F-B73E-4F23E78D69B8}"/>
              </a:ext>
            </a:extLst>
          </p:cNvPr>
          <p:cNvSpPr/>
          <p:nvPr/>
        </p:nvSpPr>
        <p:spPr>
          <a:xfrm>
            <a:off x="6659936" y="0"/>
            <a:ext cx="5532064" cy="6857999"/>
          </a:xfrm>
          <a:prstGeom prst="rect">
            <a:avLst/>
          </a:prstGeom>
          <a:solidFill>
            <a:srgbClr val="0736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a:extLst>
              <a:ext uri="{FF2B5EF4-FFF2-40B4-BE49-F238E27FC236}">
                <a16:creationId xmlns:a16="http://schemas.microsoft.com/office/drawing/2014/main" id="{8C1DDFE7-E202-E044-A195-DF15683B2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097" y="822550"/>
            <a:ext cx="6219071" cy="5170507"/>
          </a:xfrm>
          <a:prstGeom prst="rect">
            <a:avLst/>
          </a:prstGeom>
        </p:spPr>
      </p:pic>
      <p:grpSp>
        <p:nvGrpSpPr>
          <p:cNvPr id="33" name="Group 32">
            <a:extLst>
              <a:ext uri="{FF2B5EF4-FFF2-40B4-BE49-F238E27FC236}">
                <a16:creationId xmlns:a16="http://schemas.microsoft.com/office/drawing/2014/main" id="{A0EEFBE7-C566-4310-89AA-DE045A43D6DF}"/>
              </a:ext>
            </a:extLst>
          </p:cNvPr>
          <p:cNvGrpSpPr/>
          <p:nvPr/>
        </p:nvGrpSpPr>
        <p:grpSpPr>
          <a:xfrm>
            <a:off x="1908637" y="4406567"/>
            <a:ext cx="5663209" cy="1561529"/>
            <a:chOff x="1651991" y="4413937"/>
            <a:chExt cx="5663209" cy="1561529"/>
          </a:xfrm>
          <a:solidFill>
            <a:srgbClr val="CEB47F"/>
          </a:solidFill>
        </p:grpSpPr>
        <p:sp>
          <p:nvSpPr>
            <p:cNvPr id="35" name="Rounded Rectangle 20">
              <a:extLst>
                <a:ext uri="{FF2B5EF4-FFF2-40B4-BE49-F238E27FC236}">
                  <a16:creationId xmlns:a16="http://schemas.microsoft.com/office/drawing/2014/main" id="{A6967421-17D2-497E-92A5-E5C2D5DA66AC}"/>
                </a:ext>
              </a:extLst>
            </p:cNvPr>
            <p:cNvSpPr/>
            <p:nvPr/>
          </p:nvSpPr>
          <p:spPr>
            <a:xfrm>
              <a:off x="1651991" y="4413937"/>
              <a:ext cx="5663209" cy="1561529"/>
            </a:xfrm>
            <a:prstGeom prst="roundRect">
              <a:avLst>
                <a:gd name="adj" fmla="val 19552"/>
              </a:avLst>
            </a:prstGeom>
            <a:grpFill/>
            <a:ln>
              <a:noFill/>
            </a:ln>
            <a:effectLst>
              <a:outerShdw blurRad="520700" dist="228600" dir="5400000" sx="95000" sy="95000" algn="t" rotWithShape="0">
                <a:srgbClr val="CEB47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aphicFrame>
          <p:nvGraphicFramePr>
            <p:cNvPr id="43" name="Chart 42">
              <a:extLst>
                <a:ext uri="{FF2B5EF4-FFF2-40B4-BE49-F238E27FC236}">
                  <a16:creationId xmlns:a16="http://schemas.microsoft.com/office/drawing/2014/main" id="{BA672AD8-DA29-4320-9BCA-5F033F4BB0D8}"/>
                </a:ext>
              </a:extLst>
            </p:cNvPr>
            <p:cNvGraphicFramePr/>
            <p:nvPr>
              <p:extLst/>
            </p:nvPr>
          </p:nvGraphicFramePr>
          <p:xfrm>
            <a:off x="1931815" y="4472476"/>
            <a:ext cx="1181102" cy="1444450"/>
          </p:xfrm>
          <a:graphic>
            <a:graphicData uri="http://schemas.openxmlformats.org/drawingml/2006/chart">
              <c:chart xmlns:c="http://schemas.openxmlformats.org/drawingml/2006/chart" xmlns:r="http://schemas.openxmlformats.org/officeDocument/2006/relationships" r:id="rId4"/>
            </a:graphicData>
          </a:graphic>
        </p:graphicFrame>
        <p:grpSp>
          <p:nvGrpSpPr>
            <p:cNvPr id="37" name="Group 36">
              <a:extLst>
                <a:ext uri="{FF2B5EF4-FFF2-40B4-BE49-F238E27FC236}">
                  <a16:creationId xmlns:a16="http://schemas.microsoft.com/office/drawing/2014/main" id="{0D8DBBDC-A2AD-49B8-8536-74942BC524D0}"/>
                </a:ext>
              </a:extLst>
            </p:cNvPr>
            <p:cNvGrpSpPr/>
            <p:nvPr/>
          </p:nvGrpSpPr>
          <p:grpSpPr>
            <a:xfrm>
              <a:off x="3111434" y="4673917"/>
              <a:ext cx="3999628" cy="818881"/>
              <a:chOff x="3168584" y="4527673"/>
              <a:chExt cx="3999628" cy="818881"/>
            </a:xfrm>
            <a:grpFill/>
          </p:grpSpPr>
          <p:sp>
            <p:nvSpPr>
              <p:cNvPr id="38" name="Rectangle 37">
                <a:extLst>
                  <a:ext uri="{FF2B5EF4-FFF2-40B4-BE49-F238E27FC236}">
                    <a16:creationId xmlns:a16="http://schemas.microsoft.com/office/drawing/2014/main" id="{9D2FB04B-4861-42A6-954B-CC1DA6F276D1}"/>
                  </a:ext>
                </a:extLst>
              </p:cNvPr>
              <p:cNvSpPr/>
              <p:nvPr/>
            </p:nvSpPr>
            <p:spPr>
              <a:xfrm>
                <a:off x="3168584" y="4996778"/>
                <a:ext cx="3999628" cy="349776"/>
              </a:xfrm>
              <a:prstGeom prst="rect">
                <a:avLst/>
              </a:prstGeom>
              <a:grpFill/>
            </p:spPr>
            <p:txBody>
              <a:bodyPr wrap="square">
                <a:spAutoFit/>
              </a:bodyPr>
              <a:lstStyle/>
              <a:p>
                <a:pPr>
                  <a:lnSpc>
                    <a:spcPct val="130000"/>
                  </a:lnSpc>
                </a:pPr>
                <a:r>
                  <a:rPr lang="id-ID" sz="1400" i="1" dirty="0">
                    <a:solidFill>
                      <a:schemeClr val="bg1"/>
                    </a:solidFill>
                    <a:latin typeface="Akrobat" pitchFamily="2" charset="77"/>
                    <a:cs typeface="Segoe UI Light" panose="020B0502040204020203" pitchFamily="34" charset="0"/>
                  </a:rPr>
                  <a:t>‘’The </a:t>
                </a:r>
                <a:r>
                  <a:rPr lang="id-ID" sz="1400" i="1" dirty="0" err="1">
                    <a:solidFill>
                      <a:schemeClr val="bg1"/>
                    </a:solidFill>
                    <a:latin typeface="Akrobat" pitchFamily="2" charset="77"/>
                    <a:cs typeface="Segoe UI Light" panose="020B0502040204020203" pitchFamily="34" charset="0"/>
                  </a:rPr>
                  <a:t>only</a:t>
                </a:r>
                <a:r>
                  <a:rPr lang="id-ID" sz="1400" i="1" dirty="0">
                    <a:solidFill>
                      <a:schemeClr val="bg1"/>
                    </a:solidFill>
                    <a:latin typeface="Akrobat" pitchFamily="2" charset="77"/>
                    <a:cs typeface="Segoe UI Light" panose="020B0502040204020203" pitchFamily="34" charset="0"/>
                  </a:rPr>
                  <a:t> </a:t>
                </a:r>
                <a:r>
                  <a:rPr lang="id-ID" sz="1400" i="1" dirty="0" err="1">
                    <a:solidFill>
                      <a:schemeClr val="bg1"/>
                    </a:solidFill>
                    <a:latin typeface="Akrobat" pitchFamily="2" charset="77"/>
                    <a:cs typeface="Segoe UI Light" panose="020B0502040204020203" pitchFamily="34" charset="0"/>
                  </a:rPr>
                  <a:t>way</a:t>
                </a:r>
                <a:r>
                  <a:rPr lang="id-ID" sz="1400" i="1" dirty="0">
                    <a:solidFill>
                      <a:schemeClr val="bg1"/>
                    </a:solidFill>
                    <a:latin typeface="Akrobat" pitchFamily="2" charset="77"/>
                    <a:cs typeface="Segoe UI Light" panose="020B0502040204020203" pitchFamily="34" charset="0"/>
                  </a:rPr>
                  <a:t> </a:t>
                </a:r>
                <a:r>
                  <a:rPr lang="id-ID" sz="1400" i="1" dirty="0" err="1">
                    <a:solidFill>
                      <a:schemeClr val="bg1"/>
                    </a:solidFill>
                    <a:latin typeface="Akrobat" pitchFamily="2" charset="77"/>
                    <a:cs typeface="Segoe UI Light" panose="020B0502040204020203" pitchFamily="34" charset="0"/>
                  </a:rPr>
                  <a:t>to</a:t>
                </a:r>
                <a:r>
                  <a:rPr lang="id-ID" sz="1400" i="1" dirty="0">
                    <a:solidFill>
                      <a:schemeClr val="bg1"/>
                    </a:solidFill>
                    <a:latin typeface="Akrobat" pitchFamily="2" charset="77"/>
                    <a:cs typeface="Segoe UI Light" panose="020B0502040204020203" pitchFamily="34" charset="0"/>
                  </a:rPr>
                  <a:t> </a:t>
                </a:r>
                <a:r>
                  <a:rPr lang="id-ID" sz="1400" i="1" dirty="0" err="1">
                    <a:solidFill>
                      <a:schemeClr val="bg1"/>
                    </a:solidFill>
                    <a:latin typeface="Akrobat" pitchFamily="2" charset="77"/>
                    <a:cs typeface="Segoe UI Light" panose="020B0502040204020203" pitchFamily="34" charset="0"/>
                  </a:rPr>
                  <a:t>do</a:t>
                </a:r>
                <a:r>
                  <a:rPr lang="id-ID" sz="1400" i="1" dirty="0">
                    <a:solidFill>
                      <a:schemeClr val="bg1"/>
                    </a:solidFill>
                    <a:latin typeface="Akrobat" pitchFamily="2" charset="77"/>
                    <a:cs typeface="Segoe UI Light" panose="020B0502040204020203" pitchFamily="34" charset="0"/>
                  </a:rPr>
                  <a:t> </a:t>
                </a:r>
                <a:r>
                  <a:rPr lang="id-ID" sz="1400" i="1" dirty="0" err="1">
                    <a:solidFill>
                      <a:schemeClr val="bg1"/>
                    </a:solidFill>
                    <a:latin typeface="Akrobat" pitchFamily="2" charset="77"/>
                    <a:cs typeface="Segoe UI Light" panose="020B0502040204020203" pitchFamily="34" charset="0"/>
                  </a:rPr>
                  <a:t>great</a:t>
                </a:r>
                <a:r>
                  <a:rPr lang="id-ID" sz="1400" i="1" dirty="0">
                    <a:solidFill>
                      <a:schemeClr val="bg1"/>
                    </a:solidFill>
                    <a:latin typeface="Akrobat" pitchFamily="2" charset="77"/>
                    <a:cs typeface="Segoe UI Light" panose="020B0502040204020203" pitchFamily="34" charset="0"/>
                  </a:rPr>
                  <a:t> </a:t>
                </a:r>
                <a:r>
                  <a:rPr lang="id-ID" sz="1400" i="1" dirty="0" err="1">
                    <a:solidFill>
                      <a:schemeClr val="bg1"/>
                    </a:solidFill>
                    <a:latin typeface="Akrobat" pitchFamily="2" charset="77"/>
                    <a:cs typeface="Segoe UI Light" panose="020B0502040204020203" pitchFamily="34" charset="0"/>
                  </a:rPr>
                  <a:t>work</a:t>
                </a:r>
                <a:r>
                  <a:rPr lang="id-ID" sz="1400" i="1" dirty="0">
                    <a:solidFill>
                      <a:schemeClr val="bg1"/>
                    </a:solidFill>
                    <a:latin typeface="Akrobat" pitchFamily="2" charset="77"/>
                    <a:cs typeface="Segoe UI Light" panose="020B0502040204020203" pitchFamily="34" charset="0"/>
                  </a:rPr>
                  <a:t> </a:t>
                </a:r>
                <a:r>
                  <a:rPr lang="id-ID" sz="1400" i="1" dirty="0" err="1">
                    <a:solidFill>
                      <a:schemeClr val="bg1"/>
                    </a:solidFill>
                    <a:latin typeface="Akrobat" pitchFamily="2" charset="77"/>
                    <a:cs typeface="Segoe UI Light" panose="020B0502040204020203" pitchFamily="34" charset="0"/>
                  </a:rPr>
                  <a:t>is</a:t>
                </a:r>
                <a:r>
                  <a:rPr lang="id-ID" sz="1400" i="1" dirty="0">
                    <a:solidFill>
                      <a:schemeClr val="bg1"/>
                    </a:solidFill>
                    <a:latin typeface="Akrobat" pitchFamily="2" charset="77"/>
                    <a:cs typeface="Segoe UI Light" panose="020B0502040204020203" pitchFamily="34" charset="0"/>
                  </a:rPr>
                  <a:t> </a:t>
                </a:r>
                <a:r>
                  <a:rPr lang="id-ID" sz="1400" i="1" dirty="0" err="1">
                    <a:solidFill>
                      <a:schemeClr val="bg1"/>
                    </a:solidFill>
                    <a:latin typeface="Akrobat" pitchFamily="2" charset="77"/>
                    <a:cs typeface="Segoe UI Light" panose="020B0502040204020203" pitchFamily="34" charset="0"/>
                  </a:rPr>
                  <a:t>love</a:t>
                </a:r>
                <a:r>
                  <a:rPr lang="id-ID" sz="1400" i="1" dirty="0">
                    <a:solidFill>
                      <a:schemeClr val="bg1"/>
                    </a:solidFill>
                    <a:latin typeface="Akrobat" pitchFamily="2" charset="77"/>
                    <a:cs typeface="Segoe UI Light" panose="020B0502040204020203" pitchFamily="34" charset="0"/>
                  </a:rPr>
                  <a:t> </a:t>
                </a:r>
                <a:r>
                  <a:rPr lang="id-ID" sz="1400" i="1" dirty="0" err="1">
                    <a:solidFill>
                      <a:schemeClr val="bg1"/>
                    </a:solidFill>
                    <a:latin typeface="Akrobat" pitchFamily="2" charset="77"/>
                    <a:cs typeface="Segoe UI Light" panose="020B0502040204020203" pitchFamily="34" charset="0"/>
                  </a:rPr>
                  <a:t>what</a:t>
                </a:r>
                <a:r>
                  <a:rPr lang="id-ID" sz="1400" i="1" dirty="0">
                    <a:solidFill>
                      <a:schemeClr val="bg1"/>
                    </a:solidFill>
                    <a:latin typeface="Akrobat" pitchFamily="2" charset="77"/>
                    <a:cs typeface="Segoe UI Light" panose="020B0502040204020203" pitchFamily="34" charset="0"/>
                  </a:rPr>
                  <a:t> </a:t>
                </a:r>
                <a:r>
                  <a:rPr lang="id-ID" sz="1400" i="1" dirty="0" err="1">
                    <a:solidFill>
                      <a:schemeClr val="bg1"/>
                    </a:solidFill>
                    <a:latin typeface="Akrobat" pitchFamily="2" charset="77"/>
                    <a:cs typeface="Segoe UI Light" panose="020B0502040204020203" pitchFamily="34" charset="0"/>
                  </a:rPr>
                  <a:t>you</a:t>
                </a:r>
                <a:r>
                  <a:rPr lang="id-ID" sz="1400" i="1" dirty="0">
                    <a:solidFill>
                      <a:schemeClr val="bg1"/>
                    </a:solidFill>
                    <a:latin typeface="Akrobat" pitchFamily="2" charset="77"/>
                    <a:cs typeface="Segoe UI Light" panose="020B0502040204020203" pitchFamily="34" charset="0"/>
                  </a:rPr>
                  <a:t> </a:t>
                </a:r>
                <a:r>
                  <a:rPr lang="id-ID" sz="1400" i="1" dirty="0" err="1">
                    <a:solidFill>
                      <a:schemeClr val="bg1"/>
                    </a:solidFill>
                    <a:latin typeface="Akrobat" pitchFamily="2" charset="77"/>
                    <a:cs typeface="Segoe UI Light" panose="020B0502040204020203" pitchFamily="34" charset="0"/>
                  </a:rPr>
                  <a:t>do.</a:t>
                </a:r>
                <a:r>
                  <a:rPr lang="id-ID" sz="1400" i="1" dirty="0">
                    <a:solidFill>
                      <a:schemeClr val="bg1"/>
                    </a:solidFill>
                    <a:latin typeface="Akrobat" pitchFamily="2" charset="77"/>
                    <a:cs typeface="Segoe UI Light" panose="020B0502040204020203" pitchFamily="34" charset="0"/>
                  </a:rPr>
                  <a:t>’’</a:t>
                </a:r>
              </a:p>
            </p:txBody>
          </p:sp>
          <p:sp>
            <p:nvSpPr>
              <p:cNvPr id="42" name="TextBox 41">
                <a:extLst>
                  <a:ext uri="{FF2B5EF4-FFF2-40B4-BE49-F238E27FC236}">
                    <a16:creationId xmlns:a16="http://schemas.microsoft.com/office/drawing/2014/main" id="{EFB69A70-08AA-4F3B-8850-B3B60F0E82FD}"/>
                  </a:ext>
                </a:extLst>
              </p:cNvPr>
              <p:cNvSpPr txBox="1"/>
              <p:nvPr/>
            </p:nvSpPr>
            <p:spPr>
              <a:xfrm>
                <a:off x="3168584" y="4527673"/>
                <a:ext cx="2921853" cy="400110"/>
              </a:xfrm>
              <a:prstGeom prst="rect">
                <a:avLst/>
              </a:prstGeom>
              <a:grpFill/>
            </p:spPr>
            <p:txBody>
              <a:bodyPr wrap="square" rtlCol="0" anchor="t">
                <a:spAutoFit/>
              </a:bodyPr>
              <a:lstStyle/>
              <a:p>
                <a:r>
                  <a:rPr lang="en-US" sz="2000" b="1" i="1" dirty="0">
                    <a:solidFill>
                      <a:schemeClr val="bg1"/>
                    </a:solidFill>
                    <a:latin typeface="Akrobat" pitchFamily="2" charset="77"/>
                  </a:rPr>
                  <a:t>Steve Jobs</a:t>
                </a:r>
              </a:p>
            </p:txBody>
          </p:sp>
        </p:grpSp>
      </p:grpSp>
      <p:pic>
        <p:nvPicPr>
          <p:cNvPr id="5" name="Picture 4">
            <a:extLst>
              <a:ext uri="{FF2B5EF4-FFF2-40B4-BE49-F238E27FC236}">
                <a16:creationId xmlns:a16="http://schemas.microsoft.com/office/drawing/2014/main" id="{ECA4915E-F67F-D341-961A-3E733671F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2457" y="4790647"/>
            <a:ext cx="793364" cy="793364"/>
          </a:xfrm>
          <a:prstGeom prst="rect">
            <a:avLst/>
          </a:prstGeom>
        </p:spPr>
      </p:pic>
    </p:spTree>
    <p:extLst>
      <p:ext uri="{BB962C8B-B14F-4D97-AF65-F5344CB8AC3E}">
        <p14:creationId xmlns:p14="http://schemas.microsoft.com/office/powerpoint/2010/main" val="3977576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746A1A43-1702-1242-9F02-2F1DEB201D35}"/>
              </a:ext>
            </a:extLst>
          </p:cNvPr>
          <p:cNvSpPr txBox="1"/>
          <p:nvPr/>
        </p:nvSpPr>
        <p:spPr>
          <a:xfrm>
            <a:off x="0" y="584416"/>
            <a:ext cx="12191999" cy="1600438"/>
          </a:xfrm>
          <a:prstGeom prst="rect">
            <a:avLst/>
          </a:prstGeom>
          <a:noFill/>
        </p:spPr>
        <p:txBody>
          <a:bodyPr wrap="square" rtlCol="0">
            <a:spAutoFit/>
          </a:bodyPr>
          <a:lstStyle/>
          <a:p>
            <a:pPr algn="ctr"/>
            <a:endParaRPr lang="en-US" sz="3600" b="1" cap="all" dirty="0">
              <a:solidFill>
                <a:schemeClr val="bg2">
                  <a:lumMod val="90000"/>
                </a:schemeClr>
              </a:solidFill>
              <a:latin typeface="Akrobat" pitchFamily="2" charset="77"/>
            </a:endParaRPr>
          </a:p>
          <a:p>
            <a:pPr algn="ctr"/>
            <a:r>
              <a:rPr lang="ru" sz="3600" b="1" cap="all" dirty="0">
                <a:solidFill>
                  <a:schemeClr val="bg2">
                    <a:lumMod val="90000"/>
                  </a:schemeClr>
                </a:solidFill>
                <a:latin typeface="Akrobat" pitchFamily="2" charset="77"/>
              </a:rPr>
              <a:t>,,</a:t>
            </a:r>
            <a:r>
              <a:rPr lang="mk-MK" sz="3600" b="1" cap="all" dirty="0">
                <a:solidFill>
                  <a:schemeClr val="bg1">
                    <a:lumMod val="75000"/>
                  </a:schemeClr>
                </a:solidFill>
                <a:latin typeface="Akrobat" pitchFamily="2" charset="77"/>
              </a:rPr>
              <a:t>Најдобрите принципи во </a:t>
            </a:r>
            <a:r>
              <a:rPr lang="en-US" sz="3600" b="1" cap="all" dirty="0">
                <a:solidFill>
                  <a:srgbClr val="073649"/>
                </a:solidFill>
                <a:latin typeface="Akrobat" pitchFamily="2" charset="77"/>
                <a:ea typeface="Liberation Sans" panose="020B0604020202020204" pitchFamily="34" charset="0"/>
                <a:cs typeface="Liberation Sans" panose="020B0604020202020204" pitchFamily="34" charset="0"/>
              </a:rPr>
              <a:t>UI/UX </a:t>
            </a:r>
            <a:r>
              <a:rPr lang="ru" sz="3600" b="1" cap="all" dirty="0">
                <a:solidFill>
                  <a:srgbClr val="CEB47F"/>
                </a:solidFill>
                <a:latin typeface="Akrobat" pitchFamily="2" charset="77"/>
              </a:rPr>
              <a:t>Веб Дизајн’’</a:t>
            </a:r>
            <a:endParaRPr lang="en-US" sz="3600" b="1" cap="all" dirty="0">
              <a:solidFill>
                <a:srgbClr val="073649"/>
              </a:solidFill>
              <a:latin typeface="Akrobat" pitchFamily="2" charset="77"/>
              <a:ea typeface="Liberation Sans" panose="020B0604020202020204" pitchFamily="34" charset="0"/>
              <a:cs typeface="Liberation Sans" panose="020B0604020202020204" pitchFamily="34" charset="0"/>
            </a:endParaRPr>
          </a:p>
          <a:p>
            <a:pPr algn="ctr"/>
            <a:r>
              <a:rPr lang="en-US" sz="2600" b="1" cap="all" dirty="0">
                <a:solidFill>
                  <a:srgbClr val="073649"/>
                </a:solidFill>
                <a:latin typeface="Akrobat" pitchFamily="2" charset="77"/>
                <a:ea typeface="Liberation Sans" panose="020B0604020202020204" pitchFamily="34" charset="0"/>
                <a:cs typeface="Liberation Sans" panose="020B0604020202020204" pitchFamily="34" charset="0"/>
              </a:rPr>
              <a:t>(</a:t>
            </a:r>
            <a:r>
              <a:rPr lang="mk-MK" sz="2600" b="1" cap="all" dirty="0">
                <a:solidFill>
                  <a:srgbClr val="073649"/>
                </a:solidFill>
                <a:latin typeface="Akrobat" pitchFamily="2" charset="77"/>
                <a:ea typeface="Liberation Sans" panose="020B0604020202020204" pitchFamily="34" charset="0"/>
                <a:cs typeface="Liberation Sans" panose="020B0604020202020204" pitchFamily="34" charset="0"/>
              </a:rPr>
              <a:t>Кориснички интерфејс</a:t>
            </a:r>
            <a:r>
              <a:rPr lang="en-US" sz="2600" b="1" cap="all" dirty="0">
                <a:solidFill>
                  <a:srgbClr val="073649"/>
                </a:solidFill>
                <a:latin typeface="Akrobat" pitchFamily="2" charset="77"/>
                <a:ea typeface="Liberation Sans" panose="020B0604020202020204" pitchFamily="34" charset="0"/>
                <a:cs typeface="Liberation Sans" panose="020B0604020202020204" pitchFamily="34" charset="0"/>
              </a:rPr>
              <a:t> </a:t>
            </a:r>
            <a:r>
              <a:rPr lang="mk-MK" sz="2600" b="1" cap="all" dirty="0">
                <a:solidFill>
                  <a:srgbClr val="073649"/>
                </a:solidFill>
                <a:latin typeface="Akrobat" pitchFamily="2" charset="77"/>
                <a:ea typeface="Liberation Sans" panose="020B0604020202020204" pitchFamily="34" charset="0"/>
                <a:cs typeface="Liberation Sans" panose="020B0604020202020204" pitchFamily="34" charset="0"/>
              </a:rPr>
              <a:t>и корисничко искуство</a:t>
            </a:r>
            <a:r>
              <a:rPr lang="en-US" sz="2600" b="1" cap="all" dirty="0">
                <a:solidFill>
                  <a:srgbClr val="073649"/>
                </a:solidFill>
                <a:latin typeface="Akrobat" pitchFamily="2" charset="77"/>
                <a:ea typeface="Liberation Sans" panose="020B0604020202020204" pitchFamily="34" charset="0"/>
                <a:cs typeface="Liberation Sans" panose="020B0604020202020204" pitchFamily="34" charset="0"/>
              </a:rPr>
              <a:t>)</a:t>
            </a:r>
            <a:endParaRPr lang="mk-MK" sz="2600" b="1" cap="all" dirty="0">
              <a:solidFill>
                <a:srgbClr val="073649"/>
              </a:solidFill>
              <a:latin typeface="Akrobat" pitchFamily="2" charset="77"/>
              <a:ea typeface="Liberation Sans" panose="020B0604020202020204" pitchFamily="34" charset="0"/>
              <a:cs typeface="Liberation Sans" panose="020B0604020202020204" pitchFamily="34" charset="0"/>
            </a:endParaRPr>
          </a:p>
        </p:txBody>
      </p:sp>
      <p:grpSp>
        <p:nvGrpSpPr>
          <p:cNvPr id="5" name="Group 4">
            <a:extLst>
              <a:ext uri="{FF2B5EF4-FFF2-40B4-BE49-F238E27FC236}">
                <a16:creationId xmlns:a16="http://schemas.microsoft.com/office/drawing/2014/main" id="{E8AD9A7B-9D6F-EF45-B052-B96170CE9EE0}"/>
              </a:ext>
            </a:extLst>
          </p:cNvPr>
          <p:cNvGrpSpPr/>
          <p:nvPr/>
        </p:nvGrpSpPr>
        <p:grpSpPr>
          <a:xfrm>
            <a:off x="688536" y="2621746"/>
            <a:ext cx="2238690" cy="2726875"/>
            <a:chOff x="35292" y="4240734"/>
            <a:chExt cx="2549453" cy="3003287"/>
          </a:xfrm>
        </p:grpSpPr>
        <p:sp>
          <p:nvSpPr>
            <p:cNvPr id="55" name="Rectangle 54">
              <a:extLst>
                <a:ext uri="{FF2B5EF4-FFF2-40B4-BE49-F238E27FC236}">
                  <a16:creationId xmlns:a16="http://schemas.microsoft.com/office/drawing/2014/main" id="{1EA1DF12-8771-44B5-A5FB-56BDEE8DEF0B}"/>
                </a:ext>
              </a:extLst>
            </p:cNvPr>
            <p:cNvSpPr/>
            <p:nvPr/>
          </p:nvSpPr>
          <p:spPr>
            <a:xfrm>
              <a:off x="35292" y="5049230"/>
              <a:ext cx="2549453" cy="2194791"/>
            </a:xfrm>
            <a:prstGeom prst="rect">
              <a:avLst/>
            </a:prstGeom>
          </p:spPr>
          <p:txBody>
            <a:bodyPr wrap="square">
              <a:spAutoFit/>
            </a:bodyPr>
            <a:lstStyle/>
            <a:p>
              <a:pPr algn="ctr">
                <a:lnSpc>
                  <a:spcPct val="120000"/>
                </a:lnSpc>
              </a:pPr>
              <a:r>
                <a:rPr lang="ru" sz="2600" b="1" cap="all" dirty="0">
                  <a:solidFill>
                    <a:schemeClr val="tx1">
                      <a:lumMod val="75000"/>
                      <a:lumOff val="25000"/>
                    </a:schemeClr>
                  </a:solidFill>
                  <a:latin typeface="Akrobat" pitchFamily="2" charset="77"/>
                  <a:cs typeface="Segoe UI" panose="020B0502040204020203" pitchFamily="34" charset="0"/>
                </a:rPr>
                <a:t>Разбирање на улогата</a:t>
              </a:r>
            </a:p>
            <a:p>
              <a:pPr algn="ctr">
                <a:lnSpc>
                  <a:spcPct val="120000"/>
                </a:lnSpc>
              </a:pPr>
              <a:r>
                <a:rPr lang="ru" sz="2600" b="1" cap="all" dirty="0">
                  <a:solidFill>
                    <a:schemeClr val="tx1">
                      <a:lumMod val="75000"/>
                      <a:lumOff val="25000"/>
                    </a:schemeClr>
                  </a:solidFill>
                  <a:latin typeface="Akrobat" pitchFamily="2" charset="77"/>
                  <a:cs typeface="Segoe UI" panose="020B0502040204020203" pitchFamily="34" charset="0"/>
                </a:rPr>
                <a:t>на UI/UX дизајн</a:t>
              </a:r>
              <a:endParaRPr lang="en-US" sz="2600" b="1" cap="all" dirty="0">
                <a:solidFill>
                  <a:schemeClr val="tx1">
                    <a:lumMod val="75000"/>
                    <a:lumOff val="25000"/>
                  </a:schemeClr>
                </a:solidFill>
                <a:latin typeface="Akrobat" pitchFamily="2" charset="77"/>
                <a:cs typeface="Segoe UI" panose="020B0502040204020203" pitchFamily="34" charset="0"/>
              </a:endParaRPr>
            </a:p>
          </p:txBody>
        </p:sp>
        <p:sp>
          <p:nvSpPr>
            <p:cNvPr id="42" name="Freeform: Shape 11">
              <a:extLst>
                <a:ext uri="{FF2B5EF4-FFF2-40B4-BE49-F238E27FC236}">
                  <a16:creationId xmlns:a16="http://schemas.microsoft.com/office/drawing/2014/main" id="{377DA945-5B71-754B-80A2-523C2EC3B479}"/>
                </a:ext>
              </a:extLst>
            </p:cNvPr>
            <p:cNvSpPr/>
            <p:nvPr/>
          </p:nvSpPr>
          <p:spPr>
            <a:xfrm>
              <a:off x="1008292" y="4240734"/>
              <a:ext cx="562179" cy="631870"/>
            </a:xfrm>
            <a:custGeom>
              <a:avLst/>
              <a:gdLst>
                <a:gd name="connsiteX0" fmla="*/ 1445618 w 2890837"/>
                <a:gd name="connsiteY0" fmla="*/ 0 h 3249205"/>
                <a:gd name="connsiteX1" fmla="*/ 1473092 w 2890837"/>
                <a:gd name="connsiteY1" fmla="*/ 1417 h 3249205"/>
                <a:gd name="connsiteX2" fmla="*/ 1501364 w 2890837"/>
                <a:gd name="connsiteY2" fmla="*/ 5872 h 3249205"/>
                <a:gd name="connsiteX3" fmla="*/ 1530431 w 2890837"/>
                <a:gd name="connsiteY3" fmla="*/ 12958 h 3249205"/>
                <a:gd name="connsiteX4" fmla="*/ 1560494 w 2890837"/>
                <a:gd name="connsiteY4" fmla="*/ 23081 h 3249205"/>
                <a:gd name="connsiteX5" fmla="*/ 1592350 w 2890837"/>
                <a:gd name="connsiteY5" fmla="*/ 36242 h 3249205"/>
                <a:gd name="connsiteX6" fmla="*/ 1626195 w 2890837"/>
                <a:gd name="connsiteY6" fmla="*/ 52034 h 3249205"/>
                <a:gd name="connsiteX7" fmla="*/ 1662430 w 2890837"/>
                <a:gd name="connsiteY7" fmla="*/ 70864 h 3249205"/>
                <a:gd name="connsiteX8" fmla="*/ 1701453 w 2890837"/>
                <a:gd name="connsiteY8" fmla="*/ 92325 h 3249205"/>
                <a:gd name="connsiteX9" fmla="*/ 1743660 w 2890837"/>
                <a:gd name="connsiteY9" fmla="*/ 117027 h 3249205"/>
                <a:gd name="connsiteX10" fmla="*/ 1789651 w 2890837"/>
                <a:gd name="connsiteY10" fmla="*/ 144360 h 3249205"/>
                <a:gd name="connsiteX11" fmla="*/ 1839624 w 2890837"/>
                <a:gd name="connsiteY11" fmla="*/ 174932 h 3249205"/>
                <a:gd name="connsiteX12" fmla="*/ 1894175 w 2890837"/>
                <a:gd name="connsiteY12" fmla="*/ 207935 h 3249205"/>
                <a:gd name="connsiteX13" fmla="*/ 1953505 w 2890837"/>
                <a:gd name="connsiteY13" fmla="*/ 244176 h 3249205"/>
                <a:gd name="connsiteX14" fmla="*/ 2018011 w 2890837"/>
                <a:gd name="connsiteY14" fmla="*/ 283050 h 3249205"/>
                <a:gd name="connsiteX15" fmla="*/ 2088291 w 2890837"/>
                <a:gd name="connsiteY15" fmla="*/ 325164 h 3249205"/>
                <a:gd name="connsiteX16" fmla="*/ 2164743 w 2890837"/>
                <a:gd name="connsiteY16" fmla="*/ 369706 h 3249205"/>
                <a:gd name="connsiteX17" fmla="*/ 2241195 w 2890837"/>
                <a:gd name="connsiteY17" fmla="*/ 414047 h 3249205"/>
                <a:gd name="connsiteX18" fmla="*/ 2312470 w 2890837"/>
                <a:gd name="connsiteY18" fmla="*/ 454338 h 3249205"/>
                <a:gd name="connsiteX19" fmla="*/ 2378171 w 2890837"/>
                <a:gd name="connsiteY19" fmla="*/ 491187 h 3249205"/>
                <a:gd name="connsiteX20" fmla="*/ 2439094 w 2890837"/>
                <a:gd name="connsiteY20" fmla="*/ 524999 h 3249205"/>
                <a:gd name="connsiteX21" fmla="*/ 2494641 w 2890837"/>
                <a:gd name="connsiteY21" fmla="*/ 555775 h 3249205"/>
                <a:gd name="connsiteX22" fmla="*/ 2545808 w 2890837"/>
                <a:gd name="connsiteY22" fmla="*/ 584323 h 3249205"/>
                <a:gd name="connsiteX23" fmla="*/ 2592396 w 2890837"/>
                <a:gd name="connsiteY23" fmla="*/ 610643 h 3249205"/>
                <a:gd name="connsiteX24" fmla="*/ 2634604 w 2890837"/>
                <a:gd name="connsiteY24" fmla="*/ 635142 h 3249205"/>
                <a:gd name="connsiteX25" fmla="*/ 2672830 w 2890837"/>
                <a:gd name="connsiteY25" fmla="*/ 658628 h 3249205"/>
                <a:gd name="connsiteX26" fmla="*/ 2707273 w 2890837"/>
                <a:gd name="connsiteY26" fmla="*/ 680697 h 3249205"/>
                <a:gd name="connsiteX27" fmla="*/ 2737535 w 2890837"/>
                <a:gd name="connsiteY27" fmla="*/ 702159 h 3249205"/>
                <a:gd name="connsiteX28" fmla="*/ 2764811 w 2890837"/>
                <a:gd name="connsiteY28" fmla="*/ 723620 h 3249205"/>
                <a:gd name="connsiteX29" fmla="*/ 2788702 w 2890837"/>
                <a:gd name="connsiteY29" fmla="*/ 744677 h 3249205"/>
                <a:gd name="connsiteX30" fmla="*/ 2809209 w 2890837"/>
                <a:gd name="connsiteY30" fmla="*/ 766341 h 3249205"/>
                <a:gd name="connsiteX31" fmla="*/ 2827127 w 2890837"/>
                <a:gd name="connsiteY31" fmla="*/ 788815 h 3249205"/>
                <a:gd name="connsiteX32" fmla="*/ 2842258 w 2890837"/>
                <a:gd name="connsiteY32" fmla="*/ 812301 h 3249205"/>
                <a:gd name="connsiteX33" fmla="*/ 2854801 w 2890837"/>
                <a:gd name="connsiteY33" fmla="*/ 837205 h 3249205"/>
                <a:gd name="connsiteX34" fmla="*/ 2865154 w 2890837"/>
                <a:gd name="connsiteY34" fmla="*/ 863931 h 3249205"/>
                <a:gd name="connsiteX35" fmla="*/ 2873516 w 2890837"/>
                <a:gd name="connsiteY35" fmla="*/ 892884 h 3249205"/>
                <a:gd name="connsiteX36" fmla="*/ 2879688 w 2890837"/>
                <a:gd name="connsiteY36" fmla="*/ 924266 h 3249205"/>
                <a:gd name="connsiteX37" fmla="*/ 2884665 w 2890837"/>
                <a:gd name="connsiteY37" fmla="*/ 958483 h 3249205"/>
                <a:gd name="connsiteX38" fmla="*/ 2887850 w 2890837"/>
                <a:gd name="connsiteY38" fmla="*/ 995940 h 3249205"/>
                <a:gd name="connsiteX39" fmla="*/ 2889842 w 2890837"/>
                <a:gd name="connsiteY39" fmla="*/ 1036838 h 3249205"/>
                <a:gd name="connsiteX40" fmla="*/ 2890638 w 2890837"/>
                <a:gd name="connsiteY40" fmla="*/ 1081786 h 3249205"/>
                <a:gd name="connsiteX41" fmla="*/ 2890837 w 2890837"/>
                <a:gd name="connsiteY41" fmla="*/ 1131188 h 3249205"/>
                <a:gd name="connsiteX42" fmla="*/ 2890240 w 2890837"/>
                <a:gd name="connsiteY42" fmla="*/ 1185045 h 3249205"/>
                <a:gd name="connsiteX43" fmla="*/ 2889045 w 2890837"/>
                <a:gd name="connsiteY43" fmla="*/ 1243558 h 3249205"/>
                <a:gd name="connsiteX44" fmla="*/ 2887850 w 2890837"/>
                <a:gd name="connsiteY44" fmla="*/ 1307740 h 3249205"/>
                <a:gd name="connsiteX45" fmla="*/ 2886457 w 2890837"/>
                <a:gd name="connsiteY45" fmla="*/ 1377592 h 3249205"/>
                <a:gd name="connsiteX46" fmla="*/ 2885262 w 2890837"/>
                <a:gd name="connsiteY46" fmla="*/ 1453315 h 3249205"/>
                <a:gd name="connsiteX47" fmla="*/ 2884267 w 2890837"/>
                <a:gd name="connsiteY47" fmla="*/ 1535719 h 3249205"/>
                <a:gd name="connsiteX48" fmla="*/ 2883869 w 2890837"/>
                <a:gd name="connsiteY48" fmla="*/ 1624603 h 3249205"/>
                <a:gd name="connsiteX49" fmla="*/ 2884267 w 2890837"/>
                <a:gd name="connsiteY49" fmla="*/ 1713486 h 3249205"/>
                <a:gd name="connsiteX50" fmla="*/ 2885262 w 2890837"/>
                <a:gd name="connsiteY50" fmla="*/ 1795891 h 3249205"/>
                <a:gd name="connsiteX51" fmla="*/ 2886457 w 2890837"/>
                <a:gd name="connsiteY51" fmla="*/ 1871614 h 3249205"/>
                <a:gd name="connsiteX52" fmla="*/ 2887850 w 2890837"/>
                <a:gd name="connsiteY52" fmla="*/ 1941465 h 3249205"/>
                <a:gd name="connsiteX53" fmla="*/ 2889045 w 2890837"/>
                <a:gd name="connsiteY53" fmla="*/ 2005647 h 3249205"/>
                <a:gd name="connsiteX54" fmla="*/ 2890240 w 2890837"/>
                <a:gd name="connsiteY54" fmla="*/ 2064161 h 3249205"/>
                <a:gd name="connsiteX55" fmla="*/ 2890837 w 2890837"/>
                <a:gd name="connsiteY55" fmla="*/ 2118017 h 3249205"/>
                <a:gd name="connsiteX56" fmla="*/ 2890638 w 2890837"/>
                <a:gd name="connsiteY56" fmla="*/ 2167419 h 3249205"/>
                <a:gd name="connsiteX57" fmla="*/ 2889842 w 2890837"/>
                <a:gd name="connsiteY57" fmla="*/ 2212367 h 3249205"/>
                <a:gd name="connsiteX58" fmla="*/ 2887850 w 2890837"/>
                <a:gd name="connsiteY58" fmla="*/ 2253265 h 3249205"/>
                <a:gd name="connsiteX59" fmla="*/ 2884665 w 2890837"/>
                <a:gd name="connsiteY59" fmla="*/ 2290722 h 3249205"/>
                <a:gd name="connsiteX60" fmla="*/ 2879887 w 2890837"/>
                <a:gd name="connsiteY60" fmla="*/ 2324939 h 3249205"/>
                <a:gd name="connsiteX61" fmla="*/ 2873516 w 2890837"/>
                <a:gd name="connsiteY61" fmla="*/ 2356322 h 3249205"/>
                <a:gd name="connsiteX62" fmla="*/ 2865154 w 2890837"/>
                <a:gd name="connsiteY62" fmla="*/ 2385275 h 3249205"/>
                <a:gd name="connsiteX63" fmla="*/ 2854801 w 2890837"/>
                <a:gd name="connsiteY63" fmla="*/ 2412000 h 3249205"/>
                <a:gd name="connsiteX64" fmla="*/ 2842258 w 2890837"/>
                <a:gd name="connsiteY64" fmla="*/ 2436904 h 3249205"/>
                <a:gd name="connsiteX65" fmla="*/ 2827127 w 2890837"/>
                <a:gd name="connsiteY65" fmla="*/ 2460390 h 3249205"/>
                <a:gd name="connsiteX66" fmla="*/ 2809209 w 2890837"/>
                <a:gd name="connsiteY66" fmla="*/ 2482864 h 3249205"/>
                <a:gd name="connsiteX67" fmla="*/ 2788702 w 2890837"/>
                <a:gd name="connsiteY67" fmla="*/ 2504528 h 3249205"/>
                <a:gd name="connsiteX68" fmla="*/ 2764811 w 2890837"/>
                <a:gd name="connsiteY68" fmla="*/ 2525585 h 3249205"/>
                <a:gd name="connsiteX69" fmla="*/ 2737734 w 2890837"/>
                <a:gd name="connsiteY69" fmla="*/ 2547046 h 3249205"/>
                <a:gd name="connsiteX70" fmla="*/ 2707273 w 2890837"/>
                <a:gd name="connsiteY70" fmla="*/ 2568508 h 3249205"/>
                <a:gd name="connsiteX71" fmla="*/ 2672830 w 2890837"/>
                <a:gd name="connsiteY71" fmla="*/ 2590779 h 3249205"/>
                <a:gd name="connsiteX72" fmla="*/ 2634803 w 2890837"/>
                <a:gd name="connsiteY72" fmla="*/ 2614063 h 3249205"/>
                <a:gd name="connsiteX73" fmla="*/ 2592396 w 2890837"/>
                <a:gd name="connsiteY73" fmla="*/ 2638562 h 3249205"/>
                <a:gd name="connsiteX74" fmla="*/ 2545808 w 2890837"/>
                <a:gd name="connsiteY74" fmla="*/ 2664883 h 3249205"/>
                <a:gd name="connsiteX75" fmla="*/ 2494641 w 2890837"/>
                <a:gd name="connsiteY75" fmla="*/ 2693431 h 3249205"/>
                <a:gd name="connsiteX76" fmla="*/ 2439094 w 2890837"/>
                <a:gd name="connsiteY76" fmla="*/ 2724408 h 3249205"/>
                <a:gd name="connsiteX77" fmla="*/ 2378171 w 2890837"/>
                <a:gd name="connsiteY77" fmla="*/ 2758220 h 3249205"/>
                <a:gd name="connsiteX78" fmla="*/ 2312470 w 2890837"/>
                <a:gd name="connsiteY78" fmla="*/ 2794867 h 3249205"/>
                <a:gd name="connsiteX79" fmla="*/ 2241195 w 2890837"/>
                <a:gd name="connsiteY79" fmla="*/ 2835158 h 3249205"/>
                <a:gd name="connsiteX80" fmla="*/ 2164743 w 2890837"/>
                <a:gd name="connsiteY80" fmla="*/ 2879499 h 3249205"/>
                <a:gd name="connsiteX81" fmla="*/ 2088291 w 2890837"/>
                <a:gd name="connsiteY81" fmla="*/ 2924042 h 3249205"/>
                <a:gd name="connsiteX82" fmla="*/ 2018011 w 2890837"/>
                <a:gd name="connsiteY82" fmla="*/ 2966155 h 3249205"/>
                <a:gd name="connsiteX83" fmla="*/ 1953505 w 2890837"/>
                <a:gd name="connsiteY83" fmla="*/ 3005029 h 3249205"/>
                <a:gd name="connsiteX84" fmla="*/ 1894175 w 2890837"/>
                <a:gd name="connsiteY84" fmla="*/ 3041271 h 3249205"/>
                <a:gd name="connsiteX85" fmla="*/ 1839624 w 2890837"/>
                <a:gd name="connsiteY85" fmla="*/ 3074273 h 3249205"/>
                <a:gd name="connsiteX86" fmla="*/ 1789651 w 2890837"/>
                <a:gd name="connsiteY86" fmla="*/ 3104846 h 3249205"/>
                <a:gd name="connsiteX87" fmla="*/ 1743660 w 2890837"/>
                <a:gd name="connsiteY87" fmla="*/ 3132179 h 3249205"/>
                <a:gd name="connsiteX88" fmla="*/ 1701453 w 2890837"/>
                <a:gd name="connsiteY88" fmla="*/ 3156880 h 3249205"/>
                <a:gd name="connsiteX89" fmla="*/ 1662430 w 2890837"/>
                <a:gd name="connsiteY89" fmla="*/ 3178341 h 3249205"/>
                <a:gd name="connsiteX90" fmla="*/ 1626195 w 2890837"/>
                <a:gd name="connsiteY90" fmla="*/ 3197171 h 3249205"/>
                <a:gd name="connsiteX91" fmla="*/ 1592350 w 2890837"/>
                <a:gd name="connsiteY91" fmla="*/ 3212963 h 3249205"/>
                <a:gd name="connsiteX92" fmla="*/ 1560494 w 2890837"/>
                <a:gd name="connsiteY92" fmla="*/ 3226124 h 3249205"/>
                <a:gd name="connsiteX93" fmla="*/ 1530431 w 2890837"/>
                <a:gd name="connsiteY93" fmla="*/ 3236247 h 3249205"/>
                <a:gd name="connsiteX94" fmla="*/ 1501364 w 2890837"/>
                <a:gd name="connsiteY94" fmla="*/ 3243334 h 3249205"/>
                <a:gd name="connsiteX95" fmla="*/ 1473092 w 2890837"/>
                <a:gd name="connsiteY95" fmla="*/ 3247788 h 3249205"/>
                <a:gd name="connsiteX96" fmla="*/ 1445618 w 2890837"/>
                <a:gd name="connsiteY96" fmla="*/ 3249205 h 3249205"/>
                <a:gd name="connsiteX97" fmla="*/ 1417744 w 2890837"/>
                <a:gd name="connsiteY97" fmla="*/ 3247788 h 3249205"/>
                <a:gd name="connsiteX98" fmla="*/ 1389473 w 2890837"/>
                <a:gd name="connsiteY98" fmla="*/ 3243334 h 3249205"/>
                <a:gd name="connsiteX99" fmla="*/ 1360406 w 2890837"/>
                <a:gd name="connsiteY99" fmla="*/ 3236247 h 3249205"/>
                <a:gd name="connsiteX100" fmla="*/ 1330342 w 2890837"/>
                <a:gd name="connsiteY100" fmla="*/ 3226124 h 3249205"/>
                <a:gd name="connsiteX101" fmla="*/ 1298488 w 2890837"/>
                <a:gd name="connsiteY101" fmla="*/ 3212963 h 3249205"/>
                <a:gd name="connsiteX102" fmla="*/ 1264642 w 2890837"/>
                <a:gd name="connsiteY102" fmla="*/ 3197171 h 3249205"/>
                <a:gd name="connsiteX103" fmla="*/ 1228407 w 2890837"/>
                <a:gd name="connsiteY103" fmla="*/ 3178341 h 3249205"/>
                <a:gd name="connsiteX104" fmla="*/ 1189384 w 2890837"/>
                <a:gd name="connsiteY104" fmla="*/ 3156880 h 3249205"/>
                <a:gd name="connsiteX105" fmla="*/ 1147176 w 2890837"/>
                <a:gd name="connsiteY105" fmla="*/ 3132179 h 3249205"/>
                <a:gd name="connsiteX106" fmla="*/ 1101186 w 2890837"/>
                <a:gd name="connsiteY106" fmla="*/ 3104846 h 3249205"/>
                <a:gd name="connsiteX107" fmla="*/ 1051214 w 2890837"/>
                <a:gd name="connsiteY107" fmla="*/ 3074273 h 3249205"/>
                <a:gd name="connsiteX108" fmla="*/ 996662 w 2890837"/>
                <a:gd name="connsiteY108" fmla="*/ 3041271 h 3249205"/>
                <a:gd name="connsiteX109" fmla="*/ 937332 w 2890837"/>
                <a:gd name="connsiteY109" fmla="*/ 3005029 h 3249205"/>
                <a:gd name="connsiteX110" fmla="*/ 872826 w 2890837"/>
                <a:gd name="connsiteY110" fmla="*/ 2966155 h 3249205"/>
                <a:gd name="connsiteX111" fmla="*/ 802546 w 2890837"/>
                <a:gd name="connsiteY111" fmla="*/ 2924042 h 3249205"/>
                <a:gd name="connsiteX112" fmla="*/ 726094 w 2890837"/>
                <a:gd name="connsiteY112" fmla="*/ 2879499 h 3249205"/>
                <a:gd name="connsiteX113" fmla="*/ 649642 w 2890837"/>
                <a:gd name="connsiteY113" fmla="*/ 2835158 h 3249205"/>
                <a:gd name="connsiteX114" fmla="*/ 578366 w 2890837"/>
                <a:gd name="connsiteY114" fmla="*/ 2794867 h 3249205"/>
                <a:gd name="connsiteX115" fmla="*/ 512666 w 2890837"/>
                <a:gd name="connsiteY115" fmla="*/ 2758018 h 3249205"/>
                <a:gd name="connsiteX116" fmla="*/ 451743 w 2890837"/>
                <a:gd name="connsiteY116" fmla="*/ 2724206 h 3249205"/>
                <a:gd name="connsiteX117" fmla="*/ 396196 w 2890837"/>
                <a:gd name="connsiteY117" fmla="*/ 2693431 h 3249205"/>
                <a:gd name="connsiteX118" fmla="*/ 345029 w 2890837"/>
                <a:gd name="connsiteY118" fmla="*/ 2664883 h 3249205"/>
                <a:gd name="connsiteX119" fmla="*/ 298441 w 2890837"/>
                <a:gd name="connsiteY119" fmla="*/ 2638562 h 3249205"/>
                <a:gd name="connsiteX120" fmla="*/ 256233 w 2890837"/>
                <a:gd name="connsiteY120" fmla="*/ 2614063 h 3249205"/>
                <a:gd name="connsiteX121" fmla="*/ 218007 w 2890837"/>
                <a:gd name="connsiteY121" fmla="*/ 2590577 h 3249205"/>
                <a:gd name="connsiteX122" fmla="*/ 183564 w 2890837"/>
                <a:gd name="connsiteY122" fmla="*/ 2568508 h 3249205"/>
                <a:gd name="connsiteX123" fmla="*/ 153302 w 2890837"/>
                <a:gd name="connsiteY123" fmla="*/ 2547046 h 3249205"/>
                <a:gd name="connsiteX124" fmla="*/ 126026 w 2890837"/>
                <a:gd name="connsiteY124" fmla="*/ 2525585 h 3249205"/>
                <a:gd name="connsiteX125" fmla="*/ 102135 w 2890837"/>
                <a:gd name="connsiteY125" fmla="*/ 2504528 h 3249205"/>
                <a:gd name="connsiteX126" fmla="*/ 81628 w 2890837"/>
                <a:gd name="connsiteY126" fmla="*/ 2482864 h 3249205"/>
                <a:gd name="connsiteX127" fmla="*/ 63710 w 2890837"/>
                <a:gd name="connsiteY127" fmla="*/ 2460390 h 3249205"/>
                <a:gd name="connsiteX128" fmla="*/ 48579 w 2890837"/>
                <a:gd name="connsiteY128" fmla="*/ 2436904 h 3249205"/>
                <a:gd name="connsiteX129" fmla="*/ 36036 w 2890837"/>
                <a:gd name="connsiteY129" fmla="*/ 2412000 h 3249205"/>
                <a:gd name="connsiteX130" fmla="*/ 25683 w 2890837"/>
                <a:gd name="connsiteY130" fmla="*/ 2385275 h 3249205"/>
                <a:gd name="connsiteX131" fmla="*/ 17321 w 2890837"/>
                <a:gd name="connsiteY131" fmla="*/ 2356322 h 3249205"/>
                <a:gd name="connsiteX132" fmla="*/ 11149 w 2890837"/>
                <a:gd name="connsiteY132" fmla="*/ 2324939 h 3249205"/>
                <a:gd name="connsiteX133" fmla="*/ 6172 w 2890837"/>
                <a:gd name="connsiteY133" fmla="*/ 2290722 h 3249205"/>
                <a:gd name="connsiteX134" fmla="*/ 2986 w 2890837"/>
                <a:gd name="connsiteY134" fmla="*/ 2253265 h 3249205"/>
                <a:gd name="connsiteX135" fmla="*/ 995 w 2890837"/>
                <a:gd name="connsiteY135" fmla="*/ 2212367 h 3249205"/>
                <a:gd name="connsiteX136" fmla="*/ 199 w 2890837"/>
                <a:gd name="connsiteY136" fmla="*/ 2167419 h 3249205"/>
                <a:gd name="connsiteX137" fmla="*/ 0 w 2890837"/>
                <a:gd name="connsiteY137" fmla="*/ 2118017 h 3249205"/>
                <a:gd name="connsiteX138" fmla="*/ 597 w 2890837"/>
                <a:gd name="connsiteY138" fmla="*/ 2064161 h 3249205"/>
                <a:gd name="connsiteX139" fmla="*/ 1792 w 2890837"/>
                <a:gd name="connsiteY139" fmla="*/ 2005647 h 3249205"/>
                <a:gd name="connsiteX140" fmla="*/ 2986 w 2890837"/>
                <a:gd name="connsiteY140" fmla="*/ 1941465 h 3249205"/>
                <a:gd name="connsiteX141" fmla="*/ 4380 w 2890837"/>
                <a:gd name="connsiteY141" fmla="*/ 1871614 h 3249205"/>
                <a:gd name="connsiteX142" fmla="*/ 5575 w 2890837"/>
                <a:gd name="connsiteY142" fmla="*/ 1795891 h 3249205"/>
                <a:gd name="connsiteX143" fmla="*/ 6570 w 2890837"/>
                <a:gd name="connsiteY143" fmla="*/ 1713486 h 3249205"/>
                <a:gd name="connsiteX144" fmla="*/ 6968 w 2890837"/>
                <a:gd name="connsiteY144" fmla="*/ 1624603 h 3249205"/>
                <a:gd name="connsiteX145" fmla="*/ 6570 w 2890837"/>
                <a:gd name="connsiteY145" fmla="*/ 1535719 h 3249205"/>
                <a:gd name="connsiteX146" fmla="*/ 5575 w 2890837"/>
                <a:gd name="connsiteY146" fmla="*/ 1453315 h 3249205"/>
                <a:gd name="connsiteX147" fmla="*/ 4380 w 2890837"/>
                <a:gd name="connsiteY147" fmla="*/ 1377592 h 3249205"/>
                <a:gd name="connsiteX148" fmla="*/ 2986 w 2890837"/>
                <a:gd name="connsiteY148" fmla="*/ 1307740 h 3249205"/>
                <a:gd name="connsiteX149" fmla="*/ 1792 w 2890837"/>
                <a:gd name="connsiteY149" fmla="*/ 1243558 h 3249205"/>
                <a:gd name="connsiteX150" fmla="*/ 597 w 2890837"/>
                <a:gd name="connsiteY150" fmla="*/ 1185045 h 3249205"/>
                <a:gd name="connsiteX151" fmla="*/ 0 w 2890837"/>
                <a:gd name="connsiteY151" fmla="*/ 1131188 h 3249205"/>
                <a:gd name="connsiteX152" fmla="*/ 199 w 2890837"/>
                <a:gd name="connsiteY152" fmla="*/ 1081786 h 3249205"/>
                <a:gd name="connsiteX153" fmla="*/ 995 w 2890837"/>
                <a:gd name="connsiteY153" fmla="*/ 1036838 h 3249205"/>
                <a:gd name="connsiteX154" fmla="*/ 2986 w 2890837"/>
                <a:gd name="connsiteY154" fmla="*/ 995940 h 3249205"/>
                <a:gd name="connsiteX155" fmla="*/ 6172 w 2890837"/>
                <a:gd name="connsiteY155" fmla="*/ 958483 h 3249205"/>
                <a:gd name="connsiteX156" fmla="*/ 10950 w 2890837"/>
                <a:gd name="connsiteY156" fmla="*/ 924266 h 3249205"/>
                <a:gd name="connsiteX157" fmla="*/ 17321 w 2890837"/>
                <a:gd name="connsiteY157" fmla="*/ 892884 h 3249205"/>
                <a:gd name="connsiteX158" fmla="*/ 25683 w 2890837"/>
                <a:gd name="connsiteY158" fmla="*/ 863931 h 3249205"/>
                <a:gd name="connsiteX159" fmla="*/ 36036 w 2890837"/>
                <a:gd name="connsiteY159" fmla="*/ 837205 h 3249205"/>
                <a:gd name="connsiteX160" fmla="*/ 48579 w 2890837"/>
                <a:gd name="connsiteY160" fmla="*/ 812301 h 3249205"/>
                <a:gd name="connsiteX161" fmla="*/ 63710 w 2890837"/>
                <a:gd name="connsiteY161" fmla="*/ 788815 h 3249205"/>
                <a:gd name="connsiteX162" fmla="*/ 81628 w 2890837"/>
                <a:gd name="connsiteY162" fmla="*/ 766341 h 3249205"/>
                <a:gd name="connsiteX163" fmla="*/ 102135 w 2890837"/>
                <a:gd name="connsiteY163" fmla="*/ 744677 h 3249205"/>
                <a:gd name="connsiteX164" fmla="*/ 126026 w 2890837"/>
                <a:gd name="connsiteY164" fmla="*/ 723620 h 3249205"/>
                <a:gd name="connsiteX165" fmla="*/ 153103 w 2890837"/>
                <a:gd name="connsiteY165" fmla="*/ 702159 h 3249205"/>
                <a:gd name="connsiteX166" fmla="*/ 183564 w 2890837"/>
                <a:gd name="connsiteY166" fmla="*/ 680697 h 3249205"/>
                <a:gd name="connsiteX167" fmla="*/ 218007 w 2890837"/>
                <a:gd name="connsiteY167" fmla="*/ 658426 h 3249205"/>
                <a:gd name="connsiteX168" fmla="*/ 256034 w 2890837"/>
                <a:gd name="connsiteY168" fmla="*/ 635142 h 3249205"/>
                <a:gd name="connsiteX169" fmla="*/ 298441 w 2890837"/>
                <a:gd name="connsiteY169" fmla="*/ 610643 h 3249205"/>
                <a:gd name="connsiteX170" fmla="*/ 345029 w 2890837"/>
                <a:gd name="connsiteY170" fmla="*/ 584323 h 3249205"/>
                <a:gd name="connsiteX171" fmla="*/ 396196 w 2890837"/>
                <a:gd name="connsiteY171" fmla="*/ 555775 h 3249205"/>
                <a:gd name="connsiteX172" fmla="*/ 451743 w 2890837"/>
                <a:gd name="connsiteY172" fmla="*/ 524797 h 3249205"/>
                <a:gd name="connsiteX173" fmla="*/ 512666 w 2890837"/>
                <a:gd name="connsiteY173" fmla="*/ 490985 h 3249205"/>
                <a:gd name="connsiteX174" fmla="*/ 578366 w 2890837"/>
                <a:gd name="connsiteY174" fmla="*/ 454338 h 3249205"/>
                <a:gd name="connsiteX175" fmla="*/ 649642 w 2890837"/>
                <a:gd name="connsiteY175" fmla="*/ 414047 h 3249205"/>
                <a:gd name="connsiteX176" fmla="*/ 726094 w 2890837"/>
                <a:gd name="connsiteY176" fmla="*/ 369706 h 3249205"/>
                <a:gd name="connsiteX177" fmla="*/ 802546 w 2890837"/>
                <a:gd name="connsiteY177" fmla="*/ 325164 h 3249205"/>
                <a:gd name="connsiteX178" fmla="*/ 872826 w 2890837"/>
                <a:gd name="connsiteY178" fmla="*/ 283050 h 3249205"/>
                <a:gd name="connsiteX179" fmla="*/ 937332 w 2890837"/>
                <a:gd name="connsiteY179" fmla="*/ 244176 h 3249205"/>
                <a:gd name="connsiteX180" fmla="*/ 996662 w 2890837"/>
                <a:gd name="connsiteY180" fmla="*/ 207935 h 3249205"/>
                <a:gd name="connsiteX181" fmla="*/ 1051214 w 2890837"/>
                <a:gd name="connsiteY181" fmla="*/ 174932 h 3249205"/>
                <a:gd name="connsiteX182" fmla="*/ 1101186 w 2890837"/>
                <a:gd name="connsiteY182" fmla="*/ 144360 h 3249205"/>
                <a:gd name="connsiteX183" fmla="*/ 1147176 w 2890837"/>
                <a:gd name="connsiteY183" fmla="*/ 117027 h 3249205"/>
                <a:gd name="connsiteX184" fmla="*/ 1189384 w 2890837"/>
                <a:gd name="connsiteY184" fmla="*/ 92325 h 3249205"/>
                <a:gd name="connsiteX185" fmla="*/ 1228407 w 2890837"/>
                <a:gd name="connsiteY185" fmla="*/ 70864 h 3249205"/>
                <a:gd name="connsiteX186" fmla="*/ 1264642 w 2890837"/>
                <a:gd name="connsiteY186" fmla="*/ 52034 h 3249205"/>
                <a:gd name="connsiteX187" fmla="*/ 1298488 w 2890837"/>
                <a:gd name="connsiteY187" fmla="*/ 36242 h 3249205"/>
                <a:gd name="connsiteX188" fmla="*/ 1330342 w 2890837"/>
                <a:gd name="connsiteY188" fmla="*/ 23081 h 3249205"/>
                <a:gd name="connsiteX189" fmla="*/ 1360406 w 2890837"/>
                <a:gd name="connsiteY189" fmla="*/ 12958 h 3249205"/>
                <a:gd name="connsiteX190" fmla="*/ 1389473 w 2890837"/>
                <a:gd name="connsiteY190" fmla="*/ 5872 h 3249205"/>
                <a:gd name="connsiteX191" fmla="*/ 1417744 w 2890837"/>
                <a:gd name="connsiteY191" fmla="*/ 1417 h 3249205"/>
                <a:gd name="connsiteX192" fmla="*/ 1445618 w 2890837"/>
                <a:gd name="connsiteY192" fmla="*/ 0 h 324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2890837" h="3249205">
                  <a:moveTo>
                    <a:pt x="1445618" y="0"/>
                  </a:moveTo>
                  <a:lnTo>
                    <a:pt x="1473092" y="1417"/>
                  </a:lnTo>
                  <a:lnTo>
                    <a:pt x="1501364" y="5872"/>
                  </a:lnTo>
                  <a:lnTo>
                    <a:pt x="1530431" y="12958"/>
                  </a:lnTo>
                  <a:lnTo>
                    <a:pt x="1560494" y="23081"/>
                  </a:lnTo>
                  <a:lnTo>
                    <a:pt x="1592350" y="36242"/>
                  </a:lnTo>
                  <a:lnTo>
                    <a:pt x="1626195" y="52034"/>
                  </a:lnTo>
                  <a:lnTo>
                    <a:pt x="1662430" y="70864"/>
                  </a:lnTo>
                  <a:lnTo>
                    <a:pt x="1701453" y="92325"/>
                  </a:lnTo>
                  <a:lnTo>
                    <a:pt x="1743660" y="117027"/>
                  </a:lnTo>
                  <a:lnTo>
                    <a:pt x="1789651" y="144360"/>
                  </a:lnTo>
                  <a:lnTo>
                    <a:pt x="1839624" y="174932"/>
                  </a:lnTo>
                  <a:lnTo>
                    <a:pt x="1894175" y="207935"/>
                  </a:lnTo>
                  <a:lnTo>
                    <a:pt x="1953505" y="244176"/>
                  </a:lnTo>
                  <a:lnTo>
                    <a:pt x="2018011" y="283050"/>
                  </a:lnTo>
                  <a:lnTo>
                    <a:pt x="2088291" y="325164"/>
                  </a:lnTo>
                  <a:lnTo>
                    <a:pt x="2164743" y="369706"/>
                  </a:lnTo>
                  <a:lnTo>
                    <a:pt x="2241195" y="414047"/>
                  </a:lnTo>
                  <a:lnTo>
                    <a:pt x="2312470" y="454338"/>
                  </a:lnTo>
                  <a:lnTo>
                    <a:pt x="2378171" y="491187"/>
                  </a:lnTo>
                  <a:lnTo>
                    <a:pt x="2439094" y="524999"/>
                  </a:lnTo>
                  <a:lnTo>
                    <a:pt x="2494641" y="555775"/>
                  </a:lnTo>
                  <a:lnTo>
                    <a:pt x="2545808" y="584323"/>
                  </a:lnTo>
                  <a:lnTo>
                    <a:pt x="2592396" y="610643"/>
                  </a:lnTo>
                  <a:lnTo>
                    <a:pt x="2634604" y="635142"/>
                  </a:lnTo>
                  <a:lnTo>
                    <a:pt x="2672830" y="658628"/>
                  </a:lnTo>
                  <a:lnTo>
                    <a:pt x="2707273" y="680697"/>
                  </a:lnTo>
                  <a:lnTo>
                    <a:pt x="2737535" y="702159"/>
                  </a:lnTo>
                  <a:lnTo>
                    <a:pt x="2764811" y="723620"/>
                  </a:lnTo>
                  <a:lnTo>
                    <a:pt x="2788702" y="744677"/>
                  </a:lnTo>
                  <a:lnTo>
                    <a:pt x="2809209" y="766341"/>
                  </a:lnTo>
                  <a:lnTo>
                    <a:pt x="2827127" y="788815"/>
                  </a:lnTo>
                  <a:lnTo>
                    <a:pt x="2842258" y="812301"/>
                  </a:lnTo>
                  <a:lnTo>
                    <a:pt x="2854801" y="837205"/>
                  </a:lnTo>
                  <a:lnTo>
                    <a:pt x="2865154" y="863931"/>
                  </a:lnTo>
                  <a:lnTo>
                    <a:pt x="2873516" y="892884"/>
                  </a:lnTo>
                  <a:lnTo>
                    <a:pt x="2879688" y="924266"/>
                  </a:lnTo>
                  <a:lnTo>
                    <a:pt x="2884665" y="958483"/>
                  </a:lnTo>
                  <a:lnTo>
                    <a:pt x="2887850" y="995940"/>
                  </a:lnTo>
                  <a:lnTo>
                    <a:pt x="2889842" y="1036838"/>
                  </a:lnTo>
                  <a:lnTo>
                    <a:pt x="2890638" y="1081786"/>
                  </a:lnTo>
                  <a:lnTo>
                    <a:pt x="2890837" y="1131188"/>
                  </a:lnTo>
                  <a:lnTo>
                    <a:pt x="2890240" y="1185045"/>
                  </a:lnTo>
                  <a:lnTo>
                    <a:pt x="2889045" y="1243558"/>
                  </a:lnTo>
                  <a:lnTo>
                    <a:pt x="2887850" y="1307740"/>
                  </a:lnTo>
                  <a:lnTo>
                    <a:pt x="2886457" y="1377592"/>
                  </a:lnTo>
                  <a:lnTo>
                    <a:pt x="2885262" y="1453315"/>
                  </a:lnTo>
                  <a:lnTo>
                    <a:pt x="2884267" y="1535719"/>
                  </a:lnTo>
                  <a:lnTo>
                    <a:pt x="2883869" y="1624603"/>
                  </a:lnTo>
                  <a:lnTo>
                    <a:pt x="2884267" y="1713486"/>
                  </a:lnTo>
                  <a:lnTo>
                    <a:pt x="2885262" y="1795891"/>
                  </a:lnTo>
                  <a:lnTo>
                    <a:pt x="2886457" y="1871614"/>
                  </a:lnTo>
                  <a:lnTo>
                    <a:pt x="2887850" y="1941465"/>
                  </a:lnTo>
                  <a:lnTo>
                    <a:pt x="2889045" y="2005647"/>
                  </a:lnTo>
                  <a:lnTo>
                    <a:pt x="2890240" y="2064161"/>
                  </a:lnTo>
                  <a:lnTo>
                    <a:pt x="2890837" y="2118017"/>
                  </a:lnTo>
                  <a:lnTo>
                    <a:pt x="2890638" y="2167419"/>
                  </a:lnTo>
                  <a:lnTo>
                    <a:pt x="2889842" y="2212367"/>
                  </a:lnTo>
                  <a:lnTo>
                    <a:pt x="2887850" y="2253265"/>
                  </a:lnTo>
                  <a:lnTo>
                    <a:pt x="2884665" y="2290722"/>
                  </a:lnTo>
                  <a:lnTo>
                    <a:pt x="2879887" y="2324939"/>
                  </a:lnTo>
                  <a:lnTo>
                    <a:pt x="2873516" y="2356322"/>
                  </a:lnTo>
                  <a:lnTo>
                    <a:pt x="2865154" y="2385275"/>
                  </a:lnTo>
                  <a:lnTo>
                    <a:pt x="2854801" y="2412000"/>
                  </a:lnTo>
                  <a:lnTo>
                    <a:pt x="2842258" y="2436904"/>
                  </a:lnTo>
                  <a:lnTo>
                    <a:pt x="2827127" y="2460390"/>
                  </a:lnTo>
                  <a:lnTo>
                    <a:pt x="2809209" y="2482864"/>
                  </a:lnTo>
                  <a:lnTo>
                    <a:pt x="2788702" y="2504528"/>
                  </a:lnTo>
                  <a:lnTo>
                    <a:pt x="2764811" y="2525585"/>
                  </a:lnTo>
                  <a:lnTo>
                    <a:pt x="2737734" y="2547046"/>
                  </a:lnTo>
                  <a:lnTo>
                    <a:pt x="2707273" y="2568508"/>
                  </a:lnTo>
                  <a:lnTo>
                    <a:pt x="2672830" y="2590779"/>
                  </a:lnTo>
                  <a:lnTo>
                    <a:pt x="2634803" y="2614063"/>
                  </a:lnTo>
                  <a:lnTo>
                    <a:pt x="2592396" y="2638562"/>
                  </a:lnTo>
                  <a:lnTo>
                    <a:pt x="2545808" y="2664883"/>
                  </a:lnTo>
                  <a:lnTo>
                    <a:pt x="2494641" y="2693431"/>
                  </a:lnTo>
                  <a:lnTo>
                    <a:pt x="2439094" y="2724408"/>
                  </a:lnTo>
                  <a:lnTo>
                    <a:pt x="2378171" y="2758220"/>
                  </a:lnTo>
                  <a:lnTo>
                    <a:pt x="2312470" y="2794867"/>
                  </a:lnTo>
                  <a:lnTo>
                    <a:pt x="2241195" y="2835158"/>
                  </a:lnTo>
                  <a:lnTo>
                    <a:pt x="2164743" y="2879499"/>
                  </a:lnTo>
                  <a:lnTo>
                    <a:pt x="2088291" y="2924042"/>
                  </a:lnTo>
                  <a:lnTo>
                    <a:pt x="2018011" y="2966155"/>
                  </a:lnTo>
                  <a:lnTo>
                    <a:pt x="1953505" y="3005029"/>
                  </a:lnTo>
                  <a:lnTo>
                    <a:pt x="1894175" y="3041271"/>
                  </a:lnTo>
                  <a:lnTo>
                    <a:pt x="1839624" y="3074273"/>
                  </a:lnTo>
                  <a:lnTo>
                    <a:pt x="1789651" y="3104846"/>
                  </a:lnTo>
                  <a:lnTo>
                    <a:pt x="1743660" y="3132179"/>
                  </a:lnTo>
                  <a:lnTo>
                    <a:pt x="1701453" y="3156880"/>
                  </a:lnTo>
                  <a:lnTo>
                    <a:pt x="1662430" y="3178341"/>
                  </a:lnTo>
                  <a:lnTo>
                    <a:pt x="1626195" y="3197171"/>
                  </a:lnTo>
                  <a:lnTo>
                    <a:pt x="1592350" y="3212963"/>
                  </a:lnTo>
                  <a:lnTo>
                    <a:pt x="1560494" y="3226124"/>
                  </a:lnTo>
                  <a:lnTo>
                    <a:pt x="1530431" y="3236247"/>
                  </a:lnTo>
                  <a:lnTo>
                    <a:pt x="1501364" y="3243334"/>
                  </a:lnTo>
                  <a:lnTo>
                    <a:pt x="1473092" y="3247788"/>
                  </a:lnTo>
                  <a:lnTo>
                    <a:pt x="1445618" y="3249205"/>
                  </a:lnTo>
                  <a:lnTo>
                    <a:pt x="1417744" y="3247788"/>
                  </a:lnTo>
                  <a:lnTo>
                    <a:pt x="1389473" y="3243334"/>
                  </a:lnTo>
                  <a:lnTo>
                    <a:pt x="1360406" y="3236247"/>
                  </a:lnTo>
                  <a:lnTo>
                    <a:pt x="1330342" y="3226124"/>
                  </a:lnTo>
                  <a:lnTo>
                    <a:pt x="1298488" y="3212963"/>
                  </a:lnTo>
                  <a:lnTo>
                    <a:pt x="1264642" y="3197171"/>
                  </a:lnTo>
                  <a:lnTo>
                    <a:pt x="1228407" y="3178341"/>
                  </a:lnTo>
                  <a:lnTo>
                    <a:pt x="1189384" y="3156880"/>
                  </a:lnTo>
                  <a:lnTo>
                    <a:pt x="1147176" y="3132179"/>
                  </a:lnTo>
                  <a:lnTo>
                    <a:pt x="1101186" y="3104846"/>
                  </a:lnTo>
                  <a:lnTo>
                    <a:pt x="1051214" y="3074273"/>
                  </a:lnTo>
                  <a:lnTo>
                    <a:pt x="996662" y="3041271"/>
                  </a:lnTo>
                  <a:lnTo>
                    <a:pt x="937332" y="3005029"/>
                  </a:lnTo>
                  <a:lnTo>
                    <a:pt x="872826" y="2966155"/>
                  </a:lnTo>
                  <a:lnTo>
                    <a:pt x="802546" y="2924042"/>
                  </a:lnTo>
                  <a:lnTo>
                    <a:pt x="726094" y="2879499"/>
                  </a:lnTo>
                  <a:lnTo>
                    <a:pt x="649642" y="2835158"/>
                  </a:lnTo>
                  <a:lnTo>
                    <a:pt x="578366" y="2794867"/>
                  </a:lnTo>
                  <a:lnTo>
                    <a:pt x="512666" y="2758018"/>
                  </a:lnTo>
                  <a:lnTo>
                    <a:pt x="451743" y="2724206"/>
                  </a:lnTo>
                  <a:lnTo>
                    <a:pt x="396196" y="2693431"/>
                  </a:lnTo>
                  <a:lnTo>
                    <a:pt x="345029" y="2664883"/>
                  </a:lnTo>
                  <a:lnTo>
                    <a:pt x="298441" y="2638562"/>
                  </a:lnTo>
                  <a:lnTo>
                    <a:pt x="256233" y="2614063"/>
                  </a:lnTo>
                  <a:lnTo>
                    <a:pt x="218007" y="2590577"/>
                  </a:lnTo>
                  <a:lnTo>
                    <a:pt x="183564" y="2568508"/>
                  </a:lnTo>
                  <a:lnTo>
                    <a:pt x="153302" y="2547046"/>
                  </a:lnTo>
                  <a:lnTo>
                    <a:pt x="126026" y="2525585"/>
                  </a:lnTo>
                  <a:lnTo>
                    <a:pt x="102135" y="2504528"/>
                  </a:lnTo>
                  <a:lnTo>
                    <a:pt x="81628" y="2482864"/>
                  </a:lnTo>
                  <a:lnTo>
                    <a:pt x="63710" y="2460390"/>
                  </a:lnTo>
                  <a:lnTo>
                    <a:pt x="48579" y="2436904"/>
                  </a:lnTo>
                  <a:lnTo>
                    <a:pt x="36036" y="2412000"/>
                  </a:lnTo>
                  <a:lnTo>
                    <a:pt x="25683" y="2385275"/>
                  </a:lnTo>
                  <a:lnTo>
                    <a:pt x="17321" y="2356322"/>
                  </a:lnTo>
                  <a:lnTo>
                    <a:pt x="11149" y="2324939"/>
                  </a:lnTo>
                  <a:lnTo>
                    <a:pt x="6172" y="2290722"/>
                  </a:lnTo>
                  <a:lnTo>
                    <a:pt x="2986" y="2253265"/>
                  </a:lnTo>
                  <a:lnTo>
                    <a:pt x="995" y="2212367"/>
                  </a:lnTo>
                  <a:lnTo>
                    <a:pt x="199" y="2167419"/>
                  </a:lnTo>
                  <a:lnTo>
                    <a:pt x="0" y="2118017"/>
                  </a:lnTo>
                  <a:lnTo>
                    <a:pt x="597" y="2064161"/>
                  </a:lnTo>
                  <a:lnTo>
                    <a:pt x="1792" y="2005647"/>
                  </a:lnTo>
                  <a:lnTo>
                    <a:pt x="2986" y="1941465"/>
                  </a:lnTo>
                  <a:lnTo>
                    <a:pt x="4380" y="1871614"/>
                  </a:lnTo>
                  <a:lnTo>
                    <a:pt x="5575" y="1795891"/>
                  </a:lnTo>
                  <a:lnTo>
                    <a:pt x="6570" y="1713486"/>
                  </a:lnTo>
                  <a:lnTo>
                    <a:pt x="6968" y="1624603"/>
                  </a:lnTo>
                  <a:lnTo>
                    <a:pt x="6570" y="1535719"/>
                  </a:lnTo>
                  <a:lnTo>
                    <a:pt x="5575" y="1453315"/>
                  </a:lnTo>
                  <a:lnTo>
                    <a:pt x="4380" y="1377592"/>
                  </a:lnTo>
                  <a:lnTo>
                    <a:pt x="2986" y="1307740"/>
                  </a:lnTo>
                  <a:lnTo>
                    <a:pt x="1792" y="1243558"/>
                  </a:lnTo>
                  <a:lnTo>
                    <a:pt x="597" y="1185045"/>
                  </a:lnTo>
                  <a:lnTo>
                    <a:pt x="0" y="1131188"/>
                  </a:lnTo>
                  <a:lnTo>
                    <a:pt x="199" y="1081786"/>
                  </a:lnTo>
                  <a:lnTo>
                    <a:pt x="995" y="1036838"/>
                  </a:lnTo>
                  <a:lnTo>
                    <a:pt x="2986" y="995940"/>
                  </a:lnTo>
                  <a:lnTo>
                    <a:pt x="6172" y="958483"/>
                  </a:lnTo>
                  <a:lnTo>
                    <a:pt x="10950" y="924266"/>
                  </a:lnTo>
                  <a:lnTo>
                    <a:pt x="17321" y="892884"/>
                  </a:lnTo>
                  <a:lnTo>
                    <a:pt x="25683" y="863931"/>
                  </a:lnTo>
                  <a:lnTo>
                    <a:pt x="36036" y="837205"/>
                  </a:lnTo>
                  <a:lnTo>
                    <a:pt x="48579" y="812301"/>
                  </a:lnTo>
                  <a:lnTo>
                    <a:pt x="63710" y="788815"/>
                  </a:lnTo>
                  <a:lnTo>
                    <a:pt x="81628" y="766341"/>
                  </a:lnTo>
                  <a:lnTo>
                    <a:pt x="102135" y="744677"/>
                  </a:lnTo>
                  <a:lnTo>
                    <a:pt x="126026" y="723620"/>
                  </a:lnTo>
                  <a:lnTo>
                    <a:pt x="153103" y="702159"/>
                  </a:lnTo>
                  <a:lnTo>
                    <a:pt x="183564" y="680697"/>
                  </a:lnTo>
                  <a:lnTo>
                    <a:pt x="218007" y="658426"/>
                  </a:lnTo>
                  <a:lnTo>
                    <a:pt x="256034" y="635142"/>
                  </a:lnTo>
                  <a:lnTo>
                    <a:pt x="298441" y="610643"/>
                  </a:lnTo>
                  <a:lnTo>
                    <a:pt x="345029" y="584323"/>
                  </a:lnTo>
                  <a:lnTo>
                    <a:pt x="396196" y="555775"/>
                  </a:lnTo>
                  <a:lnTo>
                    <a:pt x="451743" y="524797"/>
                  </a:lnTo>
                  <a:lnTo>
                    <a:pt x="512666" y="490985"/>
                  </a:lnTo>
                  <a:lnTo>
                    <a:pt x="578366" y="454338"/>
                  </a:lnTo>
                  <a:lnTo>
                    <a:pt x="649642" y="414047"/>
                  </a:lnTo>
                  <a:lnTo>
                    <a:pt x="726094" y="369706"/>
                  </a:lnTo>
                  <a:lnTo>
                    <a:pt x="802546" y="325164"/>
                  </a:lnTo>
                  <a:lnTo>
                    <a:pt x="872826" y="283050"/>
                  </a:lnTo>
                  <a:lnTo>
                    <a:pt x="937332" y="244176"/>
                  </a:lnTo>
                  <a:lnTo>
                    <a:pt x="996662" y="207935"/>
                  </a:lnTo>
                  <a:lnTo>
                    <a:pt x="1051214" y="174932"/>
                  </a:lnTo>
                  <a:lnTo>
                    <a:pt x="1101186" y="144360"/>
                  </a:lnTo>
                  <a:lnTo>
                    <a:pt x="1147176" y="117027"/>
                  </a:lnTo>
                  <a:lnTo>
                    <a:pt x="1189384" y="92325"/>
                  </a:lnTo>
                  <a:lnTo>
                    <a:pt x="1228407" y="70864"/>
                  </a:lnTo>
                  <a:lnTo>
                    <a:pt x="1264642" y="52034"/>
                  </a:lnTo>
                  <a:lnTo>
                    <a:pt x="1298488" y="36242"/>
                  </a:lnTo>
                  <a:lnTo>
                    <a:pt x="1330342" y="23081"/>
                  </a:lnTo>
                  <a:lnTo>
                    <a:pt x="1360406" y="12958"/>
                  </a:lnTo>
                  <a:lnTo>
                    <a:pt x="1389473" y="5872"/>
                  </a:lnTo>
                  <a:lnTo>
                    <a:pt x="1417744" y="1417"/>
                  </a:lnTo>
                  <a:lnTo>
                    <a:pt x="1445618" y="0"/>
                  </a:lnTo>
                  <a:close/>
                </a:path>
              </a:pathLst>
            </a:custGeom>
            <a:solidFill>
              <a:srgbClr val="073649"/>
            </a:solidFill>
            <a:ln>
              <a:noFill/>
            </a:ln>
            <a:effectLst>
              <a:outerShdw blurRad="762000" dist="520700" dir="2700000" sx="60000" sy="6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latin typeface="Akrobat" pitchFamily="2" charset="77"/>
              </a:endParaRPr>
            </a:p>
          </p:txBody>
        </p:sp>
      </p:grpSp>
      <p:grpSp>
        <p:nvGrpSpPr>
          <p:cNvPr id="177" name="Group 176">
            <a:extLst>
              <a:ext uri="{FF2B5EF4-FFF2-40B4-BE49-F238E27FC236}">
                <a16:creationId xmlns:a16="http://schemas.microsoft.com/office/drawing/2014/main" id="{360E4235-43AA-4747-ADB8-E97B7E462874}"/>
              </a:ext>
            </a:extLst>
          </p:cNvPr>
          <p:cNvGrpSpPr/>
          <p:nvPr/>
        </p:nvGrpSpPr>
        <p:grpSpPr>
          <a:xfrm>
            <a:off x="3225205" y="2621744"/>
            <a:ext cx="2975495" cy="2726874"/>
            <a:chOff x="-404888" y="4240733"/>
            <a:chExt cx="3388537" cy="3003287"/>
          </a:xfrm>
        </p:grpSpPr>
        <p:sp>
          <p:nvSpPr>
            <p:cNvPr id="180" name="Rectangle 179">
              <a:extLst>
                <a:ext uri="{FF2B5EF4-FFF2-40B4-BE49-F238E27FC236}">
                  <a16:creationId xmlns:a16="http://schemas.microsoft.com/office/drawing/2014/main" id="{0101ECD1-0745-6E4D-BB3C-2684533BEDB6}"/>
                </a:ext>
              </a:extLst>
            </p:cNvPr>
            <p:cNvSpPr/>
            <p:nvPr/>
          </p:nvSpPr>
          <p:spPr>
            <a:xfrm>
              <a:off x="-404888" y="5049228"/>
              <a:ext cx="3388537" cy="2194792"/>
            </a:xfrm>
            <a:prstGeom prst="rect">
              <a:avLst/>
            </a:prstGeom>
          </p:spPr>
          <p:txBody>
            <a:bodyPr wrap="square">
              <a:spAutoFit/>
            </a:bodyPr>
            <a:lstStyle/>
            <a:p>
              <a:pPr algn="ctr">
                <a:lnSpc>
                  <a:spcPct val="120000"/>
                </a:lnSpc>
              </a:pPr>
              <a:r>
                <a:rPr lang="mk-MK" sz="2600" b="1" cap="all" dirty="0">
                  <a:solidFill>
                    <a:schemeClr val="tx1">
                      <a:lumMod val="75000"/>
                      <a:lumOff val="25000"/>
                    </a:schemeClr>
                  </a:solidFill>
                  <a:latin typeface="Akrobat" pitchFamily="2" charset="77"/>
                  <a:cs typeface="Segoe UI" panose="020B0502040204020203" pitchFamily="34" charset="0"/>
                </a:rPr>
                <a:t>Д</a:t>
              </a:r>
              <a:r>
                <a:rPr lang="ru" sz="2600" b="1" cap="all" dirty="0">
                  <a:solidFill>
                    <a:schemeClr val="tx1">
                      <a:lumMod val="75000"/>
                      <a:lumOff val="25000"/>
                    </a:schemeClr>
                  </a:solidFill>
                  <a:latin typeface="Akrobat" pitchFamily="2" charset="77"/>
                  <a:cs typeface="Segoe UI" panose="020B0502040204020203" pitchFamily="34" charset="0"/>
                </a:rPr>
                <a:t>ознавање</a:t>
              </a:r>
            </a:p>
            <a:p>
              <a:pPr algn="ctr">
                <a:lnSpc>
                  <a:spcPct val="120000"/>
                </a:lnSpc>
              </a:pPr>
              <a:r>
                <a:rPr lang="ru" sz="2600" b="1" cap="all" dirty="0">
                  <a:solidFill>
                    <a:schemeClr val="tx1">
                      <a:lumMod val="75000"/>
                      <a:lumOff val="25000"/>
                    </a:schemeClr>
                  </a:solidFill>
                  <a:latin typeface="Akrobat" pitchFamily="2" charset="77"/>
                  <a:cs typeface="Segoe UI" panose="020B0502040204020203" pitchFamily="34" charset="0"/>
                </a:rPr>
                <a:t>Зошто</a:t>
              </a:r>
              <a:r>
                <a:rPr lang="en-US" sz="2600" b="1" cap="all" dirty="0">
                  <a:solidFill>
                    <a:schemeClr val="tx1">
                      <a:lumMod val="75000"/>
                      <a:lumOff val="25000"/>
                    </a:schemeClr>
                  </a:solidFill>
                  <a:latin typeface="Akrobat" pitchFamily="2" charset="77"/>
                  <a:cs typeface="Segoe UI" panose="020B0502040204020203" pitchFamily="34" charset="0"/>
                </a:rPr>
                <a:t> </a:t>
              </a:r>
              <a:r>
                <a:rPr lang="ru" sz="2600" b="1" cap="all" dirty="0">
                  <a:solidFill>
                    <a:schemeClr val="tx1">
                      <a:lumMod val="75000"/>
                      <a:lumOff val="25000"/>
                    </a:schemeClr>
                  </a:solidFill>
                  <a:latin typeface="Akrobat" pitchFamily="2" charset="77"/>
                  <a:cs typeface="Segoe UI" panose="020B0502040204020203" pitchFamily="34" charset="0"/>
                </a:rPr>
                <a:t>одличните дизајни се</a:t>
              </a:r>
              <a:endParaRPr lang="en-US" sz="2600" b="1" cap="all" dirty="0">
                <a:solidFill>
                  <a:schemeClr val="tx1">
                    <a:lumMod val="75000"/>
                    <a:lumOff val="25000"/>
                  </a:schemeClr>
                </a:solidFill>
                <a:latin typeface="Akrobat" pitchFamily="2" charset="77"/>
                <a:cs typeface="Segoe UI" panose="020B0502040204020203" pitchFamily="34" charset="0"/>
              </a:endParaRPr>
            </a:p>
            <a:p>
              <a:pPr algn="ctr">
                <a:lnSpc>
                  <a:spcPct val="120000"/>
                </a:lnSpc>
              </a:pPr>
              <a:r>
                <a:rPr lang="ru" sz="2600" b="1" cap="all" dirty="0">
                  <a:solidFill>
                    <a:schemeClr val="tx1">
                      <a:lumMod val="75000"/>
                      <a:lumOff val="25000"/>
                    </a:schemeClr>
                  </a:solidFill>
                  <a:latin typeface="Akrobat" pitchFamily="2" charset="77"/>
                  <a:cs typeface="Segoe UI" panose="020B0502040204020203" pitchFamily="34" charset="0"/>
                </a:rPr>
                <a:t>толку</a:t>
              </a:r>
              <a:r>
                <a:rPr lang="en-US" sz="2600" b="1" cap="all" dirty="0">
                  <a:solidFill>
                    <a:schemeClr val="tx1">
                      <a:lumMod val="75000"/>
                      <a:lumOff val="25000"/>
                    </a:schemeClr>
                  </a:solidFill>
                  <a:latin typeface="Akrobat" pitchFamily="2" charset="77"/>
                  <a:cs typeface="Segoe UI" panose="020B0502040204020203" pitchFamily="34" charset="0"/>
                </a:rPr>
                <a:t> </a:t>
              </a:r>
              <a:r>
                <a:rPr lang="ru" sz="2600" b="1" cap="all" dirty="0">
                  <a:solidFill>
                    <a:schemeClr val="tx1">
                      <a:lumMod val="75000"/>
                      <a:lumOff val="25000"/>
                    </a:schemeClr>
                  </a:solidFill>
                  <a:latin typeface="Akrobat" pitchFamily="2" charset="77"/>
                  <a:cs typeface="Segoe UI" panose="020B0502040204020203" pitchFamily="34" charset="0"/>
                </a:rPr>
                <a:t>вредни?</a:t>
              </a:r>
              <a:endParaRPr lang="en-US" sz="2600" b="1" cap="all" dirty="0">
                <a:solidFill>
                  <a:schemeClr val="tx1">
                    <a:lumMod val="75000"/>
                    <a:lumOff val="25000"/>
                  </a:schemeClr>
                </a:solidFill>
                <a:latin typeface="Akrobat" pitchFamily="2" charset="77"/>
                <a:cs typeface="Segoe UI" panose="020B0502040204020203" pitchFamily="34" charset="0"/>
              </a:endParaRPr>
            </a:p>
          </p:txBody>
        </p:sp>
        <p:sp>
          <p:nvSpPr>
            <p:cNvPr id="179" name="Freeform: Shape 11">
              <a:extLst>
                <a:ext uri="{FF2B5EF4-FFF2-40B4-BE49-F238E27FC236}">
                  <a16:creationId xmlns:a16="http://schemas.microsoft.com/office/drawing/2014/main" id="{404C003F-E33C-DF43-B52A-ECDF07543B00}"/>
                </a:ext>
              </a:extLst>
            </p:cNvPr>
            <p:cNvSpPr/>
            <p:nvPr/>
          </p:nvSpPr>
          <p:spPr>
            <a:xfrm>
              <a:off x="1008292" y="4240733"/>
              <a:ext cx="562179" cy="631870"/>
            </a:xfrm>
            <a:custGeom>
              <a:avLst/>
              <a:gdLst>
                <a:gd name="connsiteX0" fmla="*/ 1445618 w 2890837"/>
                <a:gd name="connsiteY0" fmla="*/ 0 h 3249205"/>
                <a:gd name="connsiteX1" fmla="*/ 1473092 w 2890837"/>
                <a:gd name="connsiteY1" fmla="*/ 1417 h 3249205"/>
                <a:gd name="connsiteX2" fmla="*/ 1501364 w 2890837"/>
                <a:gd name="connsiteY2" fmla="*/ 5872 h 3249205"/>
                <a:gd name="connsiteX3" fmla="*/ 1530431 w 2890837"/>
                <a:gd name="connsiteY3" fmla="*/ 12958 h 3249205"/>
                <a:gd name="connsiteX4" fmla="*/ 1560494 w 2890837"/>
                <a:gd name="connsiteY4" fmla="*/ 23081 h 3249205"/>
                <a:gd name="connsiteX5" fmla="*/ 1592350 w 2890837"/>
                <a:gd name="connsiteY5" fmla="*/ 36242 h 3249205"/>
                <a:gd name="connsiteX6" fmla="*/ 1626195 w 2890837"/>
                <a:gd name="connsiteY6" fmla="*/ 52034 h 3249205"/>
                <a:gd name="connsiteX7" fmla="*/ 1662430 w 2890837"/>
                <a:gd name="connsiteY7" fmla="*/ 70864 h 3249205"/>
                <a:gd name="connsiteX8" fmla="*/ 1701453 w 2890837"/>
                <a:gd name="connsiteY8" fmla="*/ 92325 h 3249205"/>
                <a:gd name="connsiteX9" fmla="*/ 1743660 w 2890837"/>
                <a:gd name="connsiteY9" fmla="*/ 117027 h 3249205"/>
                <a:gd name="connsiteX10" fmla="*/ 1789651 w 2890837"/>
                <a:gd name="connsiteY10" fmla="*/ 144360 h 3249205"/>
                <a:gd name="connsiteX11" fmla="*/ 1839624 w 2890837"/>
                <a:gd name="connsiteY11" fmla="*/ 174932 h 3249205"/>
                <a:gd name="connsiteX12" fmla="*/ 1894175 w 2890837"/>
                <a:gd name="connsiteY12" fmla="*/ 207935 h 3249205"/>
                <a:gd name="connsiteX13" fmla="*/ 1953505 w 2890837"/>
                <a:gd name="connsiteY13" fmla="*/ 244176 h 3249205"/>
                <a:gd name="connsiteX14" fmla="*/ 2018011 w 2890837"/>
                <a:gd name="connsiteY14" fmla="*/ 283050 h 3249205"/>
                <a:gd name="connsiteX15" fmla="*/ 2088291 w 2890837"/>
                <a:gd name="connsiteY15" fmla="*/ 325164 h 3249205"/>
                <a:gd name="connsiteX16" fmla="*/ 2164743 w 2890837"/>
                <a:gd name="connsiteY16" fmla="*/ 369706 h 3249205"/>
                <a:gd name="connsiteX17" fmla="*/ 2241195 w 2890837"/>
                <a:gd name="connsiteY17" fmla="*/ 414047 h 3249205"/>
                <a:gd name="connsiteX18" fmla="*/ 2312470 w 2890837"/>
                <a:gd name="connsiteY18" fmla="*/ 454338 h 3249205"/>
                <a:gd name="connsiteX19" fmla="*/ 2378171 w 2890837"/>
                <a:gd name="connsiteY19" fmla="*/ 491187 h 3249205"/>
                <a:gd name="connsiteX20" fmla="*/ 2439094 w 2890837"/>
                <a:gd name="connsiteY20" fmla="*/ 524999 h 3249205"/>
                <a:gd name="connsiteX21" fmla="*/ 2494641 w 2890837"/>
                <a:gd name="connsiteY21" fmla="*/ 555775 h 3249205"/>
                <a:gd name="connsiteX22" fmla="*/ 2545808 w 2890837"/>
                <a:gd name="connsiteY22" fmla="*/ 584323 h 3249205"/>
                <a:gd name="connsiteX23" fmla="*/ 2592396 w 2890837"/>
                <a:gd name="connsiteY23" fmla="*/ 610643 h 3249205"/>
                <a:gd name="connsiteX24" fmla="*/ 2634604 w 2890837"/>
                <a:gd name="connsiteY24" fmla="*/ 635142 h 3249205"/>
                <a:gd name="connsiteX25" fmla="*/ 2672830 w 2890837"/>
                <a:gd name="connsiteY25" fmla="*/ 658628 h 3249205"/>
                <a:gd name="connsiteX26" fmla="*/ 2707273 w 2890837"/>
                <a:gd name="connsiteY26" fmla="*/ 680697 h 3249205"/>
                <a:gd name="connsiteX27" fmla="*/ 2737535 w 2890837"/>
                <a:gd name="connsiteY27" fmla="*/ 702159 h 3249205"/>
                <a:gd name="connsiteX28" fmla="*/ 2764811 w 2890837"/>
                <a:gd name="connsiteY28" fmla="*/ 723620 h 3249205"/>
                <a:gd name="connsiteX29" fmla="*/ 2788702 w 2890837"/>
                <a:gd name="connsiteY29" fmla="*/ 744677 h 3249205"/>
                <a:gd name="connsiteX30" fmla="*/ 2809209 w 2890837"/>
                <a:gd name="connsiteY30" fmla="*/ 766341 h 3249205"/>
                <a:gd name="connsiteX31" fmla="*/ 2827127 w 2890837"/>
                <a:gd name="connsiteY31" fmla="*/ 788815 h 3249205"/>
                <a:gd name="connsiteX32" fmla="*/ 2842258 w 2890837"/>
                <a:gd name="connsiteY32" fmla="*/ 812301 h 3249205"/>
                <a:gd name="connsiteX33" fmla="*/ 2854801 w 2890837"/>
                <a:gd name="connsiteY33" fmla="*/ 837205 h 3249205"/>
                <a:gd name="connsiteX34" fmla="*/ 2865154 w 2890837"/>
                <a:gd name="connsiteY34" fmla="*/ 863931 h 3249205"/>
                <a:gd name="connsiteX35" fmla="*/ 2873516 w 2890837"/>
                <a:gd name="connsiteY35" fmla="*/ 892884 h 3249205"/>
                <a:gd name="connsiteX36" fmla="*/ 2879688 w 2890837"/>
                <a:gd name="connsiteY36" fmla="*/ 924266 h 3249205"/>
                <a:gd name="connsiteX37" fmla="*/ 2884665 w 2890837"/>
                <a:gd name="connsiteY37" fmla="*/ 958483 h 3249205"/>
                <a:gd name="connsiteX38" fmla="*/ 2887850 w 2890837"/>
                <a:gd name="connsiteY38" fmla="*/ 995940 h 3249205"/>
                <a:gd name="connsiteX39" fmla="*/ 2889842 w 2890837"/>
                <a:gd name="connsiteY39" fmla="*/ 1036838 h 3249205"/>
                <a:gd name="connsiteX40" fmla="*/ 2890638 w 2890837"/>
                <a:gd name="connsiteY40" fmla="*/ 1081786 h 3249205"/>
                <a:gd name="connsiteX41" fmla="*/ 2890837 w 2890837"/>
                <a:gd name="connsiteY41" fmla="*/ 1131188 h 3249205"/>
                <a:gd name="connsiteX42" fmla="*/ 2890240 w 2890837"/>
                <a:gd name="connsiteY42" fmla="*/ 1185045 h 3249205"/>
                <a:gd name="connsiteX43" fmla="*/ 2889045 w 2890837"/>
                <a:gd name="connsiteY43" fmla="*/ 1243558 h 3249205"/>
                <a:gd name="connsiteX44" fmla="*/ 2887850 w 2890837"/>
                <a:gd name="connsiteY44" fmla="*/ 1307740 h 3249205"/>
                <a:gd name="connsiteX45" fmla="*/ 2886457 w 2890837"/>
                <a:gd name="connsiteY45" fmla="*/ 1377592 h 3249205"/>
                <a:gd name="connsiteX46" fmla="*/ 2885262 w 2890837"/>
                <a:gd name="connsiteY46" fmla="*/ 1453315 h 3249205"/>
                <a:gd name="connsiteX47" fmla="*/ 2884267 w 2890837"/>
                <a:gd name="connsiteY47" fmla="*/ 1535719 h 3249205"/>
                <a:gd name="connsiteX48" fmla="*/ 2883869 w 2890837"/>
                <a:gd name="connsiteY48" fmla="*/ 1624603 h 3249205"/>
                <a:gd name="connsiteX49" fmla="*/ 2884267 w 2890837"/>
                <a:gd name="connsiteY49" fmla="*/ 1713486 h 3249205"/>
                <a:gd name="connsiteX50" fmla="*/ 2885262 w 2890837"/>
                <a:gd name="connsiteY50" fmla="*/ 1795891 h 3249205"/>
                <a:gd name="connsiteX51" fmla="*/ 2886457 w 2890837"/>
                <a:gd name="connsiteY51" fmla="*/ 1871614 h 3249205"/>
                <a:gd name="connsiteX52" fmla="*/ 2887850 w 2890837"/>
                <a:gd name="connsiteY52" fmla="*/ 1941465 h 3249205"/>
                <a:gd name="connsiteX53" fmla="*/ 2889045 w 2890837"/>
                <a:gd name="connsiteY53" fmla="*/ 2005647 h 3249205"/>
                <a:gd name="connsiteX54" fmla="*/ 2890240 w 2890837"/>
                <a:gd name="connsiteY54" fmla="*/ 2064161 h 3249205"/>
                <a:gd name="connsiteX55" fmla="*/ 2890837 w 2890837"/>
                <a:gd name="connsiteY55" fmla="*/ 2118017 h 3249205"/>
                <a:gd name="connsiteX56" fmla="*/ 2890638 w 2890837"/>
                <a:gd name="connsiteY56" fmla="*/ 2167419 h 3249205"/>
                <a:gd name="connsiteX57" fmla="*/ 2889842 w 2890837"/>
                <a:gd name="connsiteY57" fmla="*/ 2212367 h 3249205"/>
                <a:gd name="connsiteX58" fmla="*/ 2887850 w 2890837"/>
                <a:gd name="connsiteY58" fmla="*/ 2253265 h 3249205"/>
                <a:gd name="connsiteX59" fmla="*/ 2884665 w 2890837"/>
                <a:gd name="connsiteY59" fmla="*/ 2290722 h 3249205"/>
                <a:gd name="connsiteX60" fmla="*/ 2879887 w 2890837"/>
                <a:gd name="connsiteY60" fmla="*/ 2324939 h 3249205"/>
                <a:gd name="connsiteX61" fmla="*/ 2873516 w 2890837"/>
                <a:gd name="connsiteY61" fmla="*/ 2356322 h 3249205"/>
                <a:gd name="connsiteX62" fmla="*/ 2865154 w 2890837"/>
                <a:gd name="connsiteY62" fmla="*/ 2385275 h 3249205"/>
                <a:gd name="connsiteX63" fmla="*/ 2854801 w 2890837"/>
                <a:gd name="connsiteY63" fmla="*/ 2412000 h 3249205"/>
                <a:gd name="connsiteX64" fmla="*/ 2842258 w 2890837"/>
                <a:gd name="connsiteY64" fmla="*/ 2436904 h 3249205"/>
                <a:gd name="connsiteX65" fmla="*/ 2827127 w 2890837"/>
                <a:gd name="connsiteY65" fmla="*/ 2460390 h 3249205"/>
                <a:gd name="connsiteX66" fmla="*/ 2809209 w 2890837"/>
                <a:gd name="connsiteY66" fmla="*/ 2482864 h 3249205"/>
                <a:gd name="connsiteX67" fmla="*/ 2788702 w 2890837"/>
                <a:gd name="connsiteY67" fmla="*/ 2504528 h 3249205"/>
                <a:gd name="connsiteX68" fmla="*/ 2764811 w 2890837"/>
                <a:gd name="connsiteY68" fmla="*/ 2525585 h 3249205"/>
                <a:gd name="connsiteX69" fmla="*/ 2737734 w 2890837"/>
                <a:gd name="connsiteY69" fmla="*/ 2547046 h 3249205"/>
                <a:gd name="connsiteX70" fmla="*/ 2707273 w 2890837"/>
                <a:gd name="connsiteY70" fmla="*/ 2568508 h 3249205"/>
                <a:gd name="connsiteX71" fmla="*/ 2672830 w 2890837"/>
                <a:gd name="connsiteY71" fmla="*/ 2590779 h 3249205"/>
                <a:gd name="connsiteX72" fmla="*/ 2634803 w 2890837"/>
                <a:gd name="connsiteY72" fmla="*/ 2614063 h 3249205"/>
                <a:gd name="connsiteX73" fmla="*/ 2592396 w 2890837"/>
                <a:gd name="connsiteY73" fmla="*/ 2638562 h 3249205"/>
                <a:gd name="connsiteX74" fmla="*/ 2545808 w 2890837"/>
                <a:gd name="connsiteY74" fmla="*/ 2664883 h 3249205"/>
                <a:gd name="connsiteX75" fmla="*/ 2494641 w 2890837"/>
                <a:gd name="connsiteY75" fmla="*/ 2693431 h 3249205"/>
                <a:gd name="connsiteX76" fmla="*/ 2439094 w 2890837"/>
                <a:gd name="connsiteY76" fmla="*/ 2724408 h 3249205"/>
                <a:gd name="connsiteX77" fmla="*/ 2378171 w 2890837"/>
                <a:gd name="connsiteY77" fmla="*/ 2758220 h 3249205"/>
                <a:gd name="connsiteX78" fmla="*/ 2312470 w 2890837"/>
                <a:gd name="connsiteY78" fmla="*/ 2794867 h 3249205"/>
                <a:gd name="connsiteX79" fmla="*/ 2241195 w 2890837"/>
                <a:gd name="connsiteY79" fmla="*/ 2835158 h 3249205"/>
                <a:gd name="connsiteX80" fmla="*/ 2164743 w 2890837"/>
                <a:gd name="connsiteY80" fmla="*/ 2879499 h 3249205"/>
                <a:gd name="connsiteX81" fmla="*/ 2088291 w 2890837"/>
                <a:gd name="connsiteY81" fmla="*/ 2924042 h 3249205"/>
                <a:gd name="connsiteX82" fmla="*/ 2018011 w 2890837"/>
                <a:gd name="connsiteY82" fmla="*/ 2966155 h 3249205"/>
                <a:gd name="connsiteX83" fmla="*/ 1953505 w 2890837"/>
                <a:gd name="connsiteY83" fmla="*/ 3005029 h 3249205"/>
                <a:gd name="connsiteX84" fmla="*/ 1894175 w 2890837"/>
                <a:gd name="connsiteY84" fmla="*/ 3041271 h 3249205"/>
                <a:gd name="connsiteX85" fmla="*/ 1839624 w 2890837"/>
                <a:gd name="connsiteY85" fmla="*/ 3074273 h 3249205"/>
                <a:gd name="connsiteX86" fmla="*/ 1789651 w 2890837"/>
                <a:gd name="connsiteY86" fmla="*/ 3104846 h 3249205"/>
                <a:gd name="connsiteX87" fmla="*/ 1743660 w 2890837"/>
                <a:gd name="connsiteY87" fmla="*/ 3132179 h 3249205"/>
                <a:gd name="connsiteX88" fmla="*/ 1701453 w 2890837"/>
                <a:gd name="connsiteY88" fmla="*/ 3156880 h 3249205"/>
                <a:gd name="connsiteX89" fmla="*/ 1662430 w 2890837"/>
                <a:gd name="connsiteY89" fmla="*/ 3178341 h 3249205"/>
                <a:gd name="connsiteX90" fmla="*/ 1626195 w 2890837"/>
                <a:gd name="connsiteY90" fmla="*/ 3197171 h 3249205"/>
                <a:gd name="connsiteX91" fmla="*/ 1592350 w 2890837"/>
                <a:gd name="connsiteY91" fmla="*/ 3212963 h 3249205"/>
                <a:gd name="connsiteX92" fmla="*/ 1560494 w 2890837"/>
                <a:gd name="connsiteY92" fmla="*/ 3226124 h 3249205"/>
                <a:gd name="connsiteX93" fmla="*/ 1530431 w 2890837"/>
                <a:gd name="connsiteY93" fmla="*/ 3236247 h 3249205"/>
                <a:gd name="connsiteX94" fmla="*/ 1501364 w 2890837"/>
                <a:gd name="connsiteY94" fmla="*/ 3243334 h 3249205"/>
                <a:gd name="connsiteX95" fmla="*/ 1473092 w 2890837"/>
                <a:gd name="connsiteY95" fmla="*/ 3247788 h 3249205"/>
                <a:gd name="connsiteX96" fmla="*/ 1445618 w 2890837"/>
                <a:gd name="connsiteY96" fmla="*/ 3249205 h 3249205"/>
                <a:gd name="connsiteX97" fmla="*/ 1417744 w 2890837"/>
                <a:gd name="connsiteY97" fmla="*/ 3247788 h 3249205"/>
                <a:gd name="connsiteX98" fmla="*/ 1389473 w 2890837"/>
                <a:gd name="connsiteY98" fmla="*/ 3243334 h 3249205"/>
                <a:gd name="connsiteX99" fmla="*/ 1360406 w 2890837"/>
                <a:gd name="connsiteY99" fmla="*/ 3236247 h 3249205"/>
                <a:gd name="connsiteX100" fmla="*/ 1330342 w 2890837"/>
                <a:gd name="connsiteY100" fmla="*/ 3226124 h 3249205"/>
                <a:gd name="connsiteX101" fmla="*/ 1298488 w 2890837"/>
                <a:gd name="connsiteY101" fmla="*/ 3212963 h 3249205"/>
                <a:gd name="connsiteX102" fmla="*/ 1264642 w 2890837"/>
                <a:gd name="connsiteY102" fmla="*/ 3197171 h 3249205"/>
                <a:gd name="connsiteX103" fmla="*/ 1228407 w 2890837"/>
                <a:gd name="connsiteY103" fmla="*/ 3178341 h 3249205"/>
                <a:gd name="connsiteX104" fmla="*/ 1189384 w 2890837"/>
                <a:gd name="connsiteY104" fmla="*/ 3156880 h 3249205"/>
                <a:gd name="connsiteX105" fmla="*/ 1147176 w 2890837"/>
                <a:gd name="connsiteY105" fmla="*/ 3132179 h 3249205"/>
                <a:gd name="connsiteX106" fmla="*/ 1101186 w 2890837"/>
                <a:gd name="connsiteY106" fmla="*/ 3104846 h 3249205"/>
                <a:gd name="connsiteX107" fmla="*/ 1051214 w 2890837"/>
                <a:gd name="connsiteY107" fmla="*/ 3074273 h 3249205"/>
                <a:gd name="connsiteX108" fmla="*/ 996662 w 2890837"/>
                <a:gd name="connsiteY108" fmla="*/ 3041271 h 3249205"/>
                <a:gd name="connsiteX109" fmla="*/ 937332 w 2890837"/>
                <a:gd name="connsiteY109" fmla="*/ 3005029 h 3249205"/>
                <a:gd name="connsiteX110" fmla="*/ 872826 w 2890837"/>
                <a:gd name="connsiteY110" fmla="*/ 2966155 h 3249205"/>
                <a:gd name="connsiteX111" fmla="*/ 802546 w 2890837"/>
                <a:gd name="connsiteY111" fmla="*/ 2924042 h 3249205"/>
                <a:gd name="connsiteX112" fmla="*/ 726094 w 2890837"/>
                <a:gd name="connsiteY112" fmla="*/ 2879499 h 3249205"/>
                <a:gd name="connsiteX113" fmla="*/ 649642 w 2890837"/>
                <a:gd name="connsiteY113" fmla="*/ 2835158 h 3249205"/>
                <a:gd name="connsiteX114" fmla="*/ 578366 w 2890837"/>
                <a:gd name="connsiteY114" fmla="*/ 2794867 h 3249205"/>
                <a:gd name="connsiteX115" fmla="*/ 512666 w 2890837"/>
                <a:gd name="connsiteY115" fmla="*/ 2758018 h 3249205"/>
                <a:gd name="connsiteX116" fmla="*/ 451743 w 2890837"/>
                <a:gd name="connsiteY116" fmla="*/ 2724206 h 3249205"/>
                <a:gd name="connsiteX117" fmla="*/ 396196 w 2890837"/>
                <a:gd name="connsiteY117" fmla="*/ 2693431 h 3249205"/>
                <a:gd name="connsiteX118" fmla="*/ 345029 w 2890837"/>
                <a:gd name="connsiteY118" fmla="*/ 2664883 h 3249205"/>
                <a:gd name="connsiteX119" fmla="*/ 298441 w 2890837"/>
                <a:gd name="connsiteY119" fmla="*/ 2638562 h 3249205"/>
                <a:gd name="connsiteX120" fmla="*/ 256233 w 2890837"/>
                <a:gd name="connsiteY120" fmla="*/ 2614063 h 3249205"/>
                <a:gd name="connsiteX121" fmla="*/ 218007 w 2890837"/>
                <a:gd name="connsiteY121" fmla="*/ 2590577 h 3249205"/>
                <a:gd name="connsiteX122" fmla="*/ 183564 w 2890837"/>
                <a:gd name="connsiteY122" fmla="*/ 2568508 h 3249205"/>
                <a:gd name="connsiteX123" fmla="*/ 153302 w 2890837"/>
                <a:gd name="connsiteY123" fmla="*/ 2547046 h 3249205"/>
                <a:gd name="connsiteX124" fmla="*/ 126026 w 2890837"/>
                <a:gd name="connsiteY124" fmla="*/ 2525585 h 3249205"/>
                <a:gd name="connsiteX125" fmla="*/ 102135 w 2890837"/>
                <a:gd name="connsiteY125" fmla="*/ 2504528 h 3249205"/>
                <a:gd name="connsiteX126" fmla="*/ 81628 w 2890837"/>
                <a:gd name="connsiteY126" fmla="*/ 2482864 h 3249205"/>
                <a:gd name="connsiteX127" fmla="*/ 63710 w 2890837"/>
                <a:gd name="connsiteY127" fmla="*/ 2460390 h 3249205"/>
                <a:gd name="connsiteX128" fmla="*/ 48579 w 2890837"/>
                <a:gd name="connsiteY128" fmla="*/ 2436904 h 3249205"/>
                <a:gd name="connsiteX129" fmla="*/ 36036 w 2890837"/>
                <a:gd name="connsiteY129" fmla="*/ 2412000 h 3249205"/>
                <a:gd name="connsiteX130" fmla="*/ 25683 w 2890837"/>
                <a:gd name="connsiteY130" fmla="*/ 2385275 h 3249205"/>
                <a:gd name="connsiteX131" fmla="*/ 17321 w 2890837"/>
                <a:gd name="connsiteY131" fmla="*/ 2356322 h 3249205"/>
                <a:gd name="connsiteX132" fmla="*/ 11149 w 2890837"/>
                <a:gd name="connsiteY132" fmla="*/ 2324939 h 3249205"/>
                <a:gd name="connsiteX133" fmla="*/ 6172 w 2890837"/>
                <a:gd name="connsiteY133" fmla="*/ 2290722 h 3249205"/>
                <a:gd name="connsiteX134" fmla="*/ 2986 w 2890837"/>
                <a:gd name="connsiteY134" fmla="*/ 2253265 h 3249205"/>
                <a:gd name="connsiteX135" fmla="*/ 995 w 2890837"/>
                <a:gd name="connsiteY135" fmla="*/ 2212367 h 3249205"/>
                <a:gd name="connsiteX136" fmla="*/ 199 w 2890837"/>
                <a:gd name="connsiteY136" fmla="*/ 2167419 h 3249205"/>
                <a:gd name="connsiteX137" fmla="*/ 0 w 2890837"/>
                <a:gd name="connsiteY137" fmla="*/ 2118017 h 3249205"/>
                <a:gd name="connsiteX138" fmla="*/ 597 w 2890837"/>
                <a:gd name="connsiteY138" fmla="*/ 2064161 h 3249205"/>
                <a:gd name="connsiteX139" fmla="*/ 1792 w 2890837"/>
                <a:gd name="connsiteY139" fmla="*/ 2005647 h 3249205"/>
                <a:gd name="connsiteX140" fmla="*/ 2986 w 2890837"/>
                <a:gd name="connsiteY140" fmla="*/ 1941465 h 3249205"/>
                <a:gd name="connsiteX141" fmla="*/ 4380 w 2890837"/>
                <a:gd name="connsiteY141" fmla="*/ 1871614 h 3249205"/>
                <a:gd name="connsiteX142" fmla="*/ 5575 w 2890837"/>
                <a:gd name="connsiteY142" fmla="*/ 1795891 h 3249205"/>
                <a:gd name="connsiteX143" fmla="*/ 6570 w 2890837"/>
                <a:gd name="connsiteY143" fmla="*/ 1713486 h 3249205"/>
                <a:gd name="connsiteX144" fmla="*/ 6968 w 2890837"/>
                <a:gd name="connsiteY144" fmla="*/ 1624603 h 3249205"/>
                <a:gd name="connsiteX145" fmla="*/ 6570 w 2890837"/>
                <a:gd name="connsiteY145" fmla="*/ 1535719 h 3249205"/>
                <a:gd name="connsiteX146" fmla="*/ 5575 w 2890837"/>
                <a:gd name="connsiteY146" fmla="*/ 1453315 h 3249205"/>
                <a:gd name="connsiteX147" fmla="*/ 4380 w 2890837"/>
                <a:gd name="connsiteY147" fmla="*/ 1377592 h 3249205"/>
                <a:gd name="connsiteX148" fmla="*/ 2986 w 2890837"/>
                <a:gd name="connsiteY148" fmla="*/ 1307740 h 3249205"/>
                <a:gd name="connsiteX149" fmla="*/ 1792 w 2890837"/>
                <a:gd name="connsiteY149" fmla="*/ 1243558 h 3249205"/>
                <a:gd name="connsiteX150" fmla="*/ 597 w 2890837"/>
                <a:gd name="connsiteY150" fmla="*/ 1185045 h 3249205"/>
                <a:gd name="connsiteX151" fmla="*/ 0 w 2890837"/>
                <a:gd name="connsiteY151" fmla="*/ 1131188 h 3249205"/>
                <a:gd name="connsiteX152" fmla="*/ 199 w 2890837"/>
                <a:gd name="connsiteY152" fmla="*/ 1081786 h 3249205"/>
                <a:gd name="connsiteX153" fmla="*/ 995 w 2890837"/>
                <a:gd name="connsiteY153" fmla="*/ 1036838 h 3249205"/>
                <a:gd name="connsiteX154" fmla="*/ 2986 w 2890837"/>
                <a:gd name="connsiteY154" fmla="*/ 995940 h 3249205"/>
                <a:gd name="connsiteX155" fmla="*/ 6172 w 2890837"/>
                <a:gd name="connsiteY155" fmla="*/ 958483 h 3249205"/>
                <a:gd name="connsiteX156" fmla="*/ 10950 w 2890837"/>
                <a:gd name="connsiteY156" fmla="*/ 924266 h 3249205"/>
                <a:gd name="connsiteX157" fmla="*/ 17321 w 2890837"/>
                <a:gd name="connsiteY157" fmla="*/ 892884 h 3249205"/>
                <a:gd name="connsiteX158" fmla="*/ 25683 w 2890837"/>
                <a:gd name="connsiteY158" fmla="*/ 863931 h 3249205"/>
                <a:gd name="connsiteX159" fmla="*/ 36036 w 2890837"/>
                <a:gd name="connsiteY159" fmla="*/ 837205 h 3249205"/>
                <a:gd name="connsiteX160" fmla="*/ 48579 w 2890837"/>
                <a:gd name="connsiteY160" fmla="*/ 812301 h 3249205"/>
                <a:gd name="connsiteX161" fmla="*/ 63710 w 2890837"/>
                <a:gd name="connsiteY161" fmla="*/ 788815 h 3249205"/>
                <a:gd name="connsiteX162" fmla="*/ 81628 w 2890837"/>
                <a:gd name="connsiteY162" fmla="*/ 766341 h 3249205"/>
                <a:gd name="connsiteX163" fmla="*/ 102135 w 2890837"/>
                <a:gd name="connsiteY163" fmla="*/ 744677 h 3249205"/>
                <a:gd name="connsiteX164" fmla="*/ 126026 w 2890837"/>
                <a:gd name="connsiteY164" fmla="*/ 723620 h 3249205"/>
                <a:gd name="connsiteX165" fmla="*/ 153103 w 2890837"/>
                <a:gd name="connsiteY165" fmla="*/ 702159 h 3249205"/>
                <a:gd name="connsiteX166" fmla="*/ 183564 w 2890837"/>
                <a:gd name="connsiteY166" fmla="*/ 680697 h 3249205"/>
                <a:gd name="connsiteX167" fmla="*/ 218007 w 2890837"/>
                <a:gd name="connsiteY167" fmla="*/ 658426 h 3249205"/>
                <a:gd name="connsiteX168" fmla="*/ 256034 w 2890837"/>
                <a:gd name="connsiteY168" fmla="*/ 635142 h 3249205"/>
                <a:gd name="connsiteX169" fmla="*/ 298441 w 2890837"/>
                <a:gd name="connsiteY169" fmla="*/ 610643 h 3249205"/>
                <a:gd name="connsiteX170" fmla="*/ 345029 w 2890837"/>
                <a:gd name="connsiteY170" fmla="*/ 584323 h 3249205"/>
                <a:gd name="connsiteX171" fmla="*/ 396196 w 2890837"/>
                <a:gd name="connsiteY171" fmla="*/ 555775 h 3249205"/>
                <a:gd name="connsiteX172" fmla="*/ 451743 w 2890837"/>
                <a:gd name="connsiteY172" fmla="*/ 524797 h 3249205"/>
                <a:gd name="connsiteX173" fmla="*/ 512666 w 2890837"/>
                <a:gd name="connsiteY173" fmla="*/ 490985 h 3249205"/>
                <a:gd name="connsiteX174" fmla="*/ 578366 w 2890837"/>
                <a:gd name="connsiteY174" fmla="*/ 454338 h 3249205"/>
                <a:gd name="connsiteX175" fmla="*/ 649642 w 2890837"/>
                <a:gd name="connsiteY175" fmla="*/ 414047 h 3249205"/>
                <a:gd name="connsiteX176" fmla="*/ 726094 w 2890837"/>
                <a:gd name="connsiteY176" fmla="*/ 369706 h 3249205"/>
                <a:gd name="connsiteX177" fmla="*/ 802546 w 2890837"/>
                <a:gd name="connsiteY177" fmla="*/ 325164 h 3249205"/>
                <a:gd name="connsiteX178" fmla="*/ 872826 w 2890837"/>
                <a:gd name="connsiteY178" fmla="*/ 283050 h 3249205"/>
                <a:gd name="connsiteX179" fmla="*/ 937332 w 2890837"/>
                <a:gd name="connsiteY179" fmla="*/ 244176 h 3249205"/>
                <a:gd name="connsiteX180" fmla="*/ 996662 w 2890837"/>
                <a:gd name="connsiteY180" fmla="*/ 207935 h 3249205"/>
                <a:gd name="connsiteX181" fmla="*/ 1051214 w 2890837"/>
                <a:gd name="connsiteY181" fmla="*/ 174932 h 3249205"/>
                <a:gd name="connsiteX182" fmla="*/ 1101186 w 2890837"/>
                <a:gd name="connsiteY182" fmla="*/ 144360 h 3249205"/>
                <a:gd name="connsiteX183" fmla="*/ 1147176 w 2890837"/>
                <a:gd name="connsiteY183" fmla="*/ 117027 h 3249205"/>
                <a:gd name="connsiteX184" fmla="*/ 1189384 w 2890837"/>
                <a:gd name="connsiteY184" fmla="*/ 92325 h 3249205"/>
                <a:gd name="connsiteX185" fmla="*/ 1228407 w 2890837"/>
                <a:gd name="connsiteY185" fmla="*/ 70864 h 3249205"/>
                <a:gd name="connsiteX186" fmla="*/ 1264642 w 2890837"/>
                <a:gd name="connsiteY186" fmla="*/ 52034 h 3249205"/>
                <a:gd name="connsiteX187" fmla="*/ 1298488 w 2890837"/>
                <a:gd name="connsiteY187" fmla="*/ 36242 h 3249205"/>
                <a:gd name="connsiteX188" fmla="*/ 1330342 w 2890837"/>
                <a:gd name="connsiteY188" fmla="*/ 23081 h 3249205"/>
                <a:gd name="connsiteX189" fmla="*/ 1360406 w 2890837"/>
                <a:gd name="connsiteY189" fmla="*/ 12958 h 3249205"/>
                <a:gd name="connsiteX190" fmla="*/ 1389473 w 2890837"/>
                <a:gd name="connsiteY190" fmla="*/ 5872 h 3249205"/>
                <a:gd name="connsiteX191" fmla="*/ 1417744 w 2890837"/>
                <a:gd name="connsiteY191" fmla="*/ 1417 h 3249205"/>
                <a:gd name="connsiteX192" fmla="*/ 1445618 w 2890837"/>
                <a:gd name="connsiteY192" fmla="*/ 0 h 324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2890837" h="3249205">
                  <a:moveTo>
                    <a:pt x="1445618" y="0"/>
                  </a:moveTo>
                  <a:lnTo>
                    <a:pt x="1473092" y="1417"/>
                  </a:lnTo>
                  <a:lnTo>
                    <a:pt x="1501364" y="5872"/>
                  </a:lnTo>
                  <a:lnTo>
                    <a:pt x="1530431" y="12958"/>
                  </a:lnTo>
                  <a:lnTo>
                    <a:pt x="1560494" y="23081"/>
                  </a:lnTo>
                  <a:lnTo>
                    <a:pt x="1592350" y="36242"/>
                  </a:lnTo>
                  <a:lnTo>
                    <a:pt x="1626195" y="52034"/>
                  </a:lnTo>
                  <a:lnTo>
                    <a:pt x="1662430" y="70864"/>
                  </a:lnTo>
                  <a:lnTo>
                    <a:pt x="1701453" y="92325"/>
                  </a:lnTo>
                  <a:lnTo>
                    <a:pt x="1743660" y="117027"/>
                  </a:lnTo>
                  <a:lnTo>
                    <a:pt x="1789651" y="144360"/>
                  </a:lnTo>
                  <a:lnTo>
                    <a:pt x="1839624" y="174932"/>
                  </a:lnTo>
                  <a:lnTo>
                    <a:pt x="1894175" y="207935"/>
                  </a:lnTo>
                  <a:lnTo>
                    <a:pt x="1953505" y="244176"/>
                  </a:lnTo>
                  <a:lnTo>
                    <a:pt x="2018011" y="283050"/>
                  </a:lnTo>
                  <a:lnTo>
                    <a:pt x="2088291" y="325164"/>
                  </a:lnTo>
                  <a:lnTo>
                    <a:pt x="2164743" y="369706"/>
                  </a:lnTo>
                  <a:lnTo>
                    <a:pt x="2241195" y="414047"/>
                  </a:lnTo>
                  <a:lnTo>
                    <a:pt x="2312470" y="454338"/>
                  </a:lnTo>
                  <a:lnTo>
                    <a:pt x="2378171" y="491187"/>
                  </a:lnTo>
                  <a:lnTo>
                    <a:pt x="2439094" y="524999"/>
                  </a:lnTo>
                  <a:lnTo>
                    <a:pt x="2494641" y="555775"/>
                  </a:lnTo>
                  <a:lnTo>
                    <a:pt x="2545808" y="584323"/>
                  </a:lnTo>
                  <a:lnTo>
                    <a:pt x="2592396" y="610643"/>
                  </a:lnTo>
                  <a:lnTo>
                    <a:pt x="2634604" y="635142"/>
                  </a:lnTo>
                  <a:lnTo>
                    <a:pt x="2672830" y="658628"/>
                  </a:lnTo>
                  <a:lnTo>
                    <a:pt x="2707273" y="680697"/>
                  </a:lnTo>
                  <a:lnTo>
                    <a:pt x="2737535" y="702159"/>
                  </a:lnTo>
                  <a:lnTo>
                    <a:pt x="2764811" y="723620"/>
                  </a:lnTo>
                  <a:lnTo>
                    <a:pt x="2788702" y="744677"/>
                  </a:lnTo>
                  <a:lnTo>
                    <a:pt x="2809209" y="766341"/>
                  </a:lnTo>
                  <a:lnTo>
                    <a:pt x="2827127" y="788815"/>
                  </a:lnTo>
                  <a:lnTo>
                    <a:pt x="2842258" y="812301"/>
                  </a:lnTo>
                  <a:lnTo>
                    <a:pt x="2854801" y="837205"/>
                  </a:lnTo>
                  <a:lnTo>
                    <a:pt x="2865154" y="863931"/>
                  </a:lnTo>
                  <a:lnTo>
                    <a:pt x="2873516" y="892884"/>
                  </a:lnTo>
                  <a:lnTo>
                    <a:pt x="2879688" y="924266"/>
                  </a:lnTo>
                  <a:lnTo>
                    <a:pt x="2884665" y="958483"/>
                  </a:lnTo>
                  <a:lnTo>
                    <a:pt x="2887850" y="995940"/>
                  </a:lnTo>
                  <a:lnTo>
                    <a:pt x="2889842" y="1036838"/>
                  </a:lnTo>
                  <a:lnTo>
                    <a:pt x="2890638" y="1081786"/>
                  </a:lnTo>
                  <a:lnTo>
                    <a:pt x="2890837" y="1131188"/>
                  </a:lnTo>
                  <a:lnTo>
                    <a:pt x="2890240" y="1185045"/>
                  </a:lnTo>
                  <a:lnTo>
                    <a:pt x="2889045" y="1243558"/>
                  </a:lnTo>
                  <a:lnTo>
                    <a:pt x="2887850" y="1307740"/>
                  </a:lnTo>
                  <a:lnTo>
                    <a:pt x="2886457" y="1377592"/>
                  </a:lnTo>
                  <a:lnTo>
                    <a:pt x="2885262" y="1453315"/>
                  </a:lnTo>
                  <a:lnTo>
                    <a:pt x="2884267" y="1535719"/>
                  </a:lnTo>
                  <a:lnTo>
                    <a:pt x="2883869" y="1624603"/>
                  </a:lnTo>
                  <a:lnTo>
                    <a:pt x="2884267" y="1713486"/>
                  </a:lnTo>
                  <a:lnTo>
                    <a:pt x="2885262" y="1795891"/>
                  </a:lnTo>
                  <a:lnTo>
                    <a:pt x="2886457" y="1871614"/>
                  </a:lnTo>
                  <a:lnTo>
                    <a:pt x="2887850" y="1941465"/>
                  </a:lnTo>
                  <a:lnTo>
                    <a:pt x="2889045" y="2005647"/>
                  </a:lnTo>
                  <a:lnTo>
                    <a:pt x="2890240" y="2064161"/>
                  </a:lnTo>
                  <a:lnTo>
                    <a:pt x="2890837" y="2118017"/>
                  </a:lnTo>
                  <a:lnTo>
                    <a:pt x="2890638" y="2167419"/>
                  </a:lnTo>
                  <a:lnTo>
                    <a:pt x="2889842" y="2212367"/>
                  </a:lnTo>
                  <a:lnTo>
                    <a:pt x="2887850" y="2253265"/>
                  </a:lnTo>
                  <a:lnTo>
                    <a:pt x="2884665" y="2290722"/>
                  </a:lnTo>
                  <a:lnTo>
                    <a:pt x="2879887" y="2324939"/>
                  </a:lnTo>
                  <a:lnTo>
                    <a:pt x="2873516" y="2356322"/>
                  </a:lnTo>
                  <a:lnTo>
                    <a:pt x="2865154" y="2385275"/>
                  </a:lnTo>
                  <a:lnTo>
                    <a:pt x="2854801" y="2412000"/>
                  </a:lnTo>
                  <a:lnTo>
                    <a:pt x="2842258" y="2436904"/>
                  </a:lnTo>
                  <a:lnTo>
                    <a:pt x="2827127" y="2460390"/>
                  </a:lnTo>
                  <a:lnTo>
                    <a:pt x="2809209" y="2482864"/>
                  </a:lnTo>
                  <a:lnTo>
                    <a:pt x="2788702" y="2504528"/>
                  </a:lnTo>
                  <a:lnTo>
                    <a:pt x="2764811" y="2525585"/>
                  </a:lnTo>
                  <a:lnTo>
                    <a:pt x="2737734" y="2547046"/>
                  </a:lnTo>
                  <a:lnTo>
                    <a:pt x="2707273" y="2568508"/>
                  </a:lnTo>
                  <a:lnTo>
                    <a:pt x="2672830" y="2590779"/>
                  </a:lnTo>
                  <a:lnTo>
                    <a:pt x="2634803" y="2614063"/>
                  </a:lnTo>
                  <a:lnTo>
                    <a:pt x="2592396" y="2638562"/>
                  </a:lnTo>
                  <a:lnTo>
                    <a:pt x="2545808" y="2664883"/>
                  </a:lnTo>
                  <a:lnTo>
                    <a:pt x="2494641" y="2693431"/>
                  </a:lnTo>
                  <a:lnTo>
                    <a:pt x="2439094" y="2724408"/>
                  </a:lnTo>
                  <a:lnTo>
                    <a:pt x="2378171" y="2758220"/>
                  </a:lnTo>
                  <a:lnTo>
                    <a:pt x="2312470" y="2794867"/>
                  </a:lnTo>
                  <a:lnTo>
                    <a:pt x="2241195" y="2835158"/>
                  </a:lnTo>
                  <a:lnTo>
                    <a:pt x="2164743" y="2879499"/>
                  </a:lnTo>
                  <a:lnTo>
                    <a:pt x="2088291" y="2924042"/>
                  </a:lnTo>
                  <a:lnTo>
                    <a:pt x="2018011" y="2966155"/>
                  </a:lnTo>
                  <a:lnTo>
                    <a:pt x="1953505" y="3005029"/>
                  </a:lnTo>
                  <a:lnTo>
                    <a:pt x="1894175" y="3041271"/>
                  </a:lnTo>
                  <a:lnTo>
                    <a:pt x="1839624" y="3074273"/>
                  </a:lnTo>
                  <a:lnTo>
                    <a:pt x="1789651" y="3104846"/>
                  </a:lnTo>
                  <a:lnTo>
                    <a:pt x="1743660" y="3132179"/>
                  </a:lnTo>
                  <a:lnTo>
                    <a:pt x="1701453" y="3156880"/>
                  </a:lnTo>
                  <a:lnTo>
                    <a:pt x="1662430" y="3178341"/>
                  </a:lnTo>
                  <a:lnTo>
                    <a:pt x="1626195" y="3197171"/>
                  </a:lnTo>
                  <a:lnTo>
                    <a:pt x="1592350" y="3212963"/>
                  </a:lnTo>
                  <a:lnTo>
                    <a:pt x="1560494" y="3226124"/>
                  </a:lnTo>
                  <a:lnTo>
                    <a:pt x="1530431" y="3236247"/>
                  </a:lnTo>
                  <a:lnTo>
                    <a:pt x="1501364" y="3243334"/>
                  </a:lnTo>
                  <a:lnTo>
                    <a:pt x="1473092" y="3247788"/>
                  </a:lnTo>
                  <a:lnTo>
                    <a:pt x="1445618" y="3249205"/>
                  </a:lnTo>
                  <a:lnTo>
                    <a:pt x="1417744" y="3247788"/>
                  </a:lnTo>
                  <a:lnTo>
                    <a:pt x="1389473" y="3243334"/>
                  </a:lnTo>
                  <a:lnTo>
                    <a:pt x="1360406" y="3236247"/>
                  </a:lnTo>
                  <a:lnTo>
                    <a:pt x="1330342" y="3226124"/>
                  </a:lnTo>
                  <a:lnTo>
                    <a:pt x="1298488" y="3212963"/>
                  </a:lnTo>
                  <a:lnTo>
                    <a:pt x="1264642" y="3197171"/>
                  </a:lnTo>
                  <a:lnTo>
                    <a:pt x="1228407" y="3178341"/>
                  </a:lnTo>
                  <a:lnTo>
                    <a:pt x="1189384" y="3156880"/>
                  </a:lnTo>
                  <a:lnTo>
                    <a:pt x="1147176" y="3132179"/>
                  </a:lnTo>
                  <a:lnTo>
                    <a:pt x="1101186" y="3104846"/>
                  </a:lnTo>
                  <a:lnTo>
                    <a:pt x="1051214" y="3074273"/>
                  </a:lnTo>
                  <a:lnTo>
                    <a:pt x="996662" y="3041271"/>
                  </a:lnTo>
                  <a:lnTo>
                    <a:pt x="937332" y="3005029"/>
                  </a:lnTo>
                  <a:lnTo>
                    <a:pt x="872826" y="2966155"/>
                  </a:lnTo>
                  <a:lnTo>
                    <a:pt x="802546" y="2924042"/>
                  </a:lnTo>
                  <a:lnTo>
                    <a:pt x="726094" y="2879499"/>
                  </a:lnTo>
                  <a:lnTo>
                    <a:pt x="649642" y="2835158"/>
                  </a:lnTo>
                  <a:lnTo>
                    <a:pt x="578366" y="2794867"/>
                  </a:lnTo>
                  <a:lnTo>
                    <a:pt x="512666" y="2758018"/>
                  </a:lnTo>
                  <a:lnTo>
                    <a:pt x="451743" y="2724206"/>
                  </a:lnTo>
                  <a:lnTo>
                    <a:pt x="396196" y="2693431"/>
                  </a:lnTo>
                  <a:lnTo>
                    <a:pt x="345029" y="2664883"/>
                  </a:lnTo>
                  <a:lnTo>
                    <a:pt x="298441" y="2638562"/>
                  </a:lnTo>
                  <a:lnTo>
                    <a:pt x="256233" y="2614063"/>
                  </a:lnTo>
                  <a:lnTo>
                    <a:pt x="218007" y="2590577"/>
                  </a:lnTo>
                  <a:lnTo>
                    <a:pt x="183564" y="2568508"/>
                  </a:lnTo>
                  <a:lnTo>
                    <a:pt x="153302" y="2547046"/>
                  </a:lnTo>
                  <a:lnTo>
                    <a:pt x="126026" y="2525585"/>
                  </a:lnTo>
                  <a:lnTo>
                    <a:pt x="102135" y="2504528"/>
                  </a:lnTo>
                  <a:lnTo>
                    <a:pt x="81628" y="2482864"/>
                  </a:lnTo>
                  <a:lnTo>
                    <a:pt x="63710" y="2460390"/>
                  </a:lnTo>
                  <a:lnTo>
                    <a:pt x="48579" y="2436904"/>
                  </a:lnTo>
                  <a:lnTo>
                    <a:pt x="36036" y="2412000"/>
                  </a:lnTo>
                  <a:lnTo>
                    <a:pt x="25683" y="2385275"/>
                  </a:lnTo>
                  <a:lnTo>
                    <a:pt x="17321" y="2356322"/>
                  </a:lnTo>
                  <a:lnTo>
                    <a:pt x="11149" y="2324939"/>
                  </a:lnTo>
                  <a:lnTo>
                    <a:pt x="6172" y="2290722"/>
                  </a:lnTo>
                  <a:lnTo>
                    <a:pt x="2986" y="2253265"/>
                  </a:lnTo>
                  <a:lnTo>
                    <a:pt x="995" y="2212367"/>
                  </a:lnTo>
                  <a:lnTo>
                    <a:pt x="199" y="2167419"/>
                  </a:lnTo>
                  <a:lnTo>
                    <a:pt x="0" y="2118017"/>
                  </a:lnTo>
                  <a:lnTo>
                    <a:pt x="597" y="2064161"/>
                  </a:lnTo>
                  <a:lnTo>
                    <a:pt x="1792" y="2005647"/>
                  </a:lnTo>
                  <a:lnTo>
                    <a:pt x="2986" y="1941465"/>
                  </a:lnTo>
                  <a:lnTo>
                    <a:pt x="4380" y="1871614"/>
                  </a:lnTo>
                  <a:lnTo>
                    <a:pt x="5575" y="1795891"/>
                  </a:lnTo>
                  <a:lnTo>
                    <a:pt x="6570" y="1713486"/>
                  </a:lnTo>
                  <a:lnTo>
                    <a:pt x="6968" y="1624603"/>
                  </a:lnTo>
                  <a:lnTo>
                    <a:pt x="6570" y="1535719"/>
                  </a:lnTo>
                  <a:lnTo>
                    <a:pt x="5575" y="1453315"/>
                  </a:lnTo>
                  <a:lnTo>
                    <a:pt x="4380" y="1377592"/>
                  </a:lnTo>
                  <a:lnTo>
                    <a:pt x="2986" y="1307740"/>
                  </a:lnTo>
                  <a:lnTo>
                    <a:pt x="1792" y="1243558"/>
                  </a:lnTo>
                  <a:lnTo>
                    <a:pt x="597" y="1185045"/>
                  </a:lnTo>
                  <a:lnTo>
                    <a:pt x="0" y="1131188"/>
                  </a:lnTo>
                  <a:lnTo>
                    <a:pt x="199" y="1081786"/>
                  </a:lnTo>
                  <a:lnTo>
                    <a:pt x="995" y="1036838"/>
                  </a:lnTo>
                  <a:lnTo>
                    <a:pt x="2986" y="995940"/>
                  </a:lnTo>
                  <a:lnTo>
                    <a:pt x="6172" y="958483"/>
                  </a:lnTo>
                  <a:lnTo>
                    <a:pt x="10950" y="924266"/>
                  </a:lnTo>
                  <a:lnTo>
                    <a:pt x="17321" y="892884"/>
                  </a:lnTo>
                  <a:lnTo>
                    <a:pt x="25683" y="863931"/>
                  </a:lnTo>
                  <a:lnTo>
                    <a:pt x="36036" y="837205"/>
                  </a:lnTo>
                  <a:lnTo>
                    <a:pt x="48579" y="812301"/>
                  </a:lnTo>
                  <a:lnTo>
                    <a:pt x="63710" y="788815"/>
                  </a:lnTo>
                  <a:lnTo>
                    <a:pt x="81628" y="766341"/>
                  </a:lnTo>
                  <a:lnTo>
                    <a:pt x="102135" y="744677"/>
                  </a:lnTo>
                  <a:lnTo>
                    <a:pt x="126026" y="723620"/>
                  </a:lnTo>
                  <a:lnTo>
                    <a:pt x="153103" y="702159"/>
                  </a:lnTo>
                  <a:lnTo>
                    <a:pt x="183564" y="680697"/>
                  </a:lnTo>
                  <a:lnTo>
                    <a:pt x="218007" y="658426"/>
                  </a:lnTo>
                  <a:lnTo>
                    <a:pt x="256034" y="635142"/>
                  </a:lnTo>
                  <a:lnTo>
                    <a:pt x="298441" y="610643"/>
                  </a:lnTo>
                  <a:lnTo>
                    <a:pt x="345029" y="584323"/>
                  </a:lnTo>
                  <a:lnTo>
                    <a:pt x="396196" y="555775"/>
                  </a:lnTo>
                  <a:lnTo>
                    <a:pt x="451743" y="524797"/>
                  </a:lnTo>
                  <a:lnTo>
                    <a:pt x="512666" y="490985"/>
                  </a:lnTo>
                  <a:lnTo>
                    <a:pt x="578366" y="454338"/>
                  </a:lnTo>
                  <a:lnTo>
                    <a:pt x="649642" y="414047"/>
                  </a:lnTo>
                  <a:lnTo>
                    <a:pt x="726094" y="369706"/>
                  </a:lnTo>
                  <a:lnTo>
                    <a:pt x="802546" y="325164"/>
                  </a:lnTo>
                  <a:lnTo>
                    <a:pt x="872826" y="283050"/>
                  </a:lnTo>
                  <a:lnTo>
                    <a:pt x="937332" y="244176"/>
                  </a:lnTo>
                  <a:lnTo>
                    <a:pt x="996662" y="207935"/>
                  </a:lnTo>
                  <a:lnTo>
                    <a:pt x="1051214" y="174932"/>
                  </a:lnTo>
                  <a:lnTo>
                    <a:pt x="1101186" y="144360"/>
                  </a:lnTo>
                  <a:lnTo>
                    <a:pt x="1147176" y="117027"/>
                  </a:lnTo>
                  <a:lnTo>
                    <a:pt x="1189384" y="92325"/>
                  </a:lnTo>
                  <a:lnTo>
                    <a:pt x="1228407" y="70864"/>
                  </a:lnTo>
                  <a:lnTo>
                    <a:pt x="1264642" y="52034"/>
                  </a:lnTo>
                  <a:lnTo>
                    <a:pt x="1298488" y="36242"/>
                  </a:lnTo>
                  <a:lnTo>
                    <a:pt x="1330342" y="23081"/>
                  </a:lnTo>
                  <a:lnTo>
                    <a:pt x="1360406" y="12958"/>
                  </a:lnTo>
                  <a:lnTo>
                    <a:pt x="1389473" y="5872"/>
                  </a:lnTo>
                  <a:lnTo>
                    <a:pt x="1417744" y="1417"/>
                  </a:lnTo>
                  <a:lnTo>
                    <a:pt x="1445618" y="0"/>
                  </a:lnTo>
                  <a:close/>
                </a:path>
              </a:pathLst>
            </a:custGeom>
            <a:solidFill>
              <a:srgbClr val="073649"/>
            </a:solidFill>
            <a:ln>
              <a:noFill/>
            </a:ln>
            <a:effectLst>
              <a:outerShdw blurRad="762000" dist="520700" dir="2700000" sx="60000" sy="6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latin typeface="Akrobat" pitchFamily="2" charset="77"/>
              </a:endParaRPr>
            </a:p>
          </p:txBody>
        </p:sp>
      </p:grpSp>
      <p:grpSp>
        <p:nvGrpSpPr>
          <p:cNvPr id="182" name="Group 181">
            <a:extLst>
              <a:ext uri="{FF2B5EF4-FFF2-40B4-BE49-F238E27FC236}">
                <a16:creationId xmlns:a16="http://schemas.microsoft.com/office/drawing/2014/main" id="{C7BEBD38-121E-A04C-ABE0-D6C706282028}"/>
              </a:ext>
            </a:extLst>
          </p:cNvPr>
          <p:cNvGrpSpPr/>
          <p:nvPr/>
        </p:nvGrpSpPr>
        <p:grpSpPr>
          <a:xfrm>
            <a:off x="6185269" y="2621751"/>
            <a:ext cx="2975495" cy="2246743"/>
            <a:chOff x="-432879" y="4240733"/>
            <a:chExt cx="3388537" cy="2474484"/>
          </a:xfrm>
        </p:grpSpPr>
        <p:sp>
          <p:nvSpPr>
            <p:cNvPr id="185" name="Rectangle 184">
              <a:extLst>
                <a:ext uri="{FF2B5EF4-FFF2-40B4-BE49-F238E27FC236}">
                  <a16:creationId xmlns:a16="http://schemas.microsoft.com/office/drawing/2014/main" id="{531E8D41-A27F-3B41-B900-7658B18AFE8E}"/>
                </a:ext>
              </a:extLst>
            </p:cNvPr>
            <p:cNvSpPr/>
            <p:nvPr/>
          </p:nvSpPr>
          <p:spPr>
            <a:xfrm>
              <a:off x="-432879" y="5049229"/>
              <a:ext cx="3388537" cy="1665988"/>
            </a:xfrm>
            <a:prstGeom prst="rect">
              <a:avLst/>
            </a:prstGeom>
          </p:spPr>
          <p:txBody>
            <a:bodyPr wrap="square">
              <a:spAutoFit/>
            </a:bodyPr>
            <a:lstStyle/>
            <a:p>
              <a:pPr algn="ctr">
                <a:lnSpc>
                  <a:spcPct val="120000"/>
                </a:lnSpc>
              </a:pPr>
              <a:r>
                <a:rPr lang="mk-MK" sz="2600" b="1" cap="all" dirty="0">
                  <a:solidFill>
                    <a:schemeClr val="tx1">
                      <a:lumMod val="75000"/>
                      <a:lumOff val="25000"/>
                    </a:schemeClr>
                  </a:solidFill>
                  <a:latin typeface="Akrobat" pitchFamily="2" charset="77"/>
                  <a:cs typeface="Segoe UI" panose="020B0502040204020203" pitchFamily="34" charset="0"/>
                </a:rPr>
                <a:t>ШТО</a:t>
              </a:r>
            </a:p>
            <a:p>
              <a:pPr algn="ctr">
                <a:lnSpc>
                  <a:spcPct val="120000"/>
                </a:lnSpc>
              </a:pPr>
              <a:r>
                <a:rPr lang="mk-MK" sz="2600" b="1" cap="all" dirty="0">
                  <a:solidFill>
                    <a:schemeClr val="tx1">
                      <a:lumMod val="75000"/>
                      <a:lumOff val="25000"/>
                    </a:schemeClr>
                  </a:solidFill>
                  <a:latin typeface="Akrobat" pitchFamily="2" charset="77"/>
                  <a:cs typeface="Segoe UI" panose="020B0502040204020203" pitchFamily="34" charset="0"/>
                </a:rPr>
                <a:t>ПОДРАЗБИРА</a:t>
              </a:r>
              <a:endParaRPr lang="en-US" sz="2600" b="1" cap="all" dirty="0">
                <a:solidFill>
                  <a:schemeClr val="tx1">
                    <a:lumMod val="75000"/>
                    <a:lumOff val="25000"/>
                  </a:schemeClr>
                </a:solidFill>
                <a:latin typeface="Akrobat" pitchFamily="2" charset="77"/>
                <a:cs typeface="Segoe UI" panose="020B0502040204020203" pitchFamily="34" charset="0"/>
              </a:endParaRPr>
            </a:p>
            <a:p>
              <a:pPr algn="ctr">
                <a:lnSpc>
                  <a:spcPct val="120000"/>
                </a:lnSpc>
              </a:pPr>
              <a:r>
                <a:rPr lang="ru" sz="2600" b="1" cap="all" dirty="0">
                  <a:solidFill>
                    <a:schemeClr val="tx1">
                      <a:lumMod val="75000"/>
                      <a:lumOff val="25000"/>
                    </a:schemeClr>
                  </a:solidFill>
                  <a:latin typeface="Akrobat" pitchFamily="2" charset="77"/>
                  <a:cs typeface="Segoe UI" panose="020B0502040204020203" pitchFamily="34" charset="0"/>
                </a:rPr>
                <a:t>UX дизајн</a:t>
              </a:r>
              <a:r>
                <a:rPr lang="en-US" sz="2600" b="1" cap="all" dirty="0">
                  <a:solidFill>
                    <a:schemeClr val="tx1">
                      <a:lumMod val="75000"/>
                      <a:lumOff val="25000"/>
                    </a:schemeClr>
                  </a:solidFill>
                  <a:latin typeface="Akrobat" pitchFamily="2" charset="77"/>
                  <a:cs typeface="Segoe UI" panose="020B0502040204020203" pitchFamily="34" charset="0"/>
                </a:rPr>
                <a:t>?</a:t>
              </a:r>
            </a:p>
          </p:txBody>
        </p:sp>
        <p:sp>
          <p:nvSpPr>
            <p:cNvPr id="184" name="Freeform: Shape 11">
              <a:extLst>
                <a:ext uri="{FF2B5EF4-FFF2-40B4-BE49-F238E27FC236}">
                  <a16:creationId xmlns:a16="http://schemas.microsoft.com/office/drawing/2014/main" id="{B7A968D4-B68D-8A49-9AF2-398CB86C5D5D}"/>
                </a:ext>
              </a:extLst>
            </p:cNvPr>
            <p:cNvSpPr/>
            <p:nvPr/>
          </p:nvSpPr>
          <p:spPr>
            <a:xfrm>
              <a:off x="1008292" y="4240733"/>
              <a:ext cx="562179" cy="631870"/>
            </a:xfrm>
            <a:custGeom>
              <a:avLst/>
              <a:gdLst>
                <a:gd name="connsiteX0" fmla="*/ 1445618 w 2890837"/>
                <a:gd name="connsiteY0" fmla="*/ 0 h 3249205"/>
                <a:gd name="connsiteX1" fmla="*/ 1473092 w 2890837"/>
                <a:gd name="connsiteY1" fmla="*/ 1417 h 3249205"/>
                <a:gd name="connsiteX2" fmla="*/ 1501364 w 2890837"/>
                <a:gd name="connsiteY2" fmla="*/ 5872 h 3249205"/>
                <a:gd name="connsiteX3" fmla="*/ 1530431 w 2890837"/>
                <a:gd name="connsiteY3" fmla="*/ 12958 h 3249205"/>
                <a:gd name="connsiteX4" fmla="*/ 1560494 w 2890837"/>
                <a:gd name="connsiteY4" fmla="*/ 23081 h 3249205"/>
                <a:gd name="connsiteX5" fmla="*/ 1592350 w 2890837"/>
                <a:gd name="connsiteY5" fmla="*/ 36242 h 3249205"/>
                <a:gd name="connsiteX6" fmla="*/ 1626195 w 2890837"/>
                <a:gd name="connsiteY6" fmla="*/ 52034 h 3249205"/>
                <a:gd name="connsiteX7" fmla="*/ 1662430 w 2890837"/>
                <a:gd name="connsiteY7" fmla="*/ 70864 h 3249205"/>
                <a:gd name="connsiteX8" fmla="*/ 1701453 w 2890837"/>
                <a:gd name="connsiteY8" fmla="*/ 92325 h 3249205"/>
                <a:gd name="connsiteX9" fmla="*/ 1743660 w 2890837"/>
                <a:gd name="connsiteY9" fmla="*/ 117027 h 3249205"/>
                <a:gd name="connsiteX10" fmla="*/ 1789651 w 2890837"/>
                <a:gd name="connsiteY10" fmla="*/ 144360 h 3249205"/>
                <a:gd name="connsiteX11" fmla="*/ 1839624 w 2890837"/>
                <a:gd name="connsiteY11" fmla="*/ 174932 h 3249205"/>
                <a:gd name="connsiteX12" fmla="*/ 1894175 w 2890837"/>
                <a:gd name="connsiteY12" fmla="*/ 207935 h 3249205"/>
                <a:gd name="connsiteX13" fmla="*/ 1953505 w 2890837"/>
                <a:gd name="connsiteY13" fmla="*/ 244176 h 3249205"/>
                <a:gd name="connsiteX14" fmla="*/ 2018011 w 2890837"/>
                <a:gd name="connsiteY14" fmla="*/ 283050 h 3249205"/>
                <a:gd name="connsiteX15" fmla="*/ 2088291 w 2890837"/>
                <a:gd name="connsiteY15" fmla="*/ 325164 h 3249205"/>
                <a:gd name="connsiteX16" fmla="*/ 2164743 w 2890837"/>
                <a:gd name="connsiteY16" fmla="*/ 369706 h 3249205"/>
                <a:gd name="connsiteX17" fmla="*/ 2241195 w 2890837"/>
                <a:gd name="connsiteY17" fmla="*/ 414047 h 3249205"/>
                <a:gd name="connsiteX18" fmla="*/ 2312470 w 2890837"/>
                <a:gd name="connsiteY18" fmla="*/ 454338 h 3249205"/>
                <a:gd name="connsiteX19" fmla="*/ 2378171 w 2890837"/>
                <a:gd name="connsiteY19" fmla="*/ 491187 h 3249205"/>
                <a:gd name="connsiteX20" fmla="*/ 2439094 w 2890837"/>
                <a:gd name="connsiteY20" fmla="*/ 524999 h 3249205"/>
                <a:gd name="connsiteX21" fmla="*/ 2494641 w 2890837"/>
                <a:gd name="connsiteY21" fmla="*/ 555775 h 3249205"/>
                <a:gd name="connsiteX22" fmla="*/ 2545808 w 2890837"/>
                <a:gd name="connsiteY22" fmla="*/ 584323 h 3249205"/>
                <a:gd name="connsiteX23" fmla="*/ 2592396 w 2890837"/>
                <a:gd name="connsiteY23" fmla="*/ 610643 h 3249205"/>
                <a:gd name="connsiteX24" fmla="*/ 2634604 w 2890837"/>
                <a:gd name="connsiteY24" fmla="*/ 635142 h 3249205"/>
                <a:gd name="connsiteX25" fmla="*/ 2672830 w 2890837"/>
                <a:gd name="connsiteY25" fmla="*/ 658628 h 3249205"/>
                <a:gd name="connsiteX26" fmla="*/ 2707273 w 2890837"/>
                <a:gd name="connsiteY26" fmla="*/ 680697 h 3249205"/>
                <a:gd name="connsiteX27" fmla="*/ 2737535 w 2890837"/>
                <a:gd name="connsiteY27" fmla="*/ 702159 h 3249205"/>
                <a:gd name="connsiteX28" fmla="*/ 2764811 w 2890837"/>
                <a:gd name="connsiteY28" fmla="*/ 723620 h 3249205"/>
                <a:gd name="connsiteX29" fmla="*/ 2788702 w 2890837"/>
                <a:gd name="connsiteY29" fmla="*/ 744677 h 3249205"/>
                <a:gd name="connsiteX30" fmla="*/ 2809209 w 2890837"/>
                <a:gd name="connsiteY30" fmla="*/ 766341 h 3249205"/>
                <a:gd name="connsiteX31" fmla="*/ 2827127 w 2890837"/>
                <a:gd name="connsiteY31" fmla="*/ 788815 h 3249205"/>
                <a:gd name="connsiteX32" fmla="*/ 2842258 w 2890837"/>
                <a:gd name="connsiteY32" fmla="*/ 812301 h 3249205"/>
                <a:gd name="connsiteX33" fmla="*/ 2854801 w 2890837"/>
                <a:gd name="connsiteY33" fmla="*/ 837205 h 3249205"/>
                <a:gd name="connsiteX34" fmla="*/ 2865154 w 2890837"/>
                <a:gd name="connsiteY34" fmla="*/ 863931 h 3249205"/>
                <a:gd name="connsiteX35" fmla="*/ 2873516 w 2890837"/>
                <a:gd name="connsiteY35" fmla="*/ 892884 h 3249205"/>
                <a:gd name="connsiteX36" fmla="*/ 2879688 w 2890837"/>
                <a:gd name="connsiteY36" fmla="*/ 924266 h 3249205"/>
                <a:gd name="connsiteX37" fmla="*/ 2884665 w 2890837"/>
                <a:gd name="connsiteY37" fmla="*/ 958483 h 3249205"/>
                <a:gd name="connsiteX38" fmla="*/ 2887850 w 2890837"/>
                <a:gd name="connsiteY38" fmla="*/ 995940 h 3249205"/>
                <a:gd name="connsiteX39" fmla="*/ 2889842 w 2890837"/>
                <a:gd name="connsiteY39" fmla="*/ 1036838 h 3249205"/>
                <a:gd name="connsiteX40" fmla="*/ 2890638 w 2890837"/>
                <a:gd name="connsiteY40" fmla="*/ 1081786 h 3249205"/>
                <a:gd name="connsiteX41" fmla="*/ 2890837 w 2890837"/>
                <a:gd name="connsiteY41" fmla="*/ 1131188 h 3249205"/>
                <a:gd name="connsiteX42" fmla="*/ 2890240 w 2890837"/>
                <a:gd name="connsiteY42" fmla="*/ 1185045 h 3249205"/>
                <a:gd name="connsiteX43" fmla="*/ 2889045 w 2890837"/>
                <a:gd name="connsiteY43" fmla="*/ 1243558 h 3249205"/>
                <a:gd name="connsiteX44" fmla="*/ 2887850 w 2890837"/>
                <a:gd name="connsiteY44" fmla="*/ 1307740 h 3249205"/>
                <a:gd name="connsiteX45" fmla="*/ 2886457 w 2890837"/>
                <a:gd name="connsiteY45" fmla="*/ 1377592 h 3249205"/>
                <a:gd name="connsiteX46" fmla="*/ 2885262 w 2890837"/>
                <a:gd name="connsiteY46" fmla="*/ 1453315 h 3249205"/>
                <a:gd name="connsiteX47" fmla="*/ 2884267 w 2890837"/>
                <a:gd name="connsiteY47" fmla="*/ 1535719 h 3249205"/>
                <a:gd name="connsiteX48" fmla="*/ 2883869 w 2890837"/>
                <a:gd name="connsiteY48" fmla="*/ 1624603 h 3249205"/>
                <a:gd name="connsiteX49" fmla="*/ 2884267 w 2890837"/>
                <a:gd name="connsiteY49" fmla="*/ 1713486 h 3249205"/>
                <a:gd name="connsiteX50" fmla="*/ 2885262 w 2890837"/>
                <a:gd name="connsiteY50" fmla="*/ 1795891 h 3249205"/>
                <a:gd name="connsiteX51" fmla="*/ 2886457 w 2890837"/>
                <a:gd name="connsiteY51" fmla="*/ 1871614 h 3249205"/>
                <a:gd name="connsiteX52" fmla="*/ 2887850 w 2890837"/>
                <a:gd name="connsiteY52" fmla="*/ 1941465 h 3249205"/>
                <a:gd name="connsiteX53" fmla="*/ 2889045 w 2890837"/>
                <a:gd name="connsiteY53" fmla="*/ 2005647 h 3249205"/>
                <a:gd name="connsiteX54" fmla="*/ 2890240 w 2890837"/>
                <a:gd name="connsiteY54" fmla="*/ 2064161 h 3249205"/>
                <a:gd name="connsiteX55" fmla="*/ 2890837 w 2890837"/>
                <a:gd name="connsiteY55" fmla="*/ 2118017 h 3249205"/>
                <a:gd name="connsiteX56" fmla="*/ 2890638 w 2890837"/>
                <a:gd name="connsiteY56" fmla="*/ 2167419 h 3249205"/>
                <a:gd name="connsiteX57" fmla="*/ 2889842 w 2890837"/>
                <a:gd name="connsiteY57" fmla="*/ 2212367 h 3249205"/>
                <a:gd name="connsiteX58" fmla="*/ 2887850 w 2890837"/>
                <a:gd name="connsiteY58" fmla="*/ 2253265 h 3249205"/>
                <a:gd name="connsiteX59" fmla="*/ 2884665 w 2890837"/>
                <a:gd name="connsiteY59" fmla="*/ 2290722 h 3249205"/>
                <a:gd name="connsiteX60" fmla="*/ 2879887 w 2890837"/>
                <a:gd name="connsiteY60" fmla="*/ 2324939 h 3249205"/>
                <a:gd name="connsiteX61" fmla="*/ 2873516 w 2890837"/>
                <a:gd name="connsiteY61" fmla="*/ 2356322 h 3249205"/>
                <a:gd name="connsiteX62" fmla="*/ 2865154 w 2890837"/>
                <a:gd name="connsiteY62" fmla="*/ 2385275 h 3249205"/>
                <a:gd name="connsiteX63" fmla="*/ 2854801 w 2890837"/>
                <a:gd name="connsiteY63" fmla="*/ 2412000 h 3249205"/>
                <a:gd name="connsiteX64" fmla="*/ 2842258 w 2890837"/>
                <a:gd name="connsiteY64" fmla="*/ 2436904 h 3249205"/>
                <a:gd name="connsiteX65" fmla="*/ 2827127 w 2890837"/>
                <a:gd name="connsiteY65" fmla="*/ 2460390 h 3249205"/>
                <a:gd name="connsiteX66" fmla="*/ 2809209 w 2890837"/>
                <a:gd name="connsiteY66" fmla="*/ 2482864 h 3249205"/>
                <a:gd name="connsiteX67" fmla="*/ 2788702 w 2890837"/>
                <a:gd name="connsiteY67" fmla="*/ 2504528 h 3249205"/>
                <a:gd name="connsiteX68" fmla="*/ 2764811 w 2890837"/>
                <a:gd name="connsiteY68" fmla="*/ 2525585 h 3249205"/>
                <a:gd name="connsiteX69" fmla="*/ 2737734 w 2890837"/>
                <a:gd name="connsiteY69" fmla="*/ 2547046 h 3249205"/>
                <a:gd name="connsiteX70" fmla="*/ 2707273 w 2890837"/>
                <a:gd name="connsiteY70" fmla="*/ 2568508 h 3249205"/>
                <a:gd name="connsiteX71" fmla="*/ 2672830 w 2890837"/>
                <a:gd name="connsiteY71" fmla="*/ 2590779 h 3249205"/>
                <a:gd name="connsiteX72" fmla="*/ 2634803 w 2890837"/>
                <a:gd name="connsiteY72" fmla="*/ 2614063 h 3249205"/>
                <a:gd name="connsiteX73" fmla="*/ 2592396 w 2890837"/>
                <a:gd name="connsiteY73" fmla="*/ 2638562 h 3249205"/>
                <a:gd name="connsiteX74" fmla="*/ 2545808 w 2890837"/>
                <a:gd name="connsiteY74" fmla="*/ 2664883 h 3249205"/>
                <a:gd name="connsiteX75" fmla="*/ 2494641 w 2890837"/>
                <a:gd name="connsiteY75" fmla="*/ 2693431 h 3249205"/>
                <a:gd name="connsiteX76" fmla="*/ 2439094 w 2890837"/>
                <a:gd name="connsiteY76" fmla="*/ 2724408 h 3249205"/>
                <a:gd name="connsiteX77" fmla="*/ 2378171 w 2890837"/>
                <a:gd name="connsiteY77" fmla="*/ 2758220 h 3249205"/>
                <a:gd name="connsiteX78" fmla="*/ 2312470 w 2890837"/>
                <a:gd name="connsiteY78" fmla="*/ 2794867 h 3249205"/>
                <a:gd name="connsiteX79" fmla="*/ 2241195 w 2890837"/>
                <a:gd name="connsiteY79" fmla="*/ 2835158 h 3249205"/>
                <a:gd name="connsiteX80" fmla="*/ 2164743 w 2890837"/>
                <a:gd name="connsiteY80" fmla="*/ 2879499 h 3249205"/>
                <a:gd name="connsiteX81" fmla="*/ 2088291 w 2890837"/>
                <a:gd name="connsiteY81" fmla="*/ 2924042 h 3249205"/>
                <a:gd name="connsiteX82" fmla="*/ 2018011 w 2890837"/>
                <a:gd name="connsiteY82" fmla="*/ 2966155 h 3249205"/>
                <a:gd name="connsiteX83" fmla="*/ 1953505 w 2890837"/>
                <a:gd name="connsiteY83" fmla="*/ 3005029 h 3249205"/>
                <a:gd name="connsiteX84" fmla="*/ 1894175 w 2890837"/>
                <a:gd name="connsiteY84" fmla="*/ 3041271 h 3249205"/>
                <a:gd name="connsiteX85" fmla="*/ 1839624 w 2890837"/>
                <a:gd name="connsiteY85" fmla="*/ 3074273 h 3249205"/>
                <a:gd name="connsiteX86" fmla="*/ 1789651 w 2890837"/>
                <a:gd name="connsiteY86" fmla="*/ 3104846 h 3249205"/>
                <a:gd name="connsiteX87" fmla="*/ 1743660 w 2890837"/>
                <a:gd name="connsiteY87" fmla="*/ 3132179 h 3249205"/>
                <a:gd name="connsiteX88" fmla="*/ 1701453 w 2890837"/>
                <a:gd name="connsiteY88" fmla="*/ 3156880 h 3249205"/>
                <a:gd name="connsiteX89" fmla="*/ 1662430 w 2890837"/>
                <a:gd name="connsiteY89" fmla="*/ 3178341 h 3249205"/>
                <a:gd name="connsiteX90" fmla="*/ 1626195 w 2890837"/>
                <a:gd name="connsiteY90" fmla="*/ 3197171 h 3249205"/>
                <a:gd name="connsiteX91" fmla="*/ 1592350 w 2890837"/>
                <a:gd name="connsiteY91" fmla="*/ 3212963 h 3249205"/>
                <a:gd name="connsiteX92" fmla="*/ 1560494 w 2890837"/>
                <a:gd name="connsiteY92" fmla="*/ 3226124 h 3249205"/>
                <a:gd name="connsiteX93" fmla="*/ 1530431 w 2890837"/>
                <a:gd name="connsiteY93" fmla="*/ 3236247 h 3249205"/>
                <a:gd name="connsiteX94" fmla="*/ 1501364 w 2890837"/>
                <a:gd name="connsiteY94" fmla="*/ 3243334 h 3249205"/>
                <a:gd name="connsiteX95" fmla="*/ 1473092 w 2890837"/>
                <a:gd name="connsiteY95" fmla="*/ 3247788 h 3249205"/>
                <a:gd name="connsiteX96" fmla="*/ 1445618 w 2890837"/>
                <a:gd name="connsiteY96" fmla="*/ 3249205 h 3249205"/>
                <a:gd name="connsiteX97" fmla="*/ 1417744 w 2890837"/>
                <a:gd name="connsiteY97" fmla="*/ 3247788 h 3249205"/>
                <a:gd name="connsiteX98" fmla="*/ 1389473 w 2890837"/>
                <a:gd name="connsiteY98" fmla="*/ 3243334 h 3249205"/>
                <a:gd name="connsiteX99" fmla="*/ 1360406 w 2890837"/>
                <a:gd name="connsiteY99" fmla="*/ 3236247 h 3249205"/>
                <a:gd name="connsiteX100" fmla="*/ 1330342 w 2890837"/>
                <a:gd name="connsiteY100" fmla="*/ 3226124 h 3249205"/>
                <a:gd name="connsiteX101" fmla="*/ 1298488 w 2890837"/>
                <a:gd name="connsiteY101" fmla="*/ 3212963 h 3249205"/>
                <a:gd name="connsiteX102" fmla="*/ 1264642 w 2890837"/>
                <a:gd name="connsiteY102" fmla="*/ 3197171 h 3249205"/>
                <a:gd name="connsiteX103" fmla="*/ 1228407 w 2890837"/>
                <a:gd name="connsiteY103" fmla="*/ 3178341 h 3249205"/>
                <a:gd name="connsiteX104" fmla="*/ 1189384 w 2890837"/>
                <a:gd name="connsiteY104" fmla="*/ 3156880 h 3249205"/>
                <a:gd name="connsiteX105" fmla="*/ 1147176 w 2890837"/>
                <a:gd name="connsiteY105" fmla="*/ 3132179 h 3249205"/>
                <a:gd name="connsiteX106" fmla="*/ 1101186 w 2890837"/>
                <a:gd name="connsiteY106" fmla="*/ 3104846 h 3249205"/>
                <a:gd name="connsiteX107" fmla="*/ 1051214 w 2890837"/>
                <a:gd name="connsiteY107" fmla="*/ 3074273 h 3249205"/>
                <a:gd name="connsiteX108" fmla="*/ 996662 w 2890837"/>
                <a:gd name="connsiteY108" fmla="*/ 3041271 h 3249205"/>
                <a:gd name="connsiteX109" fmla="*/ 937332 w 2890837"/>
                <a:gd name="connsiteY109" fmla="*/ 3005029 h 3249205"/>
                <a:gd name="connsiteX110" fmla="*/ 872826 w 2890837"/>
                <a:gd name="connsiteY110" fmla="*/ 2966155 h 3249205"/>
                <a:gd name="connsiteX111" fmla="*/ 802546 w 2890837"/>
                <a:gd name="connsiteY111" fmla="*/ 2924042 h 3249205"/>
                <a:gd name="connsiteX112" fmla="*/ 726094 w 2890837"/>
                <a:gd name="connsiteY112" fmla="*/ 2879499 h 3249205"/>
                <a:gd name="connsiteX113" fmla="*/ 649642 w 2890837"/>
                <a:gd name="connsiteY113" fmla="*/ 2835158 h 3249205"/>
                <a:gd name="connsiteX114" fmla="*/ 578366 w 2890837"/>
                <a:gd name="connsiteY114" fmla="*/ 2794867 h 3249205"/>
                <a:gd name="connsiteX115" fmla="*/ 512666 w 2890837"/>
                <a:gd name="connsiteY115" fmla="*/ 2758018 h 3249205"/>
                <a:gd name="connsiteX116" fmla="*/ 451743 w 2890837"/>
                <a:gd name="connsiteY116" fmla="*/ 2724206 h 3249205"/>
                <a:gd name="connsiteX117" fmla="*/ 396196 w 2890837"/>
                <a:gd name="connsiteY117" fmla="*/ 2693431 h 3249205"/>
                <a:gd name="connsiteX118" fmla="*/ 345029 w 2890837"/>
                <a:gd name="connsiteY118" fmla="*/ 2664883 h 3249205"/>
                <a:gd name="connsiteX119" fmla="*/ 298441 w 2890837"/>
                <a:gd name="connsiteY119" fmla="*/ 2638562 h 3249205"/>
                <a:gd name="connsiteX120" fmla="*/ 256233 w 2890837"/>
                <a:gd name="connsiteY120" fmla="*/ 2614063 h 3249205"/>
                <a:gd name="connsiteX121" fmla="*/ 218007 w 2890837"/>
                <a:gd name="connsiteY121" fmla="*/ 2590577 h 3249205"/>
                <a:gd name="connsiteX122" fmla="*/ 183564 w 2890837"/>
                <a:gd name="connsiteY122" fmla="*/ 2568508 h 3249205"/>
                <a:gd name="connsiteX123" fmla="*/ 153302 w 2890837"/>
                <a:gd name="connsiteY123" fmla="*/ 2547046 h 3249205"/>
                <a:gd name="connsiteX124" fmla="*/ 126026 w 2890837"/>
                <a:gd name="connsiteY124" fmla="*/ 2525585 h 3249205"/>
                <a:gd name="connsiteX125" fmla="*/ 102135 w 2890837"/>
                <a:gd name="connsiteY125" fmla="*/ 2504528 h 3249205"/>
                <a:gd name="connsiteX126" fmla="*/ 81628 w 2890837"/>
                <a:gd name="connsiteY126" fmla="*/ 2482864 h 3249205"/>
                <a:gd name="connsiteX127" fmla="*/ 63710 w 2890837"/>
                <a:gd name="connsiteY127" fmla="*/ 2460390 h 3249205"/>
                <a:gd name="connsiteX128" fmla="*/ 48579 w 2890837"/>
                <a:gd name="connsiteY128" fmla="*/ 2436904 h 3249205"/>
                <a:gd name="connsiteX129" fmla="*/ 36036 w 2890837"/>
                <a:gd name="connsiteY129" fmla="*/ 2412000 h 3249205"/>
                <a:gd name="connsiteX130" fmla="*/ 25683 w 2890837"/>
                <a:gd name="connsiteY130" fmla="*/ 2385275 h 3249205"/>
                <a:gd name="connsiteX131" fmla="*/ 17321 w 2890837"/>
                <a:gd name="connsiteY131" fmla="*/ 2356322 h 3249205"/>
                <a:gd name="connsiteX132" fmla="*/ 11149 w 2890837"/>
                <a:gd name="connsiteY132" fmla="*/ 2324939 h 3249205"/>
                <a:gd name="connsiteX133" fmla="*/ 6172 w 2890837"/>
                <a:gd name="connsiteY133" fmla="*/ 2290722 h 3249205"/>
                <a:gd name="connsiteX134" fmla="*/ 2986 w 2890837"/>
                <a:gd name="connsiteY134" fmla="*/ 2253265 h 3249205"/>
                <a:gd name="connsiteX135" fmla="*/ 995 w 2890837"/>
                <a:gd name="connsiteY135" fmla="*/ 2212367 h 3249205"/>
                <a:gd name="connsiteX136" fmla="*/ 199 w 2890837"/>
                <a:gd name="connsiteY136" fmla="*/ 2167419 h 3249205"/>
                <a:gd name="connsiteX137" fmla="*/ 0 w 2890837"/>
                <a:gd name="connsiteY137" fmla="*/ 2118017 h 3249205"/>
                <a:gd name="connsiteX138" fmla="*/ 597 w 2890837"/>
                <a:gd name="connsiteY138" fmla="*/ 2064161 h 3249205"/>
                <a:gd name="connsiteX139" fmla="*/ 1792 w 2890837"/>
                <a:gd name="connsiteY139" fmla="*/ 2005647 h 3249205"/>
                <a:gd name="connsiteX140" fmla="*/ 2986 w 2890837"/>
                <a:gd name="connsiteY140" fmla="*/ 1941465 h 3249205"/>
                <a:gd name="connsiteX141" fmla="*/ 4380 w 2890837"/>
                <a:gd name="connsiteY141" fmla="*/ 1871614 h 3249205"/>
                <a:gd name="connsiteX142" fmla="*/ 5575 w 2890837"/>
                <a:gd name="connsiteY142" fmla="*/ 1795891 h 3249205"/>
                <a:gd name="connsiteX143" fmla="*/ 6570 w 2890837"/>
                <a:gd name="connsiteY143" fmla="*/ 1713486 h 3249205"/>
                <a:gd name="connsiteX144" fmla="*/ 6968 w 2890837"/>
                <a:gd name="connsiteY144" fmla="*/ 1624603 h 3249205"/>
                <a:gd name="connsiteX145" fmla="*/ 6570 w 2890837"/>
                <a:gd name="connsiteY145" fmla="*/ 1535719 h 3249205"/>
                <a:gd name="connsiteX146" fmla="*/ 5575 w 2890837"/>
                <a:gd name="connsiteY146" fmla="*/ 1453315 h 3249205"/>
                <a:gd name="connsiteX147" fmla="*/ 4380 w 2890837"/>
                <a:gd name="connsiteY147" fmla="*/ 1377592 h 3249205"/>
                <a:gd name="connsiteX148" fmla="*/ 2986 w 2890837"/>
                <a:gd name="connsiteY148" fmla="*/ 1307740 h 3249205"/>
                <a:gd name="connsiteX149" fmla="*/ 1792 w 2890837"/>
                <a:gd name="connsiteY149" fmla="*/ 1243558 h 3249205"/>
                <a:gd name="connsiteX150" fmla="*/ 597 w 2890837"/>
                <a:gd name="connsiteY150" fmla="*/ 1185045 h 3249205"/>
                <a:gd name="connsiteX151" fmla="*/ 0 w 2890837"/>
                <a:gd name="connsiteY151" fmla="*/ 1131188 h 3249205"/>
                <a:gd name="connsiteX152" fmla="*/ 199 w 2890837"/>
                <a:gd name="connsiteY152" fmla="*/ 1081786 h 3249205"/>
                <a:gd name="connsiteX153" fmla="*/ 995 w 2890837"/>
                <a:gd name="connsiteY153" fmla="*/ 1036838 h 3249205"/>
                <a:gd name="connsiteX154" fmla="*/ 2986 w 2890837"/>
                <a:gd name="connsiteY154" fmla="*/ 995940 h 3249205"/>
                <a:gd name="connsiteX155" fmla="*/ 6172 w 2890837"/>
                <a:gd name="connsiteY155" fmla="*/ 958483 h 3249205"/>
                <a:gd name="connsiteX156" fmla="*/ 10950 w 2890837"/>
                <a:gd name="connsiteY156" fmla="*/ 924266 h 3249205"/>
                <a:gd name="connsiteX157" fmla="*/ 17321 w 2890837"/>
                <a:gd name="connsiteY157" fmla="*/ 892884 h 3249205"/>
                <a:gd name="connsiteX158" fmla="*/ 25683 w 2890837"/>
                <a:gd name="connsiteY158" fmla="*/ 863931 h 3249205"/>
                <a:gd name="connsiteX159" fmla="*/ 36036 w 2890837"/>
                <a:gd name="connsiteY159" fmla="*/ 837205 h 3249205"/>
                <a:gd name="connsiteX160" fmla="*/ 48579 w 2890837"/>
                <a:gd name="connsiteY160" fmla="*/ 812301 h 3249205"/>
                <a:gd name="connsiteX161" fmla="*/ 63710 w 2890837"/>
                <a:gd name="connsiteY161" fmla="*/ 788815 h 3249205"/>
                <a:gd name="connsiteX162" fmla="*/ 81628 w 2890837"/>
                <a:gd name="connsiteY162" fmla="*/ 766341 h 3249205"/>
                <a:gd name="connsiteX163" fmla="*/ 102135 w 2890837"/>
                <a:gd name="connsiteY163" fmla="*/ 744677 h 3249205"/>
                <a:gd name="connsiteX164" fmla="*/ 126026 w 2890837"/>
                <a:gd name="connsiteY164" fmla="*/ 723620 h 3249205"/>
                <a:gd name="connsiteX165" fmla="*/ 153103 w 2890837"/>
                <a:gd name="connsiteY165" fmla="*/ 702159 h 3249205"/>
                <a:gd name="connsiteX166" fmla="*/ 183564 w 2890837"/>
                <a:gd name="connsiteY166" fmla="*/ 680697 h 3249205"/>
                <a:gd name="connsiteX167" fmla="*/ 218007 w 2890837"/>
                <a:gd name="connsiteY167" fmla="*/ 658426 h 3249205"/>
                <a:gd name="connsiteX168" fmla="*/ 256034 w 2890837"/>
                <a:gd name="connsiteY168" fmla="*/ 635142 h 3249205"/>
                <a:gd name="connsiteX169" fmla="*/ 298441 w 2890837"/>
                <a:gd name="connsiteY169" fmla="*/ 610643 h 3249205"/>
                <a:gd name="connsiteX170" fmla="*/ 345029 w 2890837"/>
                <a:gd name="connsiteY170" fmla="*/ 584323 h 3249205"/>
                <a:gd name="connsiteX171" fmla="*/ 396196 w 2890837"/>
                <a:gd name="connsiteY171" fmla="*/ 555775 h 3249205"/>
                <a:gd name="connsiteX172" fmla="*/ 451743 w 2890837"/>
                <a:gd name="connsiteY172" fmla="*/ 524797 h 3249205"/>
                <a:gd name="connsiteX173" fmla="*/ 512666 w 2890837"/>
                <a:gd name="connsiteY173" fmla="*/ 490985 h 3249205"/>
                <a:gd name="connsiteX174" fmla="*/ 578366 w 2890837"/>
                <a:gd name="connsiteY174" fmla="*/ 454338 h 3249205"/>
                <a:gd name="connsiteX175" fmla="*/ 649642 w 2890837"/>
                <a:gd name="connsiteY175" fmla="*/ 414047 h 3249205"/>
                <a:gd name="connsiteX176" fmla="*/ 726094 w 2890837"/>
                <a:gd name="connsiteY176" fmla="*/ 369706 h 3249205"/>
                <a:gd name="connsiteX177" fmla="*/ 802546 w 2890837"/>
                <a:gd name="connsiteY177" fmla="*/ 325164 h 3249205"/>
                <a:gd name="connsiteX178" fmla="*/ 872826 w 2890837"/>
                <a:gd name="connsiteY178" fmla="*/ 283050 h 3249205"/>
                <a:gd name="connsiteX179" fmla="*/ 937332 w 2890837"/>
                <a:gd name="connsiteY179" fmla="*/ 244176 h 3249205"/>
                <a:gd name="connsiteX180" fmla="*/ 996662 w 2890837"/>
                <a:gd name="connsiteY180" fmla="*/ 207935 h 3249205"/>
                <a:gd name="connsiteX181" fmla="*/ 1051214 w 2890837"/>
                <a:gd name="connsiteY181" fmla="*/ 174932 h 3249205"/>
                <a:gd name="connsiteX182" fmla="*/ 1101186 w 2890837"/>
                <a:gd name="connsiteY182" fmla="*/ 144360 h 3249205"/>
                <a:gd name="connsiteX183" fmla="*/ 1147176 w 2890837"/>
                <a:gd name="connsiteY183" fmla="*/ 117027 h 3249205"/>
                <a:gd name="connsiteX184" fmla="*/ 1189384 w 2890837"/>
                <a:gd name="connsiteY184" fmla="*/ 92325 h 3249205"/>
                <a:gd name="connsiteX185" fmla="*/ 1228407 w 2890837"/>
                <a:gd name="connsiteY185" fmla="*/ 70864 h 3249205"/>
                <a:gd name="connsiteX186" fmla="*/ 1264642 w 2890837"/>
                <a:gd name="connsiteY186" fmla="*/ 52034 h 3249205"/>
                <a:gd name="connsiteX187" fmla="*/ 1298488 w 2890837"/>
                <a:gd name="connsiteY187" fmla="*/ 36242 h 3249205"/>
                <a:gd name="connsiteX188" fmla="*/ 1330342 w 2890837"/>
                <a:gd name="connsiteY188" fmla="*/ 23081 h 3249205"/>
                <a:gd name="connsiteX189" fmla="*/ 1360406 w 2890837"/>
                <a:gd name="connsiteY189" fmla="*/ 12958 h 3249205"/>
                <a:gd name="connsiteX190" fmla="*/ 1389473 w 2890837"/>
                <a:gd name="connsiteY190" fmla="*/ 5872 h 3249205"/>
                <a:gd name="connsiteX191" fmla="*/ 1417744 w 2890837"/>
                <a:gd name="connsiteY191" fmla="*/ 1417 h 3249205"/>
                <a:gd name="connsiteX192" fmla="*/ 1445618 w 2890837"/>
                <a:gd name="connsiteY192" fmla="*/ 0 h 324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2890837" h="3249205">
                  <a:moveTo>
                    <a:pt x="1445618" y="0"/>
                  </a:moveTo>
                  <a:lnTo>
                    <a:pt x="1473092" y="1417"/>
                  </a:lnTo>
                  <a:lnTo>
                    <a:pt x="1501364" y="5872"/>
                  </a:lnTo>
                  <a:lnTo>
                    <a:pt x="1530431" y="12958"/>
                  </a:lnTo>
                  <a:lnTo>
                    <a:pt x="1560494" y="23081"/>
                  </a:lnTo>
                  <a:lnTo>
                    <a:pt x="1592350" y="36242"/>
                  </a:lnTo>
                  <a:lnTo>
                    <a:pt x="1626195" y="52034"/>
                  </a:lnTo>
                  <a:lnTo>
                    <a:pt x="1662430" y="70864"/>
                  </a:lnTo>
                  <a:lnTo>
                    <a:pt x="1701453" y="92325"/>
                  </a:lnTo>
                  <a:lnTo>
                    <a:pt x="1743660" y="117027"/>
                  </a:lnTo>
                  <a:lnTo>
                    <a:pt x="1789651" y="144360"/>
                  </a:lnTo>
                  <a:lnTo>
                    <a:pt x="1839624" y="174932"/>
                  </a:lnTo>
                  <a:lnTo>
                    <a:pt x="1894175" y="207935"/>
                  </a:lnTo>
                  <a:lnTo>
                    <a:pt x="1953505" y="244176"/>
                  </a:lnTo>
                  <a:lnTo>
                    <a:pt x="2018011" y="283050"/>
                  </a:lnTo>
                  <a:lnTo>
                    <a:pt x="2088291" y="325164"/>
                  </a:lnTo>
                  <a:lnTo>
                    <a:pt x="2164743" y="369706"/>
                  </a:lnTo>
                  <a:lnTo>
                    <a:pt x="2241195" y="414047"/>
                  </a:lnTo>
                  <a:lnTo>
                    <a:pt x="2312470" y="454338"/>
                  </a:lnTo>
                  <a:lnTo>
                    <a:pt x="2378171" y="491187"/>
                  </a:lnTo>
                  <a:lnTo>
                    <a:pt x="2439094" y="524999"/>
                  </a:lnTo>
                  <a:lnTo>
                    <a:pt x="2494641" y="555775"/>
                  </a:lnTo>
                  <a:lnTo>
                    <a:pt x="2545808" y="584323"/>
                  </a:lnTo>
                  <a:lnTo>
                    <a:pt x="2592396" y="610643"/>
                  </a:lnTo>
                  <a:lnTo>
                    <a:pt x="2634604" y="635142"/>
                  </a:lnTo>
                  <a:lnTo>
                    <a:pt x="2672830" y="658628"/>
                  </a:lnTo>
                  <a:lnTo>
                    <a:pt x="2707273" y="680697"/>
                  </a:lnTo>
                  <a:lnTo>
                    <a:pt x="2737535" y="702159"/>
                  </a:lnTo>
                  <a:lnTo>
                    <a:pt x="2764811" y="723620"/>
                  </a:lnTo>
                  <a:lnTo>
                    <a:pt x="2788702" y="744677"/>
                  </a:lnTo>
                  <a:lnTo>
                    <a:pt x="2809209" y="766341"/>
                  </a:lnTo>
                  <a:lnTo>
                    <a:pt x="2827127" y="788815"/>
                  </a:lnTo>
                  <a:lnTo>
                    <a:pt x="2842258" y="812301"/>
                  </a:lnTo>
                  <a:lnTo>
                    <a:pt x="2854801" y="837205"/>
                  </a:lnTo>
                  <a:lnTo>
                    <a:pt x="2865154" y="863931"/>
                  </a:lnTo>
                  <a:lnTo>
                    <a:pt x="2873516" y="892884"/>
                  </a:lnTo>
                  <a:lnTo>
                    <a:pt x="2879688" y="924266"/>
                  </a:lnTo>
                  <a:lnTo>
                    <a:pt x="2884665" y="958483"/>
                  </a:lnTo>
                  <a:lnTo>
                    <a:pt x="2887850" y="995940"/>
                  </a:lnTo>
                  <a:lnTo>
                    <a:pt x="2889842" y="1036838"/>
                  </a:lnTo>
                  <a:lnTo>
                    <a:pt x="2890638" y="1081786"/>
                  </a:lnTo>
                  <a:lnTo>
                    <a:pt x="2890837" y="1131188"/>
                  </a:lnTo>
                  <a:lnTo>
                    <a:pt x="2890240" y="1185045"/>
                  </a:lnTo>
                  <a:lnTo>
                    <a:pt x="2889045" y="1243558"/>
                  </a:lnTo>
                  <a:lnTo>
                    <a:pt x="2887850" y="1307740"/>
                  </a:lnTo>
                  <a:lnTo>
                    <a:pt x="2886457" y="1377592"/>
                  </a:lnTo>
                  <a:lnTo>
                    <a:pt x="2885262" y="1453315"/>
                  </a:lnTo>
                  <a:lnTo>
                    <a:pt x="2884267" y="1535719"/>
                  </a:lnTo>
                  <a:lnTo>
                    <a:pt x="2883869" y="1624603"/>
                  </a:lnTo>
                  <a:lnTo>
                    <a:pt x="2884267" y="1713486"/>
                  </a:lnTo>
                  <a:lnTo>
                    <a:pt x="2885262" y="1795891"/>
                  </a:lnTo>
                  <a:lnTo>
                    <a:pt x="2886457" y="1871614"/>
                  </a:lnTo>
                  <a:lnTo>
                    <a:pt x="2887850" y="1941465"/>
                  </a:lnTo>
                  <a:lnTo>
                    <a:pt x="2889045" y="2005647"/>
                  </a:lnTo>
                  <a:lnTo>
                    <a:pt x="2890240" y="2064161"/>
                  </a:lnTo>
                  <a:lnTo>
                    <a:pt x="2890837" y="2118017"/>
                  </a:lnTo>
                  <a:lnTo>
                    <a:pt x="2890638" y="2167419"/>
                  </a:lnTo>
                  <a:lnTo>
                    <a:pt x="2889842" y="2212367"/>
                  </a:lnTo>
                  <a:lnTo>
                    <a:pt x="2887850" y="2253265"/>
                  </a:lnTo>
                  <a:lnTo>
                    <a:pt x="2884665" y="2290722"/>
                  </a:lnTo>
                  <a:lnTo>
                    <a:pt x="2879887" y="2324939"/>
                  </a:lnTo>
                  <a:lnTo>
                    <a:pt x="2873516" y="2356322"/>
                  </a:lnTo>
                  <a:lnTo>
                    <a:pt x="2865154" y="2385275"/>
                  </a:lnTo>
                  <a:lnTo>
                    <a:pt x="2854801" y="2412000"/>
                  </a:lnTo>
                  <a:lnTo>
                    <a:pt x="2842258" y="2436904"/>
                  </a:lnTo>
                  <a:lnTo>
                    <a:pt x="2827127" y="2460390"/>
                  </a:lnTo>
                  <a:lnTo>
                    <a:pt x="2809209" y="2482864"/>
                  </a:lnTo>
                  <a:lnTo>
                    <a:pt x="2788702" y="2504528"/>
                  </a:lnTo>
                  <a:lnTo>
                    <a:pt x="2764811" y="2525585"/>
                  </a:lnTo>
                  <a:lnTo>
                    <a:pt x="2737734" y="2547046"/>
                  </a:lnTo>
                  <a:lnTo>
                    <a:pt x="2707273" y="2568508"/>
                  </a:lnTo>
                  <a:lnTo>
                    <a:pt x="2672830" y="2590779"/>
                  </a:lnTo>
                  <a:lnTo>
                    <a:pt x="2634803" y="2614063"/>
                  </a:lnTo>
                  <a:lnTo>
                    <a:pt x="2592396" y="2638562"/>
                  </a:lnTo>
                  <a:lnTo>
                    <a:pt x="2545808" y="2664883"/>
                  </a:lnTo>
                  <a:lnTo>
                    <a:pt x="2494641" y="2693431"/>
                  </a:lnTo>
                  <a:lnTo>
                    <a:pt x="2439094" y="2724408"/>
                  </a:lnTo>
                  <a:lnTo>
                    <a:pt x="2378171" y="2758220"/>
                  </a:lnTo>
                  <a:lnTo>
                    <a:pt x="2312470" y="2794867"/>
                  </a:lnTo>
                  <a:lnTo>
                    <a:pt x="2241195" y="2835158"/>
                  </a:lnTo>
                  <a:lnTo>
                    <a:pt x="2164743" y="2879499"/>
                  </a:lnTo>
                  <a:lnTo>
                    <a:pt x="2088291" y="2924042"/>
                  </a:lnTo>
                  <a:lnTo>
                    <a:pt x="2018011" y="2966155"/>
                  </a:lnTo>
                  <a:lnTo>
                    <a:pt x="1953505" y="3005029"/>
                  </a:lnTo>
                  <a:lnTo>
                    <a:pt x="1894175" y="3041271"/>
                  </a:lnTo>
                  <a:lnTo>
                    <a:pt x="1839624" y="3074273"/>
                  </a:lnTo>
                  <a:lnTo>
                    <a:pt x="1789651" y="3104846"/>
                  </a:lnTo>
                  <a:lnTo>
                    <a:pt x="1743660" y="3132179"/>
                  </a:lnTo>
                  <a:lnTo>
                    <a:pt x="1701453" y="3156880"/>
                  </a:lnTo>
                  <a:lnTo>
                    <a:pt x="1662430" y="3178341"/>
                  </a:lnTo>
                  <a:lnTo>
                    <a:pt x="1626195" y="3197171"/>
                  </a:lnTo>
                  <a:lnTo>
                    <a:pt x="1592350" y="3212963"/>
                  </a:lnTo>
                  <a:lnTo>
                    <a:pt x="1560494" y="3226124"/>
                  </a:lnTo>
                  <a:lnTo>
                    <a:pt x="1530431" y="3236247"/>
                  </a:lnTo>
                  <a:lnTo>
                    <a:pt x="1501364" y="3243334"/>
                  </a:lnTo>
                  <a:lnTo>
                    <a:pt x="1473092" y="3247788"/>
                  </a:lnTo>
                  <a:lnTo>
                    <a:pt x="1445618" y="3249205"/>
                  </a:lnTo>
                  <a:lnTo>
                    <a:pt x="1417744" y="3247788"/>
                  </a:lnTo>
                  <a:lnTo>
                    <a:pt x="1389473" y="3243334"/>
                  </a:lnTo>
                  <a:lnTo>
                    <a:pt x="1360406" y="3236247"/>
                  </a:lnTo>
                  <a:lnTo>
                    <a:pt x="1330342" y="3226124"/>
                  </a:lnTo>
                  <a:lnTo>
                    <a:pt x="1298488" y="3212963"/>
                  </a:lnTo>
                  <a:lnTo>
                    <a:pt x="1264642" y="3197171"/>
                  </a:lnTo>
                  <a:lnTo>
                    <a:pt x="1228407" y="3178341"/>
                  </a:lnTo>
                  <a:lnTo>
                    <a:pt x="1189384" y="3156880"/>
                  </a:lnTo>
                  <a:lnTo>
                    <a:pt x="1147176" y="3132179"/>
                  </a:lnTo>
                  <a:lnTo>
                    <a:pt x="1101186" y="3104846"/>
                  </a:lnTo>
                  <a:lnTo>
                    <a:pt x="1051214" y="3074273"/>
                  </a:lnTo>
                  <a:lnTo>
                    <a:pt x="996662" y="3041271"/>
                  </a:lnTo>
                  <a:lnTo>
                    <a:pt x="937332" y="3005029"/>
                  </a:lnTo>
                  <a:lnTo>
                    <a:pt x="872826" y="2966155"/>
                  </a:lnTo>
                  <a:lnTo>
                    <a:pt x="802546" y="2924042"/>
                  </a:lnTo>
                  <a:lnTo>
                    <a:pt x="726094" y="2879499"/>
                  </a:lnTo>
                  <a:lnTo>
                    <a:pt x="649642" y="2835158"/>
                  </a:lnTo>
                  <a:lnTo>
                    <a:pt x="578366" y="2794867"/>
                  </a:lnTo>
                  <a:lnTo>
                    <a:pt x="512666" y="2758018"/>
                  </a:lnTo>
                  <a:lnTo>
                    <a:pt x="451743" y="2724206"/>
                  </a:lnTo>
                  <a:lnTo>
                    <a:pt x="396196" y="2693431"/>
                  </a:lnTo>
                  <a:lnTo>
                    <a:pt x="345029" y="2664883"/>
                  </a:lnTo>
                  <a:lnTo>
                    <a:pt x="298441" y="2638562"/>
                  </a:lnTo>
                  <a:lnTo>
                    <a:pt x="256233" y="2614063"/>
                  </a:lnTo>
                  <a:lnTo>
                    <a:pt x="218007" y="2590577"/>
                  </a:lnTo>
                  <a:lnTo>
                    <a:pt x="183564" y="2568508"/>
                  </a:lnTo>
                  <a:lnTo>
                    <a:pt x="153302" y="2547046"/>
                  </a:lnTo>
                  <a:lnTo>
                    <a:pt x="126026" y="2525585"/>
                  </a:lnTo>
                  <a:lnTo>
                    <a:pt x="102135" y="2504528"/>
                  </a:lnTo>
                  <a:lnTo>
                    <a:pt x="81628" y="2482864"/>
                  </a:lnTo>
                  <a:lnTo>
                    <a:pt x="63710" y="2460390"/>
                  </a:lnTo>
                  <a:lnTo>
                    <a:pt x="48579" y="2436904"/>
                  </a:lnTo>
                  <a:lnTo>
                    <a:pt x="36036" y="2412000"/>
                  </a:lnTo>
                  <a:lnTo>
                    <a:pt x="25683" y="2385275"/>
                  </a:lnTo>
                  <a:lnTo>
                    <a:pt x="17321" y="2356322"/>
                  </a:lnTo>
                  <a:lnTo>
                    <a:pt x="11149" y="2324939"/>
                  </a:lnTo>
                  <a:lnTo>
                    <a:pt x="6172" y="2290722"/>
                  </a:lnTo>
                  <a:lnTo>
                    <a:pt x="2986" y="2253265"/>
                  </a:lnTo>
                  <a:lnTo>
                    <a:pt x="995" y="2212367"/>
                  </a:lnTo>
                  <a:lnTo>
                    <a:pt x="199" y="2167419"/>
                  </a:lnTo>
                  <a:lnTo>
                    <a:pt x="0" y="2118017"/>
                  </a:lnTo>
                  <a:lnTo>
                    <a:pt x="597" y="2064161"/>
                  </a:lnTo>
                  <a:lnTo>
                    <a:pt x="1792" y="2005647"/>
                  </a:lnTo>
                  <a:lnTo>
                    <a:pt x="2986" y="1941465"/>
                  </a:lnTo>
                  <a:lnTo>
                    <a:pt x="4380" y="1871614"/>
                  </a:lnTo>
                  <a:lnTo>
                    <a:pt x="5575" y="1795891"/>
                  </a:lnTo>
                  <a:lnTo>
                    <a:pt x="6570" y="1713486"/>
                  </a:lnTo>
                  <a:lnTo>
                    <a:pt x="6968" y="1624603"/>
                  </a:lnTo>
                  <a:lnTo>
                    <a:pt x="6570" y="1535719"/>
                  </a:lnTo>
                  <a:lnTo>
                    <a:pt x="5575" y="1453315"/>
                  </a:lnTo>
                  <a:lnTo>
                    <a:pt x="4380" y="1377592"/>
                  </a:lnTo>
                  <a:lnTo>
                    <a:pt x="2986" y="1307740"/>
                  </a:lnTo>
                  <a:lnTo>
                    <a:pt x="1792" y="1243558"/>
                  </a:lnTo>
                  <a:lnTo>
                    <a:pt x="597" y="1185045"/>
                  </a:lnTo>
                  <a:lnTo>
                    <a:pt x="0" y="1131188"/>
                  </a:lnTo>
                  <a:lnTo>
                    <a:pt x="199" y="1081786"/>
                  </a:lnTo>
                  <a:lnTo>
                    <a:pt x="995" y="1036838"/>
                  </a:lnTo>
                  <a:lnTo>
                    <a:pt x="2986" y="995940"/>
                  </a:lnTo>
                  <a:lnTo>
                    <a:pt x="6172" y="958483"/>
                  </a:lnTo>
                  <a:lnTo>
                    <a:pt x="10950" y="924266"/>
                  </a:lnTo>
                  <a:lnTo>
                    <a:pt x="17321" y="892884"/>
                  </a:lnTo>
                  <a:lnTo>
                    <a:pt x="25683" y="863931"/>
                  </a:lnTo>
                  <a:lnTo>
                    <a:pt x="36036" y="837205"/>
                  </a:lnTo>
                  <a:lnTo>
                    <a:pt x="48579" y="812301"/>
                  </a:lnTo>
                  <a:lnTo>
                    <a:pt x="63710" y="788815"/>
                  </a:lnTo>
                  <a:lnTo>
                    <a:pt x="81628" y="766341"/>
                  </a:lnTo>
                  <a:lnTo>
                    <a:pt x="102135" y="744677"/>
                  </a:lnTo>
                  <a:lnTo>
                    <a:pt x="126026" y="723620"/>
                  </a:lnTo>
                  <a:lnTo>
                    <a:pt x="153103" y="702159"/>
                  </a:lnTo>
                  <a:lnTo>
                    <a:pt x="183564" y="680697"/>
                  </a:lnTo>
                  <a:lnTo>
                    <a:pt x="218007" y="658426"/>
                  </a:lnTo>
                  <a:lnTo>
                    <a:pt x="256034" y="635142"/>
                  </a:lnTo>
                  <a:lnTo>
                    <a:pt x="298441" y="610643"/>
                  </a:lnTo>
                  <a:lnTo>
                    <a:pt x="345029" y="584323"/>
                  </a:lnTo>
                  <a:lnTo>
                    <a:pt x="396196" y="555775"/>
                  </a:lnTo>
                  <a:lnTo>
                    <a:pt x="451743" y="524797"/>
                  </a:lnTo>
                  <a:lnTo>
                    <a:pt x="512666" y="490985"/>
                  </a:lnTo>
                  <a:lnTo>
                    <a:pt x="578366" y="454338"/>
                  </a:lnTo>
                  <a:lnTo>
                    <a:pt x="649642" y="414047"/>
                  </a:lnTo>
                  <a:lnTo>
                    <a:pt x="726094" y="369706"/>
                  </a:lnTo>
                  <a:lnTo>
                    <a:pt x="802546" y="325164"/>
                  </a:lnTo>
                  <a:lnTo>
                    <a:pt x="872826" y="283050"/>
                  </a:lnTo>
                  <a:lnTo>
                    <a:pt x="937332" y="244176"/>
                  </a:lnTo>
                  <a:lnTo>
                    <a:pt x="996662" y="207935"/>
                  </a:lnTo>
                  <a:lnTo>
                    <a:pt x="1051214" y="174932"/>
                  </a:lnTo>
                  <a:lnTo>
                    <a:pt x="1101186" y="144360"/>
                  </a:lnTo>
                  <a:lnTo>
                    <a:pt x="1147176" y="117027"/>
                  </a:lnTo>
                  <a:lnTo>
                    <a:pt x="1189384" y="92325"/>
                  </a:lnTo>
                  <a:lnTo>
                    <a:pt x="1228407" y="70864"/>
                  </a:lnTo>
                  <a:lnTo>
                    <a:pt x="1264642" y="52034"/>
                  </a:lnTo>
                  <a:lnTo>
                    <a:pt x="1298488" y="36242"/>
                  </a:lnTo>
                  <a:lnTo>
                    <a:pt x="1330342" y="23081"/>
                  </a:lnTo>
                  <a:lnTo>
                    <a:pt x="1360406" y="12958"/>
                  </a:lnTo>
                  <a:lnTo>
                    <a:pt x="1389473" y="5872"/>
                  </a:lnTo>
                  <a:lnTo>
                    <a:pt x="1417744" y="1417"/>
                  </a:lnTo>
                  <a:lnTo>
                    <a:pt x="1445618" y="0"/>
                  </a:lnTo>
                  <a:close/>
                </a:path>
              </a:pathLst>
            </a:custGeom>
            <a:solidFill>
              <a:srgbClr val="073649"/>
            </a:solidFill>
            <a:ln>
              <a:noFill/>
            </a:ln>
            <a:effectLst>
              <a:outerShdw blurRad="762000" dist="520700" dir="2700000" sx="60000" sy="6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latin typeface="Akrobat" pitchFamily="2" charset="77"/>
              </a:endParaRPr>
            </a:p>
          </p:txBody>
        </p:sp>
      </p:grpSp>
      <p:grpSp>
        <p:nvGrpSpPr>
          <p:cNvPr id="192" name="Group 191">
            <a:extLst>
              <a:ext uri="{FF2B5EF4-FFF2-40B4-BE49-F238E27FC236}">
                <a16:creationId xmlns:a16="http://schemas.microsoft.com/office/drawing/2014/main" id="{59839931-4FA5-7943-9802-704748F59B11}"/>
              </a:ext>
            </a:extLst>
          </p:cNvPr>
          <p:cNvGrpSpPr/>
          <p:nvPr/>
        </p:nvGrpSpPr>
        <p:grpSpPr>
          <a:xfrm>
            <a:off x="8989940" y="2621750"/>
            <a:ext cx="2764838" cy="2246745"/>
            <a:chOff x="-318966" y="4240733"/>
            <a:chExt cx="3148638" cy="2474487"/>
          </a:xfrm>
        </p:grpSpPr>
        <p:sp>
          <p:nvSpPr>
            <p:cNvPr id="195" name="Rectangle 194">
              <a:extLst>
                <a:ext uri="{FF2B5EF4-FFF2-40B4-BE49-F238E27FC236}">
                  <a16:creationId xmlns:a16="http://schemas.microsoft.com/office/drawing/2014/main" id="{E12985BE-D710-F547-A712-C12BC351196B}"/>
                </a:ext>
              </a:extLst>
            </p:cNvPr>
            <p:cNvSpPr/>
            <p:nvPr/>
          </p:nvSpPr>
          <p:spPr>
            <a:xfrm>
              <a:off x="-318966" y="5049231"/>
              <a:ext cx="3148638" cy="1665989"/>
            </a:xfrm>
            <a:prstGeom prst="rect">
              <a:avLst/>
            </a:prstGeom>
          </p:spPr>
          <p:txBody>
            <a:bodyPr wrap="square">
              <a:spAutoFit/>
            </a:bodyPr>
            <a:lstStyle/>
            <a:p>
              <a:pPr algn="ctr">
                <a:lnSpc>
                  <a:spcPct val="120000"/>
                </a:lnSpc>
              </a:pPr>
              <a:r>
                <a:rPr lang="ru" sz="2600" b="1" cap="all" dirty="0">
                  <a:solidFill>
                    <a:schemeClr val="tx1">
                      <a:lumMod val="75000"/>
                      <a:lumOff val="25000"/>
                    </a:schemeClr>
                  </a:solidFill>
                  <a:latin typeface="Akrobat" pitchFamily="2" charset="77"/>
                  <a:cs typeface="Segoe UI" panose="020B0502040204020203" pitchFamily="34" charset="0"/>
                </a:rPr>
                <a:t>Што</a:t>
              </a:r>
              <a:endParaRPr lang="en-US" sz="2600" b="1" cap="all" dirty="0">
                <a:solidFill>
                  <a:schemeClr val="tx1">
                    <a:lumMod val="75000"/>
                    <a:lumOff val="25000"/>
                  </a:schemeClr>
                </a:solidFill>
                <a:latin typeface="Akrobat" pitchFamily="2" charset="77"/>
                <a:cs typeface="Segoe UI" panose="020B0502040204020203" pitchFamily="34" charset="0"/>
              </a:endParaRPr>
            </a:p>
            <a:p>
              <a:pPr algn="ctr">
                <a:lnSpc>
                  <a:spcPct val="120000"/>
                </a:lnSpc>
              </a:pPr>
              <a:r>
                <a:rPr lang="ru" sz="2600" b="1" cap="all" dirty="0">
                  <a:solidFill>
                    <a:schemeClr val="tx1">
                      <a:lumMod val="75000"/>
                      <a:lumOff val="25000"/>
                    </a:schemeClr>
                  </a:solidFill>
                  <a:latin typeface="Akrobat" pitchFamily="2" charset="77"/>
                  <a:cs typeface="Segoe UI" panose="020B0502040204020203" pitchFamily="34" charset="0"/>
                </a:rPr>
                <a:t>претставува</a:t>
              </a:r>
            </a:p>
            <a:p>
              <a:pPr algn="ctr">
                <a:lnSpc>
                  <a:spcPct val="120000"/>
                </a:lnSpc>
              </a:pPr>
              <a:r>
                <a:rPr lang="ru" sz="2600" b="1" cap="all" dirty="0">
                  <a:solidFill>
                    <a:schemeClr val="tx1">
                      <a:lumMod val="75000"/>
                      <a:lumOff val="25000"/>
                    </a:schemeClr>
                  </a:solidFill>
                  <a:latin typeface="Akrobat" pitchFamily="2" charset="77"/>
                  <a:cs typeface="Segoe UI" panose="020B0502040204020203" pitchFamily="34" charset="0"/>
                </a:rPr>
                <a:t>UI дизајн?</a:t>
              </a:r>
              <a:endParaRPr lang="en-US" sz="2600" b="1" cap="all" dirty="0">
                <a:solidFill>
                  <a:schemeClr val="tx1">
                    <a:lumMod val="75000"/>
                    <a:lumOff val="25000"/>
                  </a:schemeClr>
                </a:solidFill>
                <a:latin typeface="Akrobat" pitchFamily="2" charset="77"/>
                <a:cs typeface="Segoe UI" panose="020B0502040204020203" pitchFamily="34" charset="0"/>
              </a:endParaRPr>
            </a:p>
          </p:txBody>
        </p:sp>
        <p:sp>
          <p:nvSpPr>
            <p:cNvPr id="194" name="Freeform: Shape 11">
              <a:extLst>
                <a:ext uri="{FF2B5EF4-FFF2-40B4-BE49-F238E27FC236}">
                  <a16:creationId xmlns:a16="http://schemas.microsoft.com/office/drawing/2014/main" id="{BDC2E59B-AE97-BF4A-9C5A-CBDB117098CE}"/>
                </a:ext>
              </a:extLst>
            </p:cNvPr>
            <p:cNvSpPr/>
            <p:nvPr/>
          </p:nvSpPr>
          <p:spPr>
            <a:xfrm>
              <a:off x="1008292" y="4240733"/>
              <a:ext cx="562179" cy="631870"/>
            </a:xfrm>
            <a:custGeom>
              <a:avLst/>
              <a:gdLst>
                <a:gd name="connsiteX0" fmla="*/ 1445618 w 2890837"/>
                <a:gd name="connsiteY0" fmla="*/ 0 h 3249205"/>
                <a:gd name="connsiteX1" fmla="*/ 1473092 w 2890837"/>
                <a:gd name="connsiteY1" fmla="*/ 1417 h 3249205"/>
                <a:gd name="connsiteX2" fmla="*/ 1501364 w 2890837"/>
                <a:gd name="connsiteY2" fmla="*/ 5872 h 3249205"/>
                <a:gd name="connsiteX3" fmla="*/ 1530431 w 2890837"/>
                <a:gd name="connsiteY3" fmla="*/ 12958 h 3249205"/>
                <a:gd name="connsiteX4" fmla="*/ 1560494 w 2890837"/>
                <a:gd name="connsiteY4" fmla="*/ 23081 h 3249205"/>
                <a:gd name="connsiteX5" fmla="*/ 1592350 w 2890837"/>
                <a:gd name="connsiteY5" fmla="*/ 36242 h 3249205"/>
                <a:gd name="connsiteX6" fmla="*/ 1626195 w 2890837"/>
                <a:gd name="connsiteY6" fmla="*/ 52034 h 3249205"/>
                <a:gd name="connsiteX7" fmla="*/ 1662430 w 2890837"/>
                <a:gd name="connsiteY7" fmla="*/ 70864 h 3249205"/>
                <a:gd name="connsiteX8" fmla="*/ 1701453 w 2890837"/>
                <a:gd name="connsiteY8" fmla="*/ 92325 h 3249205"/>
                <a:gd name="connsiteX9" fmla="*/ 1743660 w 2890837"/>
                <a:gd name="connsiteY9" fmla="*/ 117027 h 3249205"/>
                <a:gd name="connsiteX10" fmla="*/ 1789651 w 2890837"/>
                <a:gd name="connsiteY10" fmla="*/ 144360 h 3249205"/>
                <a:gd name="connsiteX11" fmla="*/ 1839624 w 2890837"/>
                <a:gd name="connsiteY11" fmla="*/ 174932 h 3249205"/>
                <a:gd name="connsiteX12" fmla="*/ 1894175 w 2890837"/>
                <a:gd name="connsiteY12" fmla="*/ 207935 h 3249205"/>
                <a:gd name="connsiteX13" fmla="*/ 1953505 w 2890837"/>
                <a:gd name="connsiteY13" fmla="*/ 244176 h 3249205"/>
                <a:gd name="connsiteX14" fmla="*/ 2018011 w 2890837"/>
                <a:gd name="connsiteY14" fmla="*/ 283050 h 3249205"/>
                <a:gd name="connsiteX15" fmla="*/ 2088291 w 2890837"/>
                <a:gd name="connsiteY15" fmla="*/ 325164 h 3249205"/>
                <a:gd name="connsiteX16" fmla="*/ 2164743 w 2890837"/>
                <a:gd name="connsiteY16" fmla="*/ 369706 h 3249205"/>
                <a:gd name="connsiteX17" fmla="*/ 2241195 w 2890837"/>
                <a:gd name="connsiteY17" fmla="*/ 414047 h 3249205"/>
                <a:gd name="connsiteX18" fmla="*/ 2312470 w 2890837"/>
                <a:gd name="connsiteY18" fmla="*/ 454338 h 3249205"/>
                <a:gd name="connsiteX19" fmla="*/ 2378171 w 2890837"/>
                <a:gd name="connsiteY19" fmla="*/ 491187 h 3249205"/>
                <a:gd name="connsiteX20" fmla="*/ 2439094 w 2890837"/>
                <a:gd name="connsiteY20" fmla="*/ 524999 h 3249205"/>
                <a:gd name="connsiteX21" fmla="*/ 2494641 w 2890837"/>
                <a:gd name="connsiteY21" fmla="*/ 555775 h 3249205"/>
                <a:gd name="connsiteX22" fmla="*/ 2545808 w 2890837"/>
                <a:gd name="connsiteY22" fmla="*/ 584323 h 3249205"/>
                <a:gd name="connsiteX23" fmla="*/ 2592396 w 2890837"/>
                <a:gd name="connsiteY23" fmla="*/ 610643 h 3249205"/>
                <a:gd name="connsiteX24" fmla="*/ 2634604 w 2890837"/>
                <a:gd name="connsiteY24" fmla="*/ 635142 h 3249205"/>
                <a:gd name="connsiteX25" fmla="*/ 2672830 w 2890837"/>
                <a:gd name="connsiteY25" fmla="*/ 658628 h 3249205"/>
                <a:gd name="connsiteX26" fmla="*/ 2707273 w 2890837"/>
                <a:gd name="connsiteY26" fmla="*/ 680697 h 3249205"/>
                <a:gd name="connsiteX27" fmla="*/ 2737535 w 2890837"/>
                <a:gd name="connsiteY27" fmla="*/ 702159 h 3249205"/>
                <a:gd name="connsiteX28" fmla="*/ 2764811 w 2890837"/>
                <a:gd name="connsiteY28" fmla="*/ 723620 h 3249205"/>
                <a:gd name="connsiteX29" fmla="*/ 2788702 w 2890837"/>
                <a:gd name="connsiteY29" fmla="*/ 744677 h 3249205"/>
                <a:gd name="connsiteX30" fmla="*/ 2809209 w 2890837"/>
                <a:gd name="connsiteY30" fmla="*/ 766341 h 3249205"/>
                <a:gd name="connsiteX31" fmla="*/ 2827127 w 2890837"/>
                <a:gd name="connsiteY31" fmla="*/ 788815 h 3249205"/>
                <a:gd name="connsiteX32" fmla="*/ 2842258 w 2890837"/>
                <a:gd name="connsiteY32" fmla="*/ 812301 h 3249205"/>
                <a:gd name="connsiteX33" fmla="*/ 2854801 w 2890837"/>
                <a:gd name="connsiteY33" fmla="*/ 837205 h 3249205"/>
                <a:gd name="connsiteX34" fmla="*/ 2865154 w 2890837"/>
                <a:gd name="connsiteY34" fmla="*/ 863931 h 3249205"/>
                <a:gd name="connsiteX35" fmla="*/ 2873516 w 2890837"/>
                <a:gd name="connsiteY35" fmla="*/ 892884 h 3249205"/>
                <a:gd name="connsiteX36" fmla="*/ 2879688 w 2890837"/>
                <a:gd name="connsiteY36" fmla="*/ 924266 h 3249205"/>
                <a:gd name="connsiteX37" fmla="*/ 2884665 w 2890837"/>
                <a:gd name="connsiteY37" fmla="*/ 958483 h 3249205"/>
                <a:gd name="connsiteX38" fmla="*/ 2887850 w 2890837"/>
                <a:gd name="connsiteY38" fmla="*/ 995940 h 3249205"/>
                <a:gd name="connsiteX39" fmla="*/ 2889842 w 2890837"/>
                <a:gd name="connsiteY39" fmla="*/ 1036838 h 3249205"/>
                <a:gd name="connsiteX40" fmla="*/ 2890638 w 2890837"/>
                <a:gd name="connsiteY40" fmla="*/ 1081786 h 3249205"/>
                <a:gd name="connsiteX41" fmla="*/ 2890837 w 2890837"/>
                <a:gd name="connsiteY41" fmla="*/ 1131188 h 3249205"/>
                <a:gd name="connsiteX42" fmla="*/ 2890240 w 2890837"/>
                <a:gd name="connsiteY42" fmla="*/ 1185045 h 3249205"/>
                <a:gd name="connsiteX43" fmla="*/ 2889045 w 2890837"/>
                <a:gd name="connsiteY43" fmla="*/ 1243558 h 3249205"/>
                <a:gd name="connsiteX44" fmla="*/ 2887850 w 2890837"/>
                <a:gd name="connsiteY44" fmla="*/ 1307740 h 3249205"/>
                <a:gd name="connsiteX45" fmla="*/ 2886457 w 2890837"/>
                <a:gd name="connsiteY45" fmla="*/ 1377592 h 3249205"/>
                <a:gd name="connsiteX46" fmla="*/ 2885262 w 2890837"/>
                <a:gd name="connsiteY46" fmla="*/ 1453315 h 3249205"/>
                <a:gd name="connsiteX47" fmla="*/ 2884267 w 2890837"/>
                <a:gd name="connsiteY47" fmla="*/ 1535719 h 3249205"/>
                <a:gd name="connsiteX48" fmla="*/ 2883869 w 2890837"/>
                <a:gd name="connsiteY48" fmla="*/ 1624603 h 3249205"/>
                <a:gd name="connsiteX49" fmla="*/ 2884267 w 2890837"/>
                <a:gd name="connsiteY49" fmla="*/ 1713486 h 3249205"/>
                <a:gd name="connsiteX50" fmla="*/ 2885262 w 2890837"/>
                <a:gd name="connsiteY50" fmla="*/ 1795891 h 3249205"/>
                <a:gd name="connsiteX51" fmla="*/ 2886457 w 2890837"/>
                <a:gd name="connsiteY51" fmla="*/ 1871614 h 3249205"/>
                <a:gd name="connsiteX52" fmla="*/ 2887850 w 2890837"/>
                <a:gd name="connsiteY52" fmla="*/ 1941465 h 3249205"/>
                <a:gd name="connsiteX53" fmla="*/ 2889045 w 2890837"/>
                <a:gd name="connsiteY53" fmla="*/ 2005647 h 3249205"/>
                <a:gd name="connsiteX54" fmla="*/ 2890240 w 2890837"/>
                <a:gd name="connsiteY54" fmla="*/ 2064161 h 3249205"/>
                <a:gd name="connsiteX55" fmla="*/ 2890837 w 2890837"/>
                <a:gd name="connsiteY55" fmla="*/ 2118017 h 3249205"/>
                <a:gd name="connsiteX56" fmla="*/ 2890638 w 2890837"/>
                <a:gd name="connsiteY56" fmla="*/ 2167419 h 3249205"/>
                <a:gd name="connsiteX57" fmla="*/ 2889842 w 2890837"/>
                <a:gd name="connsiteY57" fmla="*/ 2212367 h 3249205"/>
                <a:gd name="connsiteX58" fmla="*/ 2887850 w 2890837"/>
                <a:gd name="connsiteY58" fmla="*/ 2253265 h 3249205"/>
                <a:gd name="connsiteX59" fmla="*/ 2884665 w 2890837"/>
                <a:gd name="connsiteY59" fmla="*/ 2290722 h 3249205"/>
                <a:gd name="connsiteX60" fmla="*/ 2879887 w 2890837"/>
                <a:gd name="connsiteY60" fmla="*/ 2324939 h 3249205"/>
                <a:gd name="connsiteX61" fmla="*/ 2873516 w 2890837"/>
                <a:gd name="connsiteY61" fmla="*/ 2356322 h 3249205"/>
                <a:gd name="connsiteX62" fmla="*/ 2865154 w 2890837"/>
                <a:gd name="connsiteY62" fmla="*/ 2385275 h 3249205"/>
                <a:gd name="connsiteX63" fmla="*/ 2854801 w 2890837"/>
                <a:gd name="connsiteY63" fmla="*/ 2412000 h 3249205"/>
                <a:gd name="connsiteX64" fmla="*/ 2842258 w 2890837"/>
                <a:gd name="connsiteY64" fmla="*/ 2436904 h 3249205"/>
                <a:gd name="connsiteX65" fmla="*/ 2827127 w 2890837"/>
                <a:gd name="connsiteY65" fmla="*/ 2460390 h 3249205"/>
                <a:gd name="connsiteX66" fmla="*/ 2809209 w 2890837"/>
                <a:gd name="connsiteY66" fmla="*/ 2482864 h 3249205"/>
                <a:gd name="connsiteX67" fmla="*/ 2788702 w 2890837"/>
                <a:gd name="connsiteY67" fmla="*/ 2504528 h 3249205"/>
                <a:gd name="connsiteX68" fmla="*/ 2764811 w 2890837"/>
                <a:gd name="connsiteY68" fmla="*/ 2525585 h 3249205"/>
                <a:gd name="connsiteX69" fmla="*/ 2737734 w 2890837"/>
                <a:gd name="connsiteY69" fmla="*/ 2547046 h 3249205"/>
                <a:gd name="connsiteX70" fmla="*/ 2707273 w 2890837"/>
                <a:gd name="connsiteY70" fmla="*/ 2568508 h 3249205"/>
                <a:gd name="connsiteX71" fmla="*/ 2672830 w 2890837"/>
                <a:gd name="connsiteY71" fmla="*/ 2590779 h 3249205"/>
                <a:gd name="connsiteX72" fmla="*/ 2634803 w 2890837"/>
                <a:gd name="connsiteY72" fmla="*/ 2614063 h 3249205"/>
                <a:gd name="connsiteX73" fmla="*/ 2592396 w 2890837"/>
                <a:gd name="connsiteY73" fmla="*/ 2638562 h 3249205"/>
                <a:gd name="connsiteX74" fmla="*/ 2545808 w 2890837"/>
                <a:gd name="connsiteY74" fmla="*/ 2664883 h 3249205"/>
                <a:gd name="connsiteX75" fmla="*/ 2494641 w 2890837"/>
                <a:gd name="connsiteY75" fmla="*/ 2693431 h 3249205"/>
                <a:gd name="connsiteX76" fmla="*/ 2439094 w 2890837"/>
                <a:gd name="connsiteY76" fmla="*/ 2724408 h 3249205"/>
                <a:gd name="connsiteX77" fmla="*/ 2378171 w 2890837"/>
                <a:gd name="connsiteY77" fmla="*/ 2758220 h 3249205"/>
                <a:gd name="connsiteX78" fmla="*/ 2312470 w 2890837"/>
                <a:gd name="connsiteY78" fmla="*/ 2794867 h 3249205"/>
                <a:gd name="connsiteX79" fmla="*/ 2241195 w 2890837"/>
                <a:gd name="connsiteY79" fmla="*/ 2835158 h 3249205"/>
                <a:gd name="connsiteX80" fmla="*/ 2164743 w 2890837"/>
                <a:gd name="connsiteY80" fmla="*/ 2879499 h 3249205"/>
                <a:gd name="connsiteX81" fmla="*/ 2088291 w 2890837"/>
                <a:gd name="connsiteY81" fmla="*/ 2924042 h 3249205"/>
                <a:gd name="connsiteX82" fmla="*/ 2018011 w 2890837"/>
                <a:gd name="connsiteY82" fmla="*/ 2966155 h 3249205"/>
                <a:gd name="connsiteX83" fmla="*/ 1953505 w 2890837"/>
                <a:gd name="connsiteY83" fmla="*/ 3005029 h 3249205"/>
                <a:gd name="connsiteX84" fmla="*/ 1894175 w 2890837"/>
                <a:gd name="connsiteY84" fmla="*/ 3041271 h 3249205"/>
                <a:gd name="connsiteX85" fmla="*/ 1839624 w 2890837"/>
                <a:gd name="connsiteY85" fmla="*/ 3074273 h 3249205"/>
                <a:gd name="connsiteX86" fmla="*/ 1789651 w 2890837"/>
                <a:gd name="connsiteY86" fmla="*/ 3104846 h 3249205"/>
                <a:gd name="connsiteX87" fmla="*/ 1743660 w 2890837"/>
                <a:gd name="connsiteY87" fmla="*/ 3132179 h 3249205"/>
                <a:gd name="connsiteX88" fmla="*/ 1701453 w 2890837"/>
                <a:gd name="connsiteY88" fmla="*/ 3156880 h 3249205"/>
                <a:gd name="connsiteX89" fmla="*/ 1662430 w 2890837"/>
                <a:gd name="connsiteY89" fmla="*/ 3178341 h 3249205"/>
                <a:gd name="connsiteX90" fmla="*/ 1626195 w 2890837"/>
                <a:gd name="connsiteY90" fmla="*/ 3197171 h 3249205"/>
                <a:gd name="connsiteX91" fmla="*/ 1592350 w 2890837"/>
                <a:gd name="connsiteY91" fmla="*/ 3212963 h 3249205"/>
                <a:gd name="connsiteX92" fmla="*/ 1560494 w 2890837"/>
                <a:gd name="connsiteY92" fmla="*/ 3226124 h 3249205"/>
                <a:gd name="connsiteX93" fmla="*/ 1530431 w 2890837"/>
                <a:gd name="connsiteY93" fmla="*/ 3236247 h 3249205"/>
                <a:gd name="connsiteX94" fmla="*/ 1501364 w 2890837"/>
                <a:gd name="connsiteY94" fmla="*/ 3243334 h 3249205"/>
                <a:gd name="connsiteX95" fmla="*/ 1473092 w 2890837"/>
                <a:gd name="connsiteY95" fmla="*/ 3247788 h 3249205"/>
                <a:gd name="connsiteX96" fmla="*/ 1445618 w 2890837"/>
                <a:gd name="connsiteY96" fmla="*/ 3249205 h 3249205"/>
                <a:gd name="connsiteX97" fmla="*/ 1417744 w 2890837"/>
                <a:gd name="connsiteY97" fmla="*/ 3247788 h 3249205"/>
                <a:gd name="connsiteX98" fmla="*/ 1389473 w 2890837"/>
                <a:gd name="connsiteY98" fmla="*/ 3243334 h 3249205"/>
                <a:gd name="connsiteX99" fmla="*/ 1360406 w 2890837"/>
                <a:gd name="connsiteY99" fmla="*/ 3236247 h 3249205"/>
                <a:gd name="connsiteX100" fmla="*/ 1330342 w 2890837"/>
                <a:gd name="connsiteY100" fmla="*/ 3226124 h 3249205"/>
                <a:gd name="connsiteX101" fmla="*/ 1298488 w 2890837"/>
                <a:gd name="connsiteY101" fmla="*/ 3212963 h 3249205"/>
                <a:gd name="connsiteX102" fmla="*/ 1264642 w 2890837"/>
                <a:gd name="connsiteY102" fmla="*/ 3197171 h 3249205"/>
                <a:gd name="connsiteX103" fmla="*/ 1228407 w 2890837"/>
                <a:gd name="connsiteY103" fmla="*/ 3178341 h 3249205"/>
                <a:gd name="connsiteX104" fmla="*/ 1189384 w 2890837"/>
                <a:gd name="connsiteY104" fmla="*/ 3156880 h 3249205"/>
                <a:gd name="connsiteX105" fmla="*/ 1147176 w 2890837"/>
                <a:gd name="connsiteY105" fmla="*/ 3132179 h 3249205"/>
                <a:gd name="connsiteX106" fmla="*/ 1101186 w 2890837"/>
                <a:gd name="connsiteY106" fmla="*/ 3104846 h 3249205"/>
                <a:gd name="connsiteX107" fmla="*/ 1051214 w 2890837"/>
                <a:gd name="connsiteY107" fmla="*/ 3074273 h 3249205"/>
                <a:gd name="connsiteX108" fmla="*/ 996662 w 2890837"/>
                <a:gd name="connsiteY108" fmla="*/ 3041271 h 3249205"/>
                <a:gd name="connsiteX109" fmla="*/ 937332 w 2890837"/>
                <a:gd name="connsiteY109" fmla="*/ 3005029 h 3249205"/>
                <a:gd name="connsiteX110" fmla="*/ 872826 w 2890837"/>
                <a:gd name="connsiteY110" fmla="*/ 2966155 h 3249205"/>
                <a:gd name="connsiteX111" fmla="*/ 802546 w 2890837"/>
                <a:gd name="connsiteY111" fmla="*/ 2924042 h 3249205"/>
                <a:gd name="connsiteX112" fmla="*/ 726094 w 2890837"/>
                <a:gd name="connsiteY112" fmla="*/ 2879499 h 3249205"/>
                <a:gd name="connsiteX113" fmla="*/ 649642 w 2890837"/>
                <a:gd name="connsiteY113" fmla="*/ 2835158 h 3249205"/>
                <a:gd name="connsiteX114" fmla="*/ 578366 w 2890837"/>
                <a:gd name="connsiteY114" fmla="*/ 2794867 h 3249205"/>
                <a:gd name="connsiteX115" fmla="*/ 512666 w 2890837"/>
                <a:gd name="connsiteY115" fmla="*/ 2758018 h 3249205"/>
                <a:gd name="connsiteX116" fmla="*/ 451743 w 2890837"/>
                <a:gd name="connsiteY116" fmla="*/ 2724206 h 3249205"/>
                <a:gd name="connsiteX117" fmla="*/ 396196 w 2890837"/>
                <a:gd name="connsiteY117" fmla="*/ 2693431 h 3249205"/>
                <a:gd name="connsiteX118" fmla="*/ 345029 w 2890837"/>
                <a:gd name="connsiteY118" fmla="*/ 2664883 h 3249205"/>
                <a:gd name="connsiteX119" fmla="*/ 298441 w 2890837"/>
                <a:gd name="connsiteY119" fmla="*/ 2638562 h 3249205"/>
                <a:gd name="connsiteX120" fmla="*/ 256233 w 2890837"/>
                <a:gd name="connsiteY120" fmla="*/ 2614063 h 3249205"/>
                <a:gd name="connsiteX121" fmla="*/ 218007 w 2890837"/>
                <a:gd name="connsiteY121" fmla="*/ 2590577 h 3249205"/>
                <a:gd name="connsiteX122" fmla="*/ 183564 w 2890837"/>
                <a:gd name="connsiteY122" fmla="*/ 2568508 h 3249205"/>
                <a:gd name="connsiteX123" fmla="*/ 153302 w 2890837"/>
                <a:gd name="connsiteY123" fmla="*/ 2547046 h 3249205"/>
                <a:gd name="connsiteX124" fmla="*/ 126026 w 2890837"/>
                <a:gd name="connsiteY124" fmla="*/ 2525585 h 3249205"/>
                <a:gd name="connsiteX125" fmla="*/ 102135 w 2890837"/>
                <a:gd name="connsiteY125" fmla="*/ 2504528 h 3249205"/>
                <a:gd name="connsiteX126" fmla="*/ 81628 w 2890837"/>
                <a:gd name="connsiteY126" fmla="*/ 2482864 h 3249205"/>
                <a:gd name="connsiteX127" fmla="*/ 63710 w 2890837"/>
                <a:gd name="connsiteY127" fmla="*/ 2460390 h 3249205"/>
                <a:gd name="connsiteX128" fmla="*/ 48579 w 2890837"/>
                <a:gd name="connsiteY128" fmla="*/ 2436904 h 3249205"/>
                <a:gd name="connsiteX129" fmla="*/ 36036 w 2890837"/>
                <a:gd name="connsiteY129" fmla="*/ 2412000 h 3249205"/>
                <a:gd name="connsiteX130" fmla="*/ 25683 w 2890837"/>
                <a:gd name="connsiteY130" fmla="*/ 2385275 h 3249205"/>
                <a:gd name="connsiteX131" fmla="*/ 17321 w 2890837"/>
                <a:gd name="connsiteY131" fmla="*/ 2356322 h 3249205"/>
                <a:gd name="connsiteX132" fmla="*/ 11149 w 2890837"/>
                <a:gd name="connsiteY132" fmla="*/ 2324939 h 3249205"/>
                <a:gd name="connsiteX133" fmla="*/ 6172 w 2890837"/>
                <a:gd name="connsiteY133" fmla="*/ 2290722 h 3249205"/>
                <a:gd name="connsiteX134" fmla="*/ 2986 w 2890837"/>
                <a:gd name="connsiteY134" fmla="*/ 2253265 h 3249205"/>
                <a:gd name="connsiteX135" fmla="*/ 995 w 2890837"/>
                <a:gd name="connsiteY135" fmla="*/ 2212367 h 3249205"/>
                <a:gd name="connsiteX136" fmla="*/ 199 w 2890837"/>
                <a:gd name="connsiteY136" fmla="*/ 2167419 h 3249205"/>
                <a:gd name="connsiteX137" fmla="*/ 0 w 2890837"/>
                <a:gd name="connsiteY137" fmla="*/ 2118017 h 3249205"/>
                <a:gd name="connsiteX138" fmla="*/ 597 w 2890837"/>
                <a:gd name="connsiteY138" fmla="*/ 2064161 h 3249205"/>
                <a:gd name="connsiteX139" fmla="*/ 1792 w 2890837"/>
                <a:gd name="connsiteY139" fmla="*/ 2005647 h 3249205"/>
                <a:gd name="connsiteX140" fmla="*/ 2986 w 2890837"/>
                <a:gd name="connsiteY140" fmla="*/ 1941465 h 3249205"/>
                <a:gd name="connsiteX141" fmla="*/ 4380 w 2890837"/>
                <a:gd name="connsiteY141" fmla="*/ 1871614 h 3249205"/>
                <a:gd name="connsiteX142" fmla="*/ 5575 w 2890837"/>
                <a:gd name="connsiteY142" fmla="*/ 1795891 h 3249205"/>
                <a:gd name="connsiteX143" fmla="*/ 6570 w 2890837"/>
                <a:gd name="connsiteY143" fmla="*/ 1713486 h 3249205"/>
                <a:gd name="connsiteX144" fmla="*/ 6968 w 2890837"/>
                <a:gd name="connsiteY144" fmla="*/ 1624603 h 3249205"/>
                <a:gd name="connsiteX145" fmla="*/ 6570 w 2890837"/>
                <a:gd name="connsiteY145" fmla="*/ 1535719 h 3249205"/>
                <a:gd name="connsiteX146" fmla="*/ 5575 w 2890837"/>
                <a:gd name="connsiteY146" fmla="*/ 1453315 h 3249205"/>
                <a:gd name="connsiteX147" fmla="*/ 4380 w 2890837"/>
                <a:gd name="connsiteY147" fmla="*/ 1377592 h 3249205"/>
                <a:gd name="connsiteX148" fmla="*/ 2986 w 2890837"/>
                <a:gd name="connsiteY148" fmla="*/ 1307740 h 3249205"/>
                <a:gd name="connsiteX149" fmla="*/ 1792 w 2890837"/>
                <a:gd name="connsiteY149" fmla="*/ 1243558 h 3249205"/>
                <a:gd name="connsiteX150" fmla="*/ 597 w 2890837"/>
                <a:gd name="connsiteY150" fmla="*/ 1185045 h 3249205"/>
                <a:gd name="connsiteX151" fmla="*/ 0 w 2890837"/>
                <a:gd name="connsiteY151" fmla="*/ 1131188 h 3249205"/>
                <a:gd name="connsiteX152" fmla="*/ 199 w 2890837"/>
                <a:gd name="connsiteY152" fmla="*/ 1081786 h 3249205"/>
                <a:gd name="connsiteX153" fmla="*/ 995 w 2890837"/>
                <a:gd name="connsiteY153" fmla="*/ 1036838 h 3249205"/>
                <a:gd name="connsiteX154" fmla="*/ 2986 w 2890837"/>
                <a:gd name="connsiteY154" fmla="*/ 995940 h 3249205"/>
                <a:gd name="connsiteX155" fmla="*/ 6172 w 2890837"/>
                <a:gd name="connsiteY155" fmla="*/ 958483 h 3249205"/>
                <a:gd name="connsiteX156" fmla="*/ 10950 w 2890837"/>
                <a:gd name="connsiteY156" fmla="*/ 924266 h 3249205"/>
                <a:gd name="connsiteX157" fmla="*/ 17321 w 2890837"/>
                <a:gd name="connsiteY157" fmla="*/ 892884 h 3249205"/>
                <a:gd name="connsiteX158" fmla="*/ 25683 w 2890837"/>
                <a:gd name="connsiteY158" fmla="*/ 863931 h 3249205"/>
                <a:gd name="connsiteX159" fmla="*/ 36036 w 2890837"/>
                <a:gd name="connsiteY159" fmla="*/ 837205 h 3249205"/>
                <a:gd name="connsiteX160" fmla="*/ 48579 w 2890837"/>
                <a:gd name="connsiteY160" fmla="*/ 812301 h 3249205"/>
                <a:gd name="connsiteX161" fmla="*/ 63710 w 2890837"/>
                <a:gd name="connsiteY161" fmla="*/ 788815 h 3249205"/>
                <a:gd name="connsiteX162" fmla="*/ 81628 w 2890837"/>
                <a:gd name="connsiteY162" fmla="*/ 766341 h 3249205"/>
                <a:gd name="connsiteX163" fmla="*/ 102135 w 2890837"/>
                <a:gd name="connsiteY163" fmla="*/ 744677 h 3249205"/>
                <a:gd name="connsiteX164" fmla="*/ 126026 w 2890837"/>
                <a:gd name="connsiteY164" fmla="*/ 723620 h 3249205"/>
                <a:gd name="connsiteX165" fmla="*/ 153103 w 2890837"/>
                <a:gd name="connsiteY165" fmla="*/ 702159 h 3249205"/>
                <a:gd name="connsiteX166" fmla="*/ 183564 w 2890837"/>
                <a:gd name="connsiteY166" fmla="*/ 680697 h 3249205"/>
                <a:gd name="connsiteX167" fmla="*/ 218007 w 2890837"/>
                <a:gd name="connsiteY167" fmla="*/ 658426 h 3249205"/>
                <a:gd name="connsiteX168" fmla="*/ 256034 w 2890837"/>
                <a:gd name="connsiteY168" fmla="*/ 635142 h 3249205"/>
                <a:gd name="connsiteX169" fmla="*/ 298441 w 2890837"/>
                <a:gd name="connsiteY169" fmla="*/ 610643 h 3249205"/>
                <a:gd name="connsiteX170" fmla="*/ 345029 w 2890837"/>
                <a:gd name="connsiteY170" fmla="*/ 584323 h 3249205"/>
                <a:gd name="connsiteX171" fmla="*/ 396196 w 2890837"/>
                <a:gd name="connsiteY171" fmla="*/ 555775 h 3249205"/>
                <a:gd name="connsiteX172" fmla="*/ 451743 w 2890837"/>
                <a:gd name="connsiteY172" fmla="*/ 524797 h 3249205"/>
                <a:gd name="connsiteX173" fmla="*/ 512666 w 2890837"/>
                <a:gd name="connsiteY173" fmla="*/ 490985 h 3249205"/>
                <a:gd name="connsiteX174" fmla="*/ 578366 w 2890837"/>
                <a:gd name="connsiteY174" fmla="*/ 454338 h 3249205"/>
                <a:gd name="connsiteX175" fmla="*/ 649642 w 2890837"/>
                <a:gd name="connsiteY175" fmla="*/ 414047 h 3249205"/>
                <a:gd name="connsiteX176" fmla="*/ 726094 w 2890837"/>
                <a:gd name="connsiteY176" fmla="*/ 369706 h 3249205"/>
                <a:gd name="connsiteX177" fmla="*/ 802546 w 2890837"/>
                <a:gd name="connsiteY177" fmla="*/ 325164 h 3249205"/>
                <a:gd name="connsiteX178" fmla="*/ 872826 w 2890837"/>
                <a:gd name="connsiteY178" fmla="*/ 283050 h 3249205"/>
                <a:gd name="connsiteX179" fmla="*/ 937332 w 2890837"/>
                <a:gd name="connsiteY179" fmla="*/ 244176 h 3249205"/>
                <a:gd name="connsiteX180" fmla="*/ 996662 w 2890837"/>
                <a:gd name="connsiteY180" fmla="*/ 207935 h 3249205"/>
                <a:gd name="connsiteX181" fmla="*/ 1051214 w 2890837"/>
                <a:gd name="connsiteY181" fmla="*/ 174932 h 3249205"/>
                <a:gd name="connsiteX182" fmla="*/ 1101186 w 2890837"/>
                <a:gd name="connsiteY182" fmla="*/ 144360 h 3249205"/>
                <a:gd name="connsiteX183" fmla="*/ 1147176 w 2890837"/>
                <a:gd name="connsiteY183" fmla="*/ 117027 h 3249205"/>
                <a:gd name="connsiteX184" fmla="*/ 1189384 w 2890837"/>
                <a:gd name="connsiteY184" fmla="*/ 92325 h 3249205"/>
                <a:gd name="connsiteX185" fmla="*/ 1228407 w 2890837"/>
                <a:gd name="connsiteY185" fmla="*/ 70864 h 3249205"/>
                <a:gd name="connsiteX186" fmla="*/ 1264642 w 2890837"/>
                <a:gd name="connsiteY186" fmla="*/ 52034 h 3249205"/>
                <a:gd name="connsiteX187" fmla="*/ 1298488 w 2890837"/>
                <a:gd name="connsiteY187" fmla="*/ 36242 h 3249205"/>
                <a:gd name="connsiteX188" fmla="*/ 1330342 w 2890837"/>
                <a:gd name="connsiteY188" fmla="*/ 23081 h 3249205"/>
                <a:gd name="connsiteX189" fmla="*/ 1360406 w 2890837"/>
                <a:gd name="connsiteY189" fmla="*/ 12958 h 3249205"/>
                <a:gd name="connsiteX190" fmla="*/ 1389473 w 2890837"/>
                <a:gd name="connsiteY190" fmla="*/ 5872 h 3249205"/>
                <a:gd name="connsiteX191" fmla="*/ 1417744 w 2890837"/>
                <a:gd name="connsiteY191" fmla="*/ 1417 h 3249205"/>
                <a:gd name="connsiteX192" fmla="*/ 1445618 w 2890837"/>
                <a:gd name="connsiteY192" fmla="*/ 0 h 324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2890837" h="3249205">
                  <a:moveTo>
                    <a:pt x="1445618" y="0"/>
                  </a:moveTo>
                  <a:lnTo>
                    <a:pt x="1473092" y="1417"/>
                  </a:lnTo>
                  <a:lnTo>
                    <a:pt x="1501364" y="5872"/>
                  </a:lnTo>
                  <a:lnTo>
                    <a:pt x="1530431" y="12958"/>
                  </a:lnTo>
                  <a:lnTo>
                    <a:pt x="1560494" y="23081"/>
                  </a:lnTo>
                  <a:lnTo>
                    <a:pt x="1592350" y="36242"/>
                  </a:lnTo>
                  <a:lnTo>
                    <a:pt x="1626195" y="52034"/>
                  </a:lnTo>
                  <a:lnTo>
                    <a:pt x="1662430" y="70864"/>
                  </a:lnTo>
                  <a:lnTo>
                    <a:pt x="1701453" y="92325"/>
                  </a:lnTo>
                  <a:lnTo>
                    <a:pt x="1743660" y="117027"/>
                  </a:lnTo>
                  <a:lnTo>
                    <a:pt x="1789651" y="144360"/>
                  </a:lnTo>
                  <a:lnTo>
                    <a:pt x="1839624" y="174932"/>
                  </a:lnTo>
                  <a:lnTo>
                    <a:pt x="1894175" y="207935"/>
                  </a:lnTo>
                  <a:lnTo>
                    <a:pt x="1953505" y="244176"/>
                  </a:lnTo>
                  <a:lnTo>
                    <a:pt x="2018011" y="283050"/>
                  </a:lnTo>
                  <a:lnTo>
                    <a:pt x="2088291" y="325164"/>
                  </a:lnTo>
                  <a:lnTo>
                    <a:pt x="2164743" y="369706"/>
                  </a:lnTo>
                  <a:lnTo>
                    <a:pt x="2241195" y="414047"/>
                  </a:lnTo>
                  <a:lnTo>
                    <a:pt x="2312470" y="454338"/>
                  </a:lnTo>
                  <a:lnTo>
                    <a:pt x="2378171" y="491187"/>
                  </a:lnTo>
                  <a:lnTo>
                    <a:pt x="2439094" y="524999"/>
                  </a:lnTo>
                  <a:lnTo>
                    <a:pt x="2494641" y="555775"/>
                  </a:lnTo>
                  <a:lnTo>
                    <a:pt x="2545808" y="584323"/>
                  </a:lnTo>
                  <a:lnTo>
                    <a:pt x="2592396" y="610643"/>
                  </a:lnTo>
                  <a:lnTo>
                    <a:pt x="2634604" y="635142"/>
                  </a:lnTo>
                  <a:lnTo>
                    <a:pt x="2672830" y="658628"/>
                  </a:lnTo>
                  <a:lnTo>
                    <a:pt x="2707273" y="680697"/>
                  </a:lnTo>
                  <a:lnTo>
                    <a:pt x="2737535" y="702159"/>
                  </a:lnTo>
                  <a:lnTo>
                    <a:pt x="2764811" y="723620"/>
                  </a:lnTo>
                  <a:lnTo>
                    <a:pt x="2788702" y="744677"/>
                  </a:lnTo>
                  <a:lnTo>
                    <a:pt x="2809209" y="766341"/>
                  </a:lnTo>
                  <a:lnTo>
                    <a:pt x="2827127" y="788815"/>
                  </a:lnTo>
                  <a:lnTo>
                    <a:pt x="2842258" y="812301"/>
                  </a:lnTo>
                  <a:lnTo>
                    <a:pt x="2854801" y="837205"/>
                  </a:lnTo>
                  <a:lnTo>
                    <a:pt x="2865154" y="863931"/>
                  </a:lnTo>
                  <a:lnTo>
                    <a:pt x="2873516" y="892884"/>
                  </a:lnTo>
                  <a:lnTo>
                    <a:pt x="2879688" y="924266"/>
                  </a:lnTo>
                  <a:lnTo>
                    <a:pt x="2884665" y="958483"/>
                  </a:lnTo>
                  <a:lnTo>
                    <a:pt x="2887850" y="995940"/>
                  </a:lnTo>
                  <a:lnTo>
                    <a:pt x="2889842" y="1036838"/>
                  </a:lnTo>
                  <a:lnTo>
                    <a:pt x="2890638" y="1081786"/>
                  </a:lnTo>
                  <a:lnTo>
                    <a:pt x="2890837" y="1131188"/>
                  </a:lnTo>
                  <a:lnTo>
                    <a:pt x="2890240" y="1185045"/>
                  </a:lnTo>
                  <a:lnTo>
                    <a:pt x="2889045" y="1243558"/>
                  </a:lnTo>
                  <a:lnTo>
                    <a:pt x="2887850" y="1307740"/>
                  </a:lnTo>
                  <a:lnTo>
                    <a:pt x="2886457" y="1377592"/>
                  </a:lnTo>
                  <a:lnTo>
                    <a:pt x="2885262" y="1453315"/>
                  </a:lnTo>
                  <a:lnTo>
                    <a:pt x="2884267" y="1535719"/>
                  </a:lnTo>
                  <a:lnTo>
                    <a:pt x="2883869" y="1624603"/>
                  </a:lnTo>
                  <a:lnTo>
                    <a:pt x="2884267" y="1713486"/>
                  </a:lnTo>
                  <a:lnTo>
                    <a:pt x="2885262" y="1795891"/>
                  </a:lnTo>
                  <a:lnTo>
                    <a:pt x="2886457" y="1871614"/>
                  </a:lnTo>
                  <a:lnTo>
                    <a:pt x="2887850" y="1941465"/>
                  </a:lnTo>
                  <a:lnTo>
                    <a:pt x="2889045" y="2005647"/>
                  </a:lnTo>
                  <a:lnTo>
                    <a:pt x="2890240" y="2064161"/>
                  </a:lnTo>
                  <a:lnTo>
                    <a:pt x="2890837" y="2118017"/>
                  </a:lnTo>
                  <a:lnTo>
                    <a:pt x="2890638" y="2167419"/>
                  </a:lnTo>
                  <a:lnTo>
                    <a:pt x="2889842" y="2212367"/>
                  </a:lnTo>
                  <a:lnTo>
                    <a:pt x="2887850" y="2253265"/>
                  </a:lnTo>
                  <a:lnTo>
                    <a:pt x="2884665" y="2290722"/>
                  </a:lnTo>
                  <a:lnTo>
                    <a:pt x="2879887" y="2324939"/>
                  </a:lnTo>
                  <a:lnTo>
                    <a:pt x="2873516" y="2356322"/>
                  </a:lnTo>
                  <a:lnTo>
                    <a:pt x="2865154" y="2385275"/>
                  </a:lnTo>
                  <a:lnTo>
                    <a:pt x="2854801" y="2412000"/>
                  </a:lnTo>
                  <a:lnTo>
                    <a:pt x="2842258" y="2436904"/>
                  </a:lnTo>
                  <a:lnTo>
                    <a:pt x="2827127" y="2460390"/>
                  </a:lnTo>
                  <a:lnTo>
                    <a:pt x="2809209" y="2482864"/>
                  </a:lnTo>
                  <a:lnTo>
                    <a:pt x="2788702" y="2504528"/>
                  </a:lnTo>
                  <a:lnTo>
                    <a:pt x="2764811" y="2525585"/>
                  </a:lnTo>
                  <a:lnTo>
                    <a:pt x="2737734" y="2547046"/>
                  </a:lnTo>
                  <a:lnTo>
                    <a:pt x="2707273" y="2568508"/>
                  </a:lnTo>
                  <a:lnTo>
                    <a:pt x="2672830" y="2590779"/>
                  </a:lnTo>
                  <a:lnTo>
                    <a:pt x="2634803" y="2614063"/>
                  </a:lnTo>
                  <a:lnTo>
                    <a:pt x="2592396" y="2638562"/>
                  </a:lnTo>
                  <a:lnTo>
                    <a:pt x="2545808" y="2664883"/>
                  </a:lnTo>
                  <a:lnTo>
                    <a:pt x="2494641" y="2693431"/>
                  </a:lnTo>
                  <a:lnTo>
                    <a:pt x="2439094" y="2724408"/>
                  </a:lnTo>
                  <a:lnTo>
                    <a:pt x="2378171" y="2758220"/>
                  </a:lnTo>
                  <a:lnTo>
                    <a:pt x="2312470" y="2794867"/>
                  </a:lnTo>
                  <a:lnTo>
                    <a:pt x="2241195" y="2835158"/>
                  </a:lnTo>
                  <a:lnTo>
                    <a:pt x="2164743" y="2879499"/>
                  </a:lnTo>
                  <a:lnTo>
                    <a:pt x="2088291" y="2924042"/>
                  </a:lnTo>
                  <a:lnTo>
                    <a:pt x="2018011" y="2966155"/>
                  </a:lnTo>
                  <a:lnTo>
                    <a:pt x="1953505" y="3005029"/>
                  </a:lnTo>
                  <a:lnTo>
                    <a:pt x="1894175" y="3041271"/>
                  </a:lnTo>
                  <a:lnTo>
                    <a:pt x="1839624" y="3074273"/>
                  </a:lnTo>
                  <a:lnTo>
                    <a:pt x="1789651" y="3104846"/>
                  </a:lnTo>
                  <a:lnTo>
                    <a:pt x="1743660" y="3132179"/>
                  </a:lnTo>
                  <a:lnTo>
                    <a:pt x="1701453" y="3156880"/>
                  </a:lnTo>
                  <a:lnTo>
                    <a:pt x="1662430" y="3178341"/>
                  </a:lnTo>
                  <a:lnTo>
                    <a:pt x="1626195" y="3197171"/>
                  </a:lnTo>
                  <a:lnTo>
                    <a:pt x="1592350" y="3212963"/>
                  </a:lnTo>
                  <a:lnTo>
                    <a:pt x="1560494" y="3226124"/>
                  </a:lnTo>
                  <a:lnTo>
                    <a:pt x="1530431" y="3236247"/>
                  </a:lnTo>
                  <a:lnTo>
                    <a:pt x="1501364" y="3243334"/>
                  </a:lnTo>
                  <a:lnTo>
                    <a:pt x="1473092" y="3247788"/>
                  </a:lnTo>
                  <a:lnTo>
                    <a:pt x="1445618" y="3249205"/>
                  </a:lnTo>
                  <a:lnTo>
                    <a:pt x="1417744" y="3247788"/>
                  </a:lnTo>
                  <a:lnTo>
                    <a:pt x="1389473" y="3243334"/>
                  </a:lnTo>
                  <a:lnTo>
                    <a:pt x="1360406" y="3236247"/>
                  </a:lnTo>
                  <a:lnTo>
                    <a:pt x="1330342" y="3226124"/>
                  </a:lnTo>
                  <a:lnTo>
                    <a:pt x="1298488" y="3212963"/>
                  </a:lnTo>
                  <a:lnTo>
                    <a:pt x="1264642" y="3197171"/>
                  </a:lnTo>
                  <a:lnTo>
                    <a:pt x="1228407" y="3178341"/>
                  </a:lnTo>
                  <a:lnTo>
                    <a:pt x="1189384" y="3156880"/>
                  </a:lnTo>
                  <a:lnTo>
                    <a:pt x="1147176" y="3132179"/>
                  </a:lnTo>
                  <a:lnTo>
                    <a:pt x="1101186" y="3104846"/>
                  </a:lnTo>
                  <a:lnTo>
                    <a:pt x="1051214" y="3074273"/>
                  </a:lnTo>
                  <a:lnTo>
                    <a:pt x="996662" y="3041271"/>
                  </a:lnTo>
                  <a:lnTo>
                    <a:pt x="937332" y="3005029"/>
                  </a:lnTo>
                  <a:lnTo>
                    <a:pt x="872826" y="2966155"/>
                  </a:lnTo>
                  <a:lnTo>
                    <a:pt x="802546" y="2924042"/>
                  </a:lnTo>
                  <a:lnTo>
                    <a:pt x="726094" y="2879499"/>
                  </a:lnTo>
                  <a:lnTo>
                    <a:pt x="649642" y="2835158"/>
                  </a:lnTo>
                  <a:lnTo>
                    <a:pt x="578366" y="2794867"/>
                  </a:lnTo>
                  <a:lnTo>
                    <a:pt x="512666" y="2758018"/>
                  </a:lnTo>
                  <a:lnTo>
                    <a:pt x="451743" y="2724206"/>
                  </a:lnTo>
                  <a:lnTo>
                    <a:pt x="396196" y="2693431"/>
                  </a:lnTo>
                  <a:lnTo>
                    <a:pt x="345029" y="2664883"/>
                  </a:lnTo>
                  <a:lnTo>
                    <a:pt x="298441" y="2638562"/>
                  </a:lnTo>
                  <a:lnTo>
                    <a:pt x="256233" y="2614063"/>
                  </a:lnTo>
                  <a:lnTo>
                    <a:pt x="218007" y="2590577"/>
                  </a:lnTo>
                  <a:lnTo>
                    <a:pt x="183564" y="2568508"/>
                  </a:lnTo>
                  <a:lnTo>
                    <a:pt x="153302" y="2547046"/>
                  </a:lnTo>
                  <a:lnTo>
                    <a:pt x="126026" y="2525585"/>
                  </a:lnTo>
                  <a:lnTo>
                    <a:pt x="102135" y="2504528"/>
                  </a:lnTo>
                  <a:lnTo>
                    <a:pt x="81628" y="2482864"/>
                  </a:lnTo>
                  <a:lnTo>
                    <a:pt x="63710" y="2460390"/>
                  </a:lnTo>
                  <a:lnTo>
                    <a:pt x="48579" y="2436904"/>
                  </a:lnTo>
                  <a:lnTo>
                    <a:pt x="36036" y="2412000"/>
                  </a:lnTo>
                  <a:lnTo>
                    <a:pt x="25683" y="2385275"/>
                  </a:lnTo>
                  <a:lnTo>
                    <a:pt x="17321" y="2356322"/>
                  </a:lnTo>
                  <a:lnTo>
                    <a:pt x="11149" y="2324939"/>
                  </a:lnTo>
                  <a:lnTo>
                    <a:pt x="6172" y="2290722"/>
                  </a:lnTo>
                  <a:lnTo>
                    <a:pt x="2986" y="2253265"/>
                  </a:lnTo>
                  <a:lnTo>
                    <a:pt x="995" y="2212367"/>
                  </a:lnTo>
                  <a:lnTo>
                    <a:pt x="199" y="2167419"/>
                  </a:lnTo>
                  <a:lnTo>
                    <a:pt x="0" y="2118017"/>
                  </a:lnTo>
                  <a:lnTo>
                    <a:pt x="597" y="2064161"/>
                  </a:lnTo>
                  <a:lnTo>
                    <a:pt x="1792" y="2005647"/>
                  </a:lnTo>
                  <a:lnTo>
                    <a:pt x="2986" y="1941465"/>
                  </a:lnTo>
                  <a:lnTo>
                    <a:pt x="4380" y="1871614"/>
                  </a:lnTo>
                  <a:lnTo>
                    <a:pt x="5575" y="1795891"/>
                  </a:lnTo>
                  <a:lnTo>
                    <a:pt x="6570" y="1713486"/>
                  </a:lnTo>
                  <a:lnTo>
                    <a:pt x="6968" y="1624603"/>
                  </a:lnTo>
                  <a:lnTo>
                    <a:pt x="6570" y="1535719"/>
                  </a:lnTo>
                  <a:lnTo>
                    <a:pt x="5575" y="1453315"/>
                  </a:lnTo>
                  <a:lnTo>
                    <a:pt x="4380" y="1377592"/>
                  </a:lnTo>
                  <a:lnTo>
                    <a:pt x="2986" y="1307740"/>
                  </a:lnTo>
                  <a:lnTo>
                    <a:pt x="1792" y="1243558"/>
                  </a:lnTo>
                  <a:lnTo>
                    <a:pt x="597" y="1185045"/>
                  </a:lnTo>
                  <a:lnTo>
                    <a:pt x="0" y="1131188"/>
                  </a:lnTo>
                  <a:lnTo>
                    <a:pt x="199" y="1081786"/>
                  </a:lnTo>
                  <a:lnTo>
                    <a:pt x="995" y="1036838"/>
                  </a:lnTo>
                  <a:lnTo>
                    <a:pt x="2986" y="995940"/>
                  </a:lnTo>
                  <a:lnTo>
                    <a:pt x="6172" y="958483"/>
                  </a:lnTo>
                  <a:lnTo>
                    <a:pt x="10950" y="924266"/>
                  </a:lnTo>
                  <a:lnTo>
                    <a:pt x="17321" y="892884"/>
                  </a:lnTo>
                  <a:lnTo>
                    <a:pt x="25683" y="863931"/>
                  </a:lnTo>
                  <a:lnTo>
                    <a:pt x="36036" y="837205"/>
                  </a:lnTo>
                  <a:lnTo>
                    <a:pt x="48579" y="812301"/>
                  </a:lnTo>
                  <a:lnTo>
                    <a:pt x="63710" y="788815"/>
                  </a:lnTo>
                  <a:lnTo>
                    <a:pt x="81628" y="766341"/>
                  </a:lnTo>
                  <a:lnTo>
                    <a:pt x="102135" y="744677"/>
                  </a:lnTo>
                  <a:lnTo>
                    <a:pt x="126026" y="723620"/>
                  </a:lnTo>
                  <a:lnTo>
                    <a:pt x="153103" y="702159"/>
                  </a:lnTo>
                  <a:lnTo>
                    <a:pt x="183564" y="680697"/>
                  </a:lnTo>
                  <a:lnTo>
                    <a:pt x="218007" y="658426"/>
                  </a:lnTo>
                  <a:lnTo>
                    <a:pt x="256034" y="635142"/>
                  </a:lnTo>
                  <a:lnTo>
                    <a:pt x="298441" y="610643"/>
                  </a:lnTo>
                  <a:lnTo>
                    <a:pt x="345029" y="584323"/>
                  </a:lnTo>
                  <a:lnTo>
                    <a:pt x="396196" y="555775"/>
                  </a:lnTo>
                  <a:lnTo>
                    <a:pt x="451743" y="524797"/>
                  </a:lnTo>
                  <a:lnTo>
                    <a:pt x="512666" y="490985"/>
                  </a:lnTo>
                  <a:lnTo>
                    <a:pt x="578366" y="454338"/>
                  </a:lnTo>
                  <a:lnTo>
                    <a:pt x="649642" y="414047"/>
                  </a:lnTo>
                  <a:lnTo>
                    <a:pt x="726094" y="369706"/>
                  </a:lnTo>
                  <a:lnTo>
                    <a:pt x="802546" y="325164"/>
                  </a:lnTo>
                  <a:lnTo>
                    <a:pt x="872826" y="283050"/>
                  </a:lnTo>
                  <a:lnTo>
                    <a:pt x="937332" y="244176"/>
                  </a:lnTo>
                  <a:lnTo>
                    <a:pt x="996662" y="207935"/>
                  </a:lnTo>
                  <a:lnTo>
                    <a:pt x="1051214" y="174932"/>
                  </a:lnTo>
                  <a:lnTo>
                    <a:pt x="1101186" y="144360"/>
                  </a:lnTo>
                  <a:lnTo>
                    <a:pt x="1147176" y="117027"/>
                  </a:lnTo>
                  <a:lnTo>
                    <a:pt x="1189384" y="92325"/>
                  </a:lnTo>
                  <a:lnTo>
                    <a:pt x="1228407" y="70864"/>
                  </a:lnTo>
                  <a:lnTo>
                    <a:pt x="1264642" y="52034"/>
                  </a:lnTo>
                  <a:lnTo>
                    <a:pt x="1298488" y="36242"/>
                  </a:lnTo>
                  <a:lnTo>
                    <a:pt x="1330342" y="23081"/>
                  </a:lnTo>
                  <a:lnTo>
                    <a:pt x="1360406" y="12958"/>
                  </a:lnTo>
                  <a:lnTo>
                    <a:pt x="1389473" y="5872"/>
                  </a:lnTo>
                  <a:lnTo>
                    <a:pt x="1417744" y="1417"/>
                  </a:lnTo>
                  <a:lnTo>
                    <a:pt x="1445618" y="0"/>
                  </a:lnTo>
                  <a:close/>
                </a:path>
              </a:pathLst>
            </a:custGeom>
            <a:solidFill>
              <a:srgbClr val="073649"/>
            </a:solidFill>
            <a:ln>
              <a:noFill/>
            </a:ln>
            <a:effectLst>
              <a:outerShdw blurRad="762000" dist="520700" dir="2700000" sx="60000" sy="6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latin typeface="Akrobat" pitchFamily="2" charset="77"/>
              </a:endParaRPr>
            </a:p>
          </p:txBody>
        </p:sp>
      </p:grpSp>
    </p:spTree>
    <p:extLst>
      <p:ext uri="{BB962C8B-B14F-4D97-AF65-F5344CB8AC3E}">
        <p14:creationId xmlns:p14="http://schemas.microsoft.com/office/powerpoint/2010/main" val="287005957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12192000" cy="6857999"/>
          </a:xfrm>
          <a:prstGeom prst="rect">
            <a:avLst/>
          </a:prstGeom>
          <a:solidFill>
            <a:srgbClr val="07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5" name="Group 24">
            <a:extLst>
              <a:ext uri="{FF2B5EF4-FFF2-40B4-BE49-F238E27FC236}">
                <a16:creationId xmlns:a16="http://schemas.microsoft.com/office/drawing/2014/main" id="{CBC6D009-CA7B-A748-875F-BAE750D1B9D7}"/>
              </a:ext>
            </a:extLst>
          </p:cNvPr>
          <p:cNvGrpSpPr/>
          <p:nvPr/>
        </p:nvGrpSpPr>
        <p:grpSpPr>
          <a:xfrm>
            <a:off x="996199" y="864943"/>
            <a:ext cx="7792586" cy="866105"/>
            <a:chOff x="1850238" y="1650530"/>
            <a:chExt cx="11833550" cy="1385767"/>
          </a:xfrm>
        </p:grpSpPr>
        <p:sp>
          <p:nvSpPr>
            <p:cNvPr id="26" name="TextBox 25">
              <a:extLst>
                <a:ext uri="{FF2B5EF4-FFF2-40B4-BE49-F238E27FC236}">
                  <a16:creationId xmlns:a16="http://schemas.microsoft.com/office/drawing/2014/main" id="{149E4704-A357-094D-BDB4-29BA683B1B16}"/>
                </a:ext>
              </a:extLst>
            </p:cNvPr>
            <p:cNvSpPr txBox="1"/>
            <p:nvPr/>
          </p:nvSpPr>
          <p:spPr>
            <a:xfrm>
              <a:off x="1850238" y="1982573"/>
              <a:ext cx="11833550" cy="1053724"/>
            </a:xfrm>
            <a:prstGeom prst="rect">
              <a:avLst/>
            </a:prstGeom>
            <a:noFill/>
          </p:spPr>
          <p:txBody>
            <a:bodyPr wrap="square" rtlCol="0">
              <a:spAutoFit/>
            </a:bodyPr>
            <a:lstStyle/>
            <a:p>
              <a:pPr>
                <a:lnSpc>
                  <a:spcPct val="120000"/>
                </a:lnSpc>
              </a:pPr>
              <a:r>
                <a:rPr lang="ru" sz="3200" b="1" cap="all" dirty="0">
                  <a:solidFill>
                    <a:srgbClr val="CEB47F"/>
                  </a:solidFill>
                  <a:latin typeface="Akrobat" pitchFamily="2" charset="77"/>
                  <a:cs typeface="Segoe UI" panose="020B0502040204020203" pitchFamily="34" charset="0"/>
                </a:rPr>
                <a:t>Разбирање на улогата</a:t>
              </a:r>
              <a:r>
                <a:rPr lang="en-US" sz="3200" b="1" cap="all" dirty="0">
                  <a:solidFill>
                    <a:srgbClr val="CEB47F"/>
                  </a:solidFill>
                  <a:latin typeface="Akrobat" pitchFamily="2" charset="77"/>
                  <a:cs typeface="Segoe UI" panose="020B0502040204020203" pitchFamily="34" charset="0"/>
                </a:rPr>
                <a:t> </a:t>
              </a:r>
              <a:r>
                <a:rPr lang="ru" sz="3200" b="1" cap="all" dirty="0">
                  <a:solidFill>
                    <a:srgbClr val="CEB47F"/>
                  </a:solidFill>
                  <a:latin typeface="Akrobat" pitchFamily="2" charset="77"/>
                  <a:cs typeface="Segoe UI" panose="020B0502040204020203" pitchFamily="34" charset="0"/>
                </a:rPr>
                <a:t>на UI/UX дизајн</a:t>
              </a:r>
              <a:endParaRPr lang="en-US" sz="3200" b="1" cap="all" dirty="0">
                <a:solidFill>
                  <a:srgbClr val="CEB47F"/>
                </a:solidFill>
                <a:latin typeface="Akrobat" pitchFamily="2" charset="77"/>
                <a:cs typeface="Segoe UI" panose="020B0502040204020203" pitchFamily="34" charset="0"/>
              </a:endParaRPr>
            </a:p>
          </p:txBody>
        </p:sp>
        <p:sp>
          <p:nvSpPr>
            <p:cNvPr id="27" name="TextBox 26">
              <a:extLst>
                <a:ext uri="{FF2B5EF4-FFF2-40B4-BE49-F238E27FC236}">
                  <a16:creationId xmlns:a16="http://schemas.microsoft.com/office/drawing/2014/main" id="{77F47AA4-A1BC-784C-8D13-2CE14354C80F}"/>
                </a:ext>
              </a:extLst>
            </p:cNvPr>
            <p:cNvSpPr txBox="1"/>
            <p:nvPr/>
          </p:nvSpPr>
          <p:spPr>
            <a:xfrm>
              <a:off x="1890046" y="1650530"/>
              <a:ext cx="10075931" cy="704192"/>
            </a:xfrm>
            <a:prstGeom prst="rect">
              <a:avLst/>
            </a:prstGeom>
            <a:noFill/>
          </p:spPr>
          <p:txBody>
            <a:bodyPr wrap="square" rtlCol="0">
              <a:spAutoFit/>
            </a:bodyPr>
            <a:lstStyle/>
            <a:p>
              <a:r>
                <a:rPr lang="ru" sz="1130" dirty="0">
                  <a:solidFill>
                    <a:schemeClr val="bg1">
                      <a:lumMod val="75000"/>
                    </a:schemeClr>
                  </a:solidFill>
                  <a:latin typeface="Akrobat" pitchFamily="2" charset="77"/>
                </a:rPr>
                <a:t>,,</a:t>
              </a:r>
              <a:r>
                <a:rPr lang="mk-MK" sz="1130" dirty="0">
                  <a:solidFill>
                    <a:schemeClr val="bg1">
                      <a:lumMod val="75000"/>
                    </a:schemeClr>
                  </a:solidFill>
                  <a:latin typeface="Akrobat" pitchFamily="2" charset="77"/>
                  <a:ea typeface="Liberation Sans" panose="020B0604020202020204" pitchFamily="34" charset="0"/>
                  <a:cs typeface="Liberation Sans" panose="020B0604020202020204" pitchFamily="34" charset="0"/>
                </a:rPr>
                <a:t>Најдобрите принципи во</a:t>
              </a:r>
              <a:r>
                <a:rPr lang="en-US" sz="1130" dirty="0">
                  <a:solidFill>
                    <a:schemeClr val="bg1">
                      <a:lumMod val="75000"/>
                    </a:schemeClr>
                  </a:solidFill>
                  <a:latin typeface="Akrobat" pitchFamily="2" charset="77"/>
                  <a:ea typeface="Liberation Sans" panose="020B0604020202020204" pitchFamily="34" charset="0"/>
                  <a:cs typeface="Liberation Sans" panose="020B0604020202020204" pitchFamily="34" charset="0"/>
                </a:rPr>
                <a:t> </a:t>
              </a:r>
              <a:r>
                <a:rPr lang="en-US" sz="1130" dirty="0">
                  <a:solidFill>
                    <a:srgbClr val="CEB47F"/>
                  </a:solidFill>
                  <a:latin typeface="Akrobat" pitchFamily="2" charset="77"/>
                  <a:ea typeface="Liberation Sans" panose="020B0604020202020204" pitchFamily="34" charset="0"/>
                  <a:cs typeface="Liberation Sans" panose="020B0604020202020204" pitchFamily="34" charset="0"/>
                </a:rPr>
                <a:t>UI/UX </a:t>
              </a:r>
              <a:r>
                <a:rPr lang="ru" sz="1130" dirty="0">
                  <a:solidFill>
                    <a:schemeClr val="bg1"/>
                  </a:solidFill>
                  <a:latin typeface="Akrobat" pitchFamily="2" charset="77"/>
                  <a:ea typeface="Liberation Sans" panose="020B0604020202020204" pitchFamily="34" charset="0"/>
                  <a:cs typeface="Liberation Sans" panose="020B0604020202020204" pitchFamily="34" charset="0"/>
                </a:rPr>
                <a:t>Веб Дизајн</a:t>
              </a:r>
              <a:r>
                <a:rPr lang="ru" sz="1130" dirty="0">
                  <a:solidFill>
                    <a:schemeClr val="bg1"/>
                  </a:solidFill>
                  <a:latin typeface="Akrobat" pitchFamily="2" charset="77"/>
                </a:rPr>
                <a:t>’’</a:t>
              </a:r>
              <a:endParaRPr lang="en-US" sz="1130" b="1" spc="600" dirty="0">
                <a:solidFill>
                  <a:schemeClr val="bg1"/>
                </a:solidFill>
                <a:latin typeface="Akrobat" pitchFamily="2" charset="77"/>
              </a:endParaRPr>
            </a:p>
            <a:p>
              <a:endParaRPr lang="id-ID" sz="1130" dirty="0">
                <a:solidFill>
                  <a:schemeClr val="accent4"/>
                </a:solidFill>
                <a:latin typeface="Akrobat" pitchFamily="2" charset="77"/>
                <a:ea typeface="Liberation Sans" panose="020B0604020202020204" pitchFamily="34" charset="0"/>
                <a:cs typeface="Liberation Sans" panose="020B0604020202020204" pitchFamily="34" charset="0"/>
              </a:endParaRPr>
            </a:p>
          </p:txBody>
        </p:sp>
      </p:grpSp>
      <p:sp>
        <p:nvSpPr>
          <p:cNvPr id="13" name="Rectangle 12">
            <a:extLst>
              <a:ext uri="{FF2B5EF4-FFF2-40B4-BE49-F238E27FC236}">
                <a16:creationId xmlns:a16="http://schemas.microsoft.com/office/drawing/2014/main" id="{78E5E6BD-AA5C-C742-B462-E543C02B7BA7}"/>
              </a:ext>
            </a:extLst>
          </p:cNvPr>
          <p:cNvSpPr/>
          <p:nvPr/>
        </p:nvSpPr>
        <p:spPr>
          <a:xfrm>
            <a:off x="1393525" y="1716364"/>
            <a:ext cx="9319783" cy="4493538"/>
          </a:xfrm>
          <a:prstGeom prst="rect">
            <a:avLst/>
          </a:prstGeom>
        </p:spPr>
        <p:txBody>
          <a:bodyPr wrap="square">
            <a:spAutoFit/>
          </a:bodyPr>
          <a:lstStyle/>
          <a:p>
            <a:pPr marL="342900" indent="-342900">
              <a:buFont typeface="Arial" panose="020B0604020202020204" pitchFamily="34" charset="0"/>
              <a:buChar char="•"/>
            </a:pPr>
            <a:r>
              <a:rPr lang="ru" sz="2200" b="1" dirty="0">
                <a:solidFill>
                  <a:schemeClr val="bg1"/>
                </a:solidFill>
                <a:latin typeface="Akrobat" pitchFamily="2" charset="77"/>
              </a:rPr>
              <a:t>Корисничкото искуство (</a:t>
            </a:r>
            <a:r>
              <a:rPr lang="en-US" sz="2200" b="1" dirty="0">
                <a:solidFill>
                  <a:schemeClr val="bg1"/>
                </a:solidFill>
                <a:latin typeface="Akrobat" pitchFamily="2" charset="77"/>
              </a:rPr>
              <a:t>User Experience - </a:t>
            </a:r>
            <a:r>
              <a:rPr lang="ru" sz="2200" b="1" dirty="0">
                <a:solidFill>
                  <a:schemeClr val="bg1"/>
                </a:solidFill>
                <a:latin typeface="Akrobat" pitchFamily="2" charset="77"/>
              </a:rPr>
              <a:t>UX) е </a:t>
            </a:r>
            <a:r>
              <a:rPr lang="mk-MK" sz="2200" b="1" dirty="0">
                <a:solidFill>
                  <a:schemeClr val="bg1"/>
                </a:solidFill>
                <a:latin typeface="Akrobat" pitchFamily="2" charset="77"/>
              </a:rPr>
              <a:t>впечатокот </a:t>
            </a:r>
            <a:r>
              <a:rPr lang="ru" sz="2200" b="1" dirty="0">
                <a:solidFill>
                  <a:schemeClr val="bg1"/>
                </a:solidFill>
                <a:latin typeface="Akrobat" pitchFamily="2" charset="77"/>
              </a:rPr>
              <a:t>кое луѓето го добиваат при користење </a:t>
            </a:r>
            <a:r>
              <a:rPr lang="mk-MK" sz="2200" b="1" dirty="0">
                <a:solidFill>
                  <a:schemeClr val="bg1"/>
                </a:solidFill>
                <a:latin typeface="Akrobat" pitchFamily="2" charset="77"/>
              </a:rPr>
              <a:t>на </a:t>
            </a:r>
            <a:r>
              <a:rPr lang="ru" sz="2200" b="1" dirty="0">
                <a:solidFill>
                  <a:schemeClr val="bg1"/>
                </a:solidFill>
                <a:latin typeface="Akrobat" pitchFamily="2" charset="77"/>
              </a:rPr>
              <a:t>веб страницата.  </a:t>
            </a:r>
            <a:r>
              <a:rPr lang="ru" sz="2200" dirty="0">
                <a:solidFill>
                  <a:schemeClr val="bg1"/>
                </a:solidFill>
                <a:latin typeface="Akrobat" pitchFamily="2" charset="77"/>
              </a:rPr>
              <a:t>Корисничкото искуство се однесува на креирање дизајн на продукт или услуга во согласност со потребите на корисниците.</a:t>
            </a:r>
          </a:p>
          <a:p>
            <a:endParaRPr lang="ru" sz="2200" dirty="0">
              <a:solidFill>
                <a:schemeClr val="bg1"/>
              </a:solidFill>
              <a:latin typeface="Akrobat" pitchFamily="2" charset="77"/>
            </a:endParaRPr>
          </a:p>
          <a:p>
            <a:pPr marL="342900" indent="-342900">
              <a:buFont typeface="Arial" panose="020B0604020202020204" pitchFamily="34" charset="0"/>
              <a:buChar char="•"/>
            </a:pPr>
            <a:r>
              <a:rPr lang="ru" sz="2200" b="1" dirty="0">
                <a:solidFill>
                  <a:schemeClr val="bg1"/>
                </a:solidFill>
                <a:latin typeface="Akrobat" pitchFamily="2" charset="77"/>
              </a:rPr>
              <a:t>Корисничкиот интерфејс (</a:t>
            </a:r>
            <a:r>
              <a:rPr lang="en-US" sz="2200" b="1" dirty="0">
                <a:solidFill>
                  <a:schemeClr val="bg1"/>
                </a:solidFill>
                <a:latin typeface="Akrobat" pitchFamily="2" charset="77"/>
              </a:rPr>
              <a:t>User Interface - </a:t>
            </a:r>
            <a:r>
              <a:rPr lang="ru" sz="2200" b="1" dirty="0">
                <a:solidFill>
                  <a:schemeClr val="bg1"/>
                </a:solidFill>
                <a:latin typeface="Akrobat" pitchFamily="2" charset="77"/>
              </a:rPr>
              <a:t>UI) е она што луѓето </a:t>
            </a:r>
            <a:r>
              <a:rPr lang="mk-MK" sz="2200" b="1" dirty="0">
                <a:solidFill>
                  <a:schemeClr val="bg1"/>
                </a:solidFill>
                <a:latin typeface="Akrobat" pitchFamily="2" charset="77"/>
              </a:rPr>
              <a:t>визуелно го гледаат на веб страницата</a:t>
            </a:r>
            <a:r>
              <a:rPr lang="en-US" sz="2200" b="1" dirty="0">
                <a:solidFill>
                  <a:schemeClr val="bg1"/>
                </a:solidFill>
                <a:latin typeface="Akrobat" pitchFamily="2" charset="77"/>
              </a:rPr>
              <a:t> </a:t>
            </a:r>
            <a:r>
              <a:rPr lang="mk-MK" sz="2200" b="1" dirty="0">
                <a:solidFill>
                  <a:schemeClr val="bg1"/>
                </a:solidFill>
                <a:latin typeface="Akrobat" pitchFamily="2" charset="77"/>
              </a:rPr>
              <a:t>и е поврзано</a:t>
            </a:r>
            <a:r>
              <a:rPr lang="ru" sz="2200" b="1" dirty="0">
                <a:solidFill>
                  <a:schemeClr val="bg1"/>
                </a:solidFill>
                <a:latin typeface="Akrobat" pitchFamily="2" charset="77"/>
              </a:rPr>
              <a:t> со впечатокот со тоа искуство. </a:t>
            </a:r>
            <a:r>
              <a:rPr lang="ru" sz="2200" dirty="0">
                <a:solidFill>
                  <a:schemeClr val="bg1"/>
                </a:solidFill>
                <a:latin typeface="Akrobat" pitchFamily="2" charset="77"/>
              </a:rPr>
              <a:t>Корисничкиот интерфејс не е само бои, форми, копчиња и менија кои ги користи корисникот, туку е презентирање на вистинските алатки за да може корисникот да ги оствари своите цели.</a:t>
            </a:r>
            <a:endParaRPr lang="mk-MK" sz="2200" dirty="0">
              <a:solidFill>
                <a:schemeClr val="bg1"/>
              </a:solidFill>
              <a:latin typeface="Akrobat" pitchFamily="2" charset="77"/>
            </a:endParaRPr>
          </a:p>
          <a:p>
            <a:pPr marL="342900" indent="-342900">
              <a:buFont typeface="Arial" panose="020B0604020202020204" pitchFamily="34" charset="0"/>
              <a:buChar char="•"/>
            </a:pPr>
            <a:endParaRPr lang="mk-MK" sz="2200" dirty="0">
              <a:solidFill>
                <a:schemeClr val="bg1"/>
              </a:solidFill>
              <a:latin typeface="Akrobat" pitchFamily="2" charset="77"/>
            </a:endParaRPr>
          </a:p>
          <a:p>
            <a:pPr marL="342900" indent="-342900">
              <a:buFont typeface="Arial" panose="020B0604020202020204" pitchFamily="34" charset="0"/>
              <a:buChar char="•"/>
            </a:pPr>
            <a:r>
              <a:rPr lang="ru" sz="2200" dirty="0">
                <a:solidFill>
                  <a:schemeClr val="bg1"/>
                </a:solidFill>
                <a:latin typeface="Akrobat" pitchFamily="2" charset="77"/>
              </a:rPr>
              <a:t>Врската помеѓу корисникот и искуството е првиот впечаток дека веб</a:t>
            </a:r>
            <a:r>
              <a:rPr lang="en-US" sz="2200" dirty="0">
                <a:solidFill>
                  <a:schemeClr val="bg1"/>
                </a:solidFill>
                <a:latin typeface="Akrobat" pitchFamily="2" charset="77"/>
              </a:rPr>
              <a:t> </a:t>
            </a:r>
            <a:r>
              <a:rPr lang="ru" sz="2200" dirty="0">
                <a:solidFill>
                  <a:schemeClr val="bg1"/>
                </a:solidFill>
                <a:latin typeface="Akrobat" pitchFamily="2" charset="77"/>
              </a:rPr>
              <a:t>страницата прави да се чувствува како стар пријател или да се заборави како минувач.</a:t>
            </a:r>
            <a:endParaRPr lang="en-US" sz="2200" dirty="0">
              <a:solidFill>
                <a:schemeClr val="bg1"/>
              </a:solidFill>
              <a:latin typeface="Akrobat" pitchFamily="2" charset="77"/>
            </a:endParaRPr>
          </a:p>
        </p:txBody>
      </p:sp>
    </p:spTree>
    <p:extLst>
      <p:ext uri="{BB962C8B-B14F-4D97-AF65-F5344CB8AC3E}">
        <p14:creationId xmlns:p14="http://schemas.microsoft.com/office/powerpoint/2010/main" val="1069249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12192000" cy="6857999"/>
          </a:xfrm>
          <a:prstGeom prst="rect">
            <a:avLst/>
          </a:prstGeom>
          <a:solidFill>
            <a:srgbClr val="07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a:extLst>
              <a:ext uri="{FF2B5EF4-FFF2-40B4-BE49-F238E27FC236}">
                <a16:creationId xmlns:a16="http://schemas.microsoft.com/office/drawing/2014/main" id="{77C83994-67A6-7D4F-ABF9-46614B24C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392789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12192000" cy="6857999"/>
          </a:xfrm>
          <a:prstGeom prst="rect">
            <a:avLst/>
          </a:prstGeom>
          <a:solidFill>
            <a:srgbClr val="07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5" name="Group 24">
            <a:extLst>
              <a:ext uri="{FF2B5EF4-FFF2-40B4-BE49-F238E27FC236}">
                <a16:creationId xmlns:a16="http://schemas.microsoft.com/office/drawing/2014/main" id="{CBC6D009-CA7B-A748-875F-BAE750D1B9D7}"/>
              </a:ext>
            </a:extLst>
          </p:cNvPr>
          <p:cNvGrpSpPr/>
          <p:nvPr/>
        </p:nvGrpSpPr>
        <p:grpSpPr>
          <a:xfrm>
            <a:off x="996199" y="864943"/>
            <a:ext cx="9554570" cy="866105"/>
            <a:chOff x="1850238" y="1650530"/>
            <a:chExt cx="11833550" cy="1385767"/>
          </a:xfrm>
        </p:grpSpPr>
        <p:sp>
          <p:nvSpPr>
            <p:cNvPr id="26" name="TextBox 25">
              <a:extLst>
                <a:ext uri="{FF2B5EF4-FFF2-40B4-BE49-F238E27FC236}">
                  <a16:creationId xmlns:a16="http://schemas.microsoft.com/office/drawing/2014/main" id="{149E4704-A357-094D-BDB4-29BA683B1B16}"/>
                </a:ext>
              </a:extLst>
            </p:cNvPr>
            <p:cNvSpPr txBox="1"/>
            <p:nvPr/>
          </p:nvSpPr>
          <p:spPr>
            <a:xfrm>
              <a:off x="1850238" y="1982573"/>
              <a:ext cx="11833550" cy="1053724"/>
            </a:xfrm>
            <a:prstGeom prst="rect">
              <a:avLst/>
            </a:prstGeom>
            <a:noFill/>
          </p:spPr>
          <p:txBody>
            <a:bodyPr wrap="square" rtlCol="0">
              <a:spAutoFit/>
            </a:bodyPr>
            <a:lstStyle/>
            <a:p>
              <a:pPr>
                <a:lnSpc>
                  <a:spcPct val="120000"/>
                </a:lnSpc>
              </a:pPr>
              <a:r>
                <a:rPr lang="en-US" sz="3200" b="1" cap="all" dirty="0">
                  <a:solidFill>
                    <a:srgbClr val="CEB47F"/>
                  </a:solidFill>
                  <a:latin typeface="Akrobat" pitchFamily="2" charset="77"/>
                  <a:cs typeface="Segoe UI" panose="020B0502040204020203" pitchFamily="34" charset="0"/>
                </a:rPr>
                <a:t>UI/UX </a:t>
              </a:r>
              <a:r>
                <a:rPr lang="mk-MK" sz="3200" b="1" cap="all" dirty="0" err="1">
                  <a:solidFill>
                    <a:srgbClr val="CEB47F"/>
                  </a:solidFill>
                  <a:latin typeface="Akrobat" pitchFamily="2" charset="77"/>
                  <a:cs typeface="Segoe UI" panose="020B0502040204020203" pitchFamily="34" charset="0"/>
                </a:rPr>
                <a:t>дизајнОТ</a:t>
              </a:r>
              <a:r>
                <a:rPr lang="mk-MK" sz="3200" b="1" cap="all" dirty="0">
                  <a:solidFill>
                    <a:srgbClr val="CEB47F"/>
                  </a:solidFill>
                  <a:latin typeface="Akrobat" pitchFamily="2" charset="77"/>
                  <a:cs typeface="Segoe UI" panose="020B0502040204020203" pitchFamily="34" charset="0"/>
                </a:rPr>
                <a:t> СЕ СОСТОИ ОД ТРИ </a:t>
              </a:r>
              <a:r>
                <a:rPr lang="mk-MK" sz="3200" b="1" cap="all" dirty="0" err="1">
                  <a:solidFill>
                    <a:srgbClr val="CEB47F"/>
                  </a:solidFill>
                  <a:latin typeface="Akrobat" pitchFamily="2" charset="77"/>
                  <a:cs typeface="Segoe UI" panose="020B0502040204020203" pitchFamily="34" charset="0"/>
                </a:rPr>
                <a:t>ФазИ</a:t>
              </a:r>
              <a:endParaRPr lang="en-US" sz="3200" b="1" cap="all" dirty="0">
                <a:solidFill>
                  <a:srgbClr val="CEB47F"/>
                </a:solidFill>
                <a:latin typeface="Akrobat" pitchFamily="2" charset="77"/>
                <a:cs typeface="Segoe UI" panose="020B0502040204020203" pitchFamily="34" charset="0"/>
              </a:endParaRPr>
            </a:p>
          </p:txBody>
        </p:sp>
        <p:sp>
          <p:nvSpPr>
            <p:cNvPr id="27" name="TextBox 26">
              <a:extLst>
                <a:ext uri="{FF2B5EF4-FFF2-40B4-BE49-F238E27FC236}">
                  <a16:creationId xmlns:a16="http://schemas.microsoft.com/office/drawing/2014/main" id="{77F47AA4-A1BC-784C-8D13-2CE14354C80F}"/>
                </a:ext>
              </a:extLst>
            </p:cNvPr>
            <p:cNvSpPr txBox="1"/>
            <p:nvPr/>
          </p:nvSpPr>
          <p:spPr>
            <a:xfrm>
              <a:off x="1890046" y="1650530"/>
              <a:ext cx="10075931" cy="704192"/>
            </a:xfrm>
            <a:prstGeom prst="rect">
              <a:avLst/>
            </a:prstGeom>
            <a:noFill/>
          </p:spPr>
          <p:txBody>
            <a:bodyPr wrap="square" rtlCol="0">
              <a:spAutoFit/>
            </a:bodyPr>
            <a:lstStyle/>
            <a:p>
              <a:r>
                <a:rPr lang="ru" sz="1130" dirty="0">
                  <a:solidFill>
                    <a:schemeClr val="bg1">
                      <a:lumMod val="75000"/>
                    </a:schemeClr>
                  </a:solidFill>
                  <a:latin typeface="Akrobat" pitchFamily="2" charset="77"/>
                </a:rPr>
                <a:t>,,</a:t>
              </a:r>
              <a:r>
                <a:rPr lang="mk-MK" sz="1130" dirty="0">
                  <a:solidFill>
                    <a:schemeClr val="bg1">
                      <a:lumMod val="75000"/>
                    </a:schemeClr>
                  </a:solidFill>
                  <a:latin typeface="Akrobat" pitchFamily="2" charset="77"/>
                  <a:ea typeface="Liberation Sans" panose="020B0604020202020204" pitchFamily="34" charset="0"/>
                  <a:cs typeface="Liberation Sans" panose="020B0604020202020204" pitchFamily="34" charset="0"/>
                </a:rPr>
                <a:t>Најдобрите принципи во</a:t>
              </a:r>
              <a:r>
                <a:rPr lang="en-US" sz="1130" dirty="0">
                  <a:solidFill>
                    <a:schemeClr val="bg1">
                      <a:lumMod val="75000"/>
                    </a:schemeClr>
                  </a:solidFill>
                  <a:latin typeface="Akrobat" pitchFamily="2" charset="77"/>
                  <a:ea typeface="Liberation Sans" panose="020B0604020202020204" pitchFamily="34" charset="0"/>
                  <a:cs typeface="Liberation Sans" panose="020B0604020202020204" pitchFamily="34" charset="0"/>
                </a:rPr>
                <a:t> </a:t>
              </a:r>
              <a:r>
                <a:rPr lang="en-US" sz="1130" dirty="0">
                  <a:solidFill>
                    <a:srgbClr val="CEB47F"/>
                  </a:solidFill>
                  <a:latin typeface="Akrobat" pitchFamily="2" charset="77"/>
                  <a:ea typeface="Liberation Sans" panose="020B0604020202020204" pitchFamily="34" charset="0"/>
                  <a:cs typeface="Liberation Sans" panose="020B0604020202020204" pitchFamily="34" charset="0"/>
                </a:rPr>
                <a:t>UI/UX </a:t>
              </a:r>
              <a:r>
                <a:rPr lang="ru" sz="1130" dirty="0">
                  <a:solidFill>
                    <a:schemeClr val="bg1"/>
                  </a:solidFill>
                  <a:latin typeface="Akrobat" pitchFamily="2" charset="77"/>
                  <a:ea typeface="Liberation Sans" panose="020B0604020202020204" pitchFamily="34" charset="0"/>
                  <a:cs typeface="Liberation Sans" panose="020B0604020202020204" pitchFamily="34" charset="0"/>
                </a:rPr>
                <a:t>Веб Дизајн</a:t>
              </a:r>
              <a:r>
                <a:rPr lang="ru" sz="1130" dirty="0">
                  <a:solidFill>
                    <a:schemeClr val="bg1"/>
                  </a:solidFill>
                  <a:latin typeface="Akrobat" pitchFamily="2" charset="77"/>
                </a:rPr>
                <a:t>’’</a:t>
              </a:r>
              <a:endParaRPr lang="en-US" sz="1130" b="1" spc="600" dirty="0">
                <a:solidFill>
                  <a:schemeClr val="bg1"/>
                </a:solidFill>
                <a:latin typeface="Akrobat" pitchFamily="2" charset="77"/>
              </a:endParaRPr>
            </a:p>
            <a:p>
              <a:endParaRPr lang="id-ID" sz="1130" dirty="0">
                <a:solidFill>
                  <a:schemeClr val="accent4"/>
                </a:solidFill>
                <a:latin typeface="Akrobat" pitchFamily="2" charset="77"/>
                <a:ea typeface="Liberation Sans" panose="020B0604020202020204" pitchFamily="34" charset="0"/>
                <a:cs typeface="Liberation Sans" panose="020B0604020202020204" pitchFamily="34" charset="0"/>
              </a:endParaRPr>
            </a:p>
          </p:txBody>
        </p:sp>
      </p:grpSp>
      <p:pic>
        <p:nvPicPr>
          <p:cNvPr id="7" name="Picture 2">
            <a:extLst>
              <a:ext uri="{FF2B5EF4-FFF2-40B4-BE49-F238E27FC236}">
                <a16:creationId xmlns:a16="http://schemas.microsoft.com/office/drawing/2014/main" id="{BAD728F5-0FE9-0044-904A-74D318927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082" y="1512590"/>
            <a:ext cx="10237835" cy="5025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411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0C904CE-2EDA-4CBA-9982-6B03231EA904}"/>
              </a:ext>
            </a:extLst>
          </p:cNvPr>
          <p:cNvGrpSpPr/>
          <p:nvPr/>
        </p:nvGrpSpPr>
        <p:grpSpPr>
          <a:xfrm>
            <a:off x="1014484" y="817417"/>
            <a:ext cx="6603603" cy="862515"/>
            <a:chOff x="1850238" y="1650530"/>
            <a:chExt cx="10200589" cy="1380023"/>
          </a:xfrm>
        </p:grpSpPr>
        <p:sp>
          <p:nvSpPr>
            <p:cNvPr id="21" name="TextBox 20">
              <a:extLst>
                <a:ext uri="{FF2B5EF4-FFF2-40B4-BE49-F238E27FC236}">
                  <a16:creationId xmlns:a16="http://schemas.microsoft.com/office/drawing/2014/main" id="{F7D08AC9-DA8F-4448-871D-DE797F8D24EB}"/>
                </a:ext>
              </a:extLst>
            </p:cNvPr>
            <p:cNvSpPr txBox="1"/>
            <p:nvPr/>
          </p:nvSpPr>
          <p:spPr>
            <a:xfrm>
              <a:off x="1850238" y="1982573"/>
              <a:ext cx="10200589" cy="1047980"/>
            </a:xfrm>
            <a:prstGeom prst="rect">
              <a:avLst/>
            </a:prstGeom>
            <a:noFill/>
          </p:spPr>
          <p:txBody>
            <a:bodyPr wrap="square" rtlCol="0">
              <a:spAutoFit/>
            </a:bodyPr>
            <a:lstStyle/>
            <a:p>
              <a:pPr>
                <a:lnSpc>
                  <a:spcPct val="120000"/>
                </a:lnSpc>
              </a:pPr>
              <a:r>
                <a:rPr lang="en-US" sz="3200" b="1" cap="all" dirty="0">
                  <a:solidFill>
                    <a:schemeClr val="tx1">
                      <a:lumMod val="75000"/>
                      <a:lumOff val="25000"/>
                    </a:schemeClr>
                  </a:solidFill>
                  <a:latin typeface="Akrobat" pitchFamily="2" charset="77"/>
                  <a:cs typeface="Calibri" panose="020F0502020204030204" pitchFamily="34" charset="0"/>
                </a:rPr>
                <a:t>Wireframes (UX) – Design</a:t>
              </a:r>
            </a:p>
          </p:txBody>
        </p:sp>
        <p:sp>
          <p:nvSpPr>
            <p:cNvPr id="22" name="TextBox 21">
              <a:extLst>
                <a:ext uri="{FF2B5EF4-FFF2-40B4-BE49-F238E27FC236}">
                  <a16:creationId xmlns:a16="http://schemas.microsoft.com/office/drawing/2014/main" id="{D5E0D035-7FA7-432F-876E-41EF61DE8E59}"/>
                </a:ext>
              </a:extLst>
            </p:cNvPr>
            <p:cNvSpPr txBox="1"/>
            <p:nvPr/>
          </p:nvSpPr>
          <p:spPr>
            <a:xfrm>
              <a:off x="1890046" y="1650530"/>
              <a:ext cx="6984220" cy="457150"/>
            </a:xfrm>
            <a:prstGeom prst="rect">
              <a:avLst/>
            </a:prstGeom>
            <a:noFill/>
          </p:spPr>
          <p:txBody>
            <a:bodyPr wrap="square" rtlCol="0">
              <a:spAutoFit/>
            </a:bodyPr>
            <a:lstStyle/>
            <a:p>
              <a:pPr>
                <a:lnSpc>
                  <a:spcPct val="120000"/>
                </a:lnSpc>
              </a:pPr>
              <a:r>
                <a:rPr lang="ru" sz="1100" b="1" dirty="0">
                  <a:solidFill>
                    <a:srgbClr val="CEB47F"/>
                  </a:solidFill>
                  <a:latin typeface="Akrobat" pitchFamily="2" charset="77"/>
                  <a:cs typeface="Segoe UI" panose="020B0502040204020203" pitchFamily="34" charset="0"/>
                </a:rPr>
                <a:t>Разбирање на улогата</a:t>
              </a:r>
              <a:r>
                <a:rPr lang="en-US" sz="1100" b="1" dirty="0">
                  <a:solidFill>
                    <a:srgbClr val="CEB47F"/>
                  </a:solidFill>
                  <a:latin typeface="Akrobat" pitchFamily="2" charset="77"/>
                  <a:cs typeface="Segoe UI" panose="020B0502040204020203" pitchFamily="34" charset="0"/>
                </a:rPr>
                <a:t> </a:t>
              </a:r>
              <a:r>
                <a:rPr lang="ru" sz="1100" b="1" dirty="0">
                  <a:solidFill>
                    <a:srgbClr val="CEB47F"/>
                  </a:solidFill>
                  <a:latin typeface="Akrobat" pitchFamily="2" charset="77"/>
                  <a:cs typeface="Segoe UI" panose="020B0502040204020203" pitchFamily="34" charset="0"/>
                </a:rPr>
                <a:t>на UI/UX дизајн</a:t>
              </a:r>
              <a:endParaRPr lang="en-US" sz="1100" b="1" dirty="0">
                <a:solidFill>
                  <a:srgbClr val="CEB47F"/>
                </a:solidFill>
                <a:latin typeface="Akrobat" pitchFamily="2" charset="77"/>
                <a:cs typeface="Segoe UI" panose="020B0502040204020203" pitchFamily="34" charset="0"/>
              </a:endParaRPr>
            </a:p>
          </p:txBody>
        </p:sp>
      </p:grpSp>
      <p:sp>
        <p:nvSpPr>
          <p:cNvPr id="42" name="Rectangle 41">
            <a:extLst>
              <a:ext uri="{FF2B5EF4-FFF2-40B4-BE49-F238E27FC236}">
                <a16:creationId xmlns:a16="http://schemas.microsoft.com/office/drawing/2014/main" id="{CB6A4BFC-2E7A-4639-B370-9B95AF700301}"/>
              </a:ext>
            </a:extLst>
          </p:cNvPr>
          <p:cNvSpPr/>
          <p:nvPr/>
        </p:nvSpPr>
        <p:spPr>
          <a:xfrm>
            <a:off x="1411111" y="1685291"/>
            <a:ext cx="5735277" cy="4516108"/>
          </a:xfrm>
          <a:prstGeom prst="rect">
            <a:avLst/>
          </a:prstGeom>
        </p:spPr>
        <p:txBody>
          <a:bodyPr wrap="square">
            <a:spAutoFit/>
          </a:bodyPr>
          <a:lstStyle/>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Рамка за веб страници или позната како шема кој претставува визуелен водич за скелетот на веб страницата.</a:t>
            </a: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Рамката обично нема типографски стил, боја или графика, бидејќи главниот фокус лежи во функционалноста, однесувањето и приоритетот на содржината, и се фокусира на она што екранот го прави, а не како изгледа. </a:t>
            </a: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Може да бидат цртани или креирани со некои софтверски апликации за таа намена.</a:t>
            </a: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Ова е фаза во корисничкото искуство.</a:t>
            </a:r>
            <a:endParaRPr lang="en-US" sz="2200" dirty="0">
              <a:solidFill>
                <a:schemeClr val="bg1">
                  <a:lumMod val="50000"/>
                </a:schemeClr>
              </a:solidFill>
              <a:latin typeface="Akrobat" pitchFamily="2" charset="77"/>
              <a:cs typeface="Segoe UI Light" panose="020B0502040204020203" pitchFamily="34" charset="0"/>
            </a:endParaRPr>
          </a:p>
        </p:txBody>
      </p:sp>
      <p:sp>
        <p:nvSpPr>
          <p:cNvPr id="13" name="Rectangle 12">
            <a:extLst>
              <a:ext uri="{FF2B5EF4-FFF2-40B4-BE49-F238E27FC236}">
                <a16:creationId xmlns:a16="http://schemas.microsoft.com/office/drawing/2014/main" id="{7ABE5D0B-208E-DF46-9931-B73AF97AD8B2}"/>
              </a:ext>
            </a:extLst>
          </p:cNvPr>
          <p:cNvSpPr/>
          <p:nvPr/>
        </p:nvSpPr>
        <p:spPr>
          <a:xfrm>
            <a:off x="7618088" y="0"/>
            <a:ext cx="4573912" cy="6857999"/>
          </a:xfrm>
          <a:prstGeom prst="rect">
            <a:avLst/>
          </a:prstGeom>
          <a:solidFill>
            <a:srgbClr val="0736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4" descr="D:\OneDrive\MY PROJECTS\CREATIVE HUB\Akademija za Graficki Dizajn\Materials\website-at-any-stage 1.gif">
            <a:extLst>
              <a:ext uri="{FF2B5EF4-FFF2-40B4-BE49-F238E27FC236}">
                <a16:creationId xmlns:a16="http://schemas.microsoft.com/office/drawing/2014/main" id="{27AD7DEA-D1D9-494F-8B81-5D4F5B85194B}"/>
              </a:ext>
            </a:extLst>
          </p:cNvPr>
          <p:cNvPicPr>
            <a:picLocks noChangeAspect="1" noChangeArrowheads="1"/>
          </p:cNvPicPr>
          <p:nvPr/>
        </p:nvPicPr>
        <p:blipFill>
          <a:blip r:embed="rId3"/>
          <a:srcRect/>
          <a:stretch>
            <a:fillRect/>
          </a:stretch>
        </p:blipFill>
        <p:spPr bwMode="auto">
          <a:xfrm>
            <a:off x="8495344" y="541248"/>
            <a:ext cx="2819400" cy="5638800"/>
          </a:xfrm>
          <a:prstGeom prst="rect">
            <a:avLst/>
          </a:prstGeom>
          <a:noFill/>
        </p:spPr>
      </p:pic>
    </p:spTree>
    <p:extLst>
      <p:ext uri="{BB962C8B-B14F-4D97-AF65-F5344CB8AC3E}">
        <p14:creationId xmlns:p14="http://schemas.microsoft.com/office/powerpoint/2010/main" val="1736834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F0C1DA-5122-DB4D-83AC-C4E89630AAE8}"/>
              </a:ext>
            </a:extLst>
          </p:cNvPr>
          <p:cNvSpPr/>
          <p:nvPr/>
        </p:nvSpPr>
        <p:spPr>
          <a:xfrm>
            <a:off x="7618088" y="0"/>
            <a:ext cx="4573912" cy="6857999"/>
          </a:xfrm>
          <a:prstGeom prst="rect">
            <a:avLst/>
          </a:prstGeom>
          <a:solidFill>
            <a:srgbClr val="0736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0" name="Group 19">
            <a:extLst>
              <a:ext uri="{FF2B5EF4-FFF2-40B4-BE49-F238E27FC236}">
                <a16:creationId xmlns:a16="http://schemas.microsoft.com/office/drawing/2014/main" id="{80C904CE-2EDA-4CBA-9982-6B03231EA904}"/>
              </a:ext>
            </a:extLst>
          </p:cNvPr>
          <p:cNvGrpSpPr/>
          <p:nvPr/>
        </p:nvGrpSpPr>
        <p:grpSpPr>
          <a:xfrm>
            <a:off x="1014484" y="817417"/>
            <a:ext cx="6603603" cy="862515"/>
            <a:chOff x="1850238" y="1650530"/>
            <a:chExt cx="10200589" cy="1380023"/>
          </a:xfrm>
        </p:grpSpPr>
        <p:sp>
          <p:nvSpPr>
            <p:cNvPr id="21" name="TextBox 20">
              <a:extLst>
                <a:ext uri="{FF2B5EF4-FFF2-40B4-BE49-F238E27FC236}">
                  <a16:creationId xmlns:a16="http://schemas.microsoft.com/office/drawing/2014/main" id="{F7D08AC9-DA8F-4448-871D-DE797F8D24EB}"/>
                </a:ext>
              </a:extLst>
            </p:cNvPr>
            <p:cNvSpPr txBox="1"/>
            <p:nvPr/>
          </p:nvSpPr>
          <p:spPr>
            <a:xfrm>
              <a:off x="1850238" y="1982573"/>
              <a:ext cx="10200589" cy="1047980"/>
            </a:xfrm>
            <a:prstGeom prst="rect">
              <a:avLst/>
            </a:prstGeom>
            <a:noFill/>
          </p:spPr>
          <p:txBody>
            <a:bodyPr wrap="square" rtlCol="0">
              <a:spAutoFit/>
            </a:bodyPr>
            <a:lstStyle/>
            <a:p>
              <a:pPr>
                <a:lnSpc>
                  <a:spcPct val="120000"/>
                </a:lnSpc>
              </a:pPr>
              <a:r>
                <a:rPr lang="en-US" sz="3200" b="1" cap="all" dirty="0">
                  <a:solidFill>
                    <a:schemeClr val="tx1">
                      <a:lumMod val="75000"/>
                      <a:lumOff val="25000"/>
                    </a:schemeClr>
                  </a:solidFill>
                  <a:latin typeface="Akrobat" pitchFamily="2" charset="77"/>
                  <a:cs typeface="Segoe UI" panose="020B0502040204020203" pitchFamily="34" charset="0"/>
                </a:rPr>
                <a:t>Prototypes (UX) – Design</a:t>
              </a:r>
            </a:p>
          </p:txBody>
        </p:sp>
        <p:sp>
          <p:nvSpPr>
            <p:cNvPr id="22" name="TextBox 21">
              <a:extLst>
                <a:ext uri="{FF2B5EF4-FFF2-40B4-BE49-F238E27FC236}">
                  <a16:creationId xmlns:a16="http://schemas.microsoft.com/office/drawing/2014/main" id="{D5E0D035-7FA7-432F-876E-41EF61DE8E59}"/>
                </a:ext>
              </a:extLst>
            </p:cNvPr>
            <p:cNvSpPr txBox="1"/>
            <p:nvPr/>
          </p:nvSpPr>
          <p:spPr>
            <a:xfrm>
              <a:off x="1890046" y="1650530"/>
              <a:ext cx="6984220" cy="457150"/>
            </a:xfrm>
            <a:prstGeom prst="rect">
              <a:avLst/>
            </a:prstGeom>
            <a:noFill/>
          </p:spPr>
          <p:txBody>
            <a:bodyPr wrap="square" rtlCol="0">
              <a:spAutoFit/>
            </a:bodyPr>
            <a:lstStyle/>
            <a:p>
              <a:pPr>
                <a:lnSpc>
                  <a:spcPct val="120000"/>
                </a:lnSpc>
              </a:pPr>
              <a:r>
                <a:rPr lang="ru" sz="1100" b="1" dirty="0">
                  <a:solidFill>
                    <a:srgbClr val="CEB47F"/>
                  </a:solidFill>
                  <a:latin typeface="Akrobat" pitchFamily="2" charset="77"/>
                  <a:cs typeface="Segoe UI" panose="020B0502040204020203" pitchFamily="34" charset="0"/>
                </a:rPr>
                <a:t>Разбирање на улогата</a:t>
              </a:r>
              <a:r>
                <a:rPr lang="en-US" sz="1100" b="1" dirty="0">
                  <a:solidFill>
                    <a:srgbClr val="CEB47F"/>
                  </a:solidFill>
                  <a:latin typeface="Akrobat" pitchFamily="2" charset="77"/>
                  <a:cs typeface="Segoe UI" panose="020B0502040204020203" pitchFamily="34" charset="0"/>
                </a:rPr>
                <a:t> </a:t>
              </a:r>
              <a:r>
                <a:rPr lang="ru" sz="1100" b="1" dirty="0">
                  <a:solidFill>
                    <a:srgbClr val="CEB47F"/>
                  </a:solidFill>
                  <a:latin typeface="Akrobat" pitchFamily="2" charset="77"/>
                  <a:cs typeface="Segoe UI" panose="020B0502040204020203" pitchFamily="34" charset="0"/>
                </a:rPr>
                <a:t>на UI/UX дизајн</a:t>
              </a:r>
              <a:endParaRPr lang="en-US" sz="1100" b="1" dirty="0">
                <a:solidFill>
                  <a:srgbClr val="CEB47F"/>
                </a:solidFill>
                <a:latin typeface="Akrobat" pitchFamily="2" charset="77"/>
                <a:cs typeface="Segoe UI" panose="020B0502040204020203" pitchFamily="34" charset="0"/>
              </a:endParaRPr>
            </a:p>
          </p:txBody>
        </p:sp>
      </p:grpSp>
      <p:sp>
        <p:nvSpPr>
          <p:cNvPr id="42" name="Rectangle 41">
            <a:extLst>
              <a:ext uri="{FF2B5EF4-FFF2-40B4-BE49-F238E27FC236}">
                <a16:creationId xmlns:a16="http://schemas.microsoft.com/office/drawing/2014/main" id="{CB6A4BFC-2E7A-4639-B370-9B95AF700301}"/>
              </a:ext>
            </a:extLst>
          </p:cNvPr>
          <p:cNvSpPr/>
          <p:nvPr/>
        </p:nvSpPr>
        <p:spPr>
          <a:xfrm>
            <a:off x="1418413" y="1685291"/>
            <a:ext cx="5840516" cy="4922373"/>
          </a:xfrm>
          <a:prstGeom prst="rect">
            <a:avLst/>
          </a:prstGeom>
        </p:spPr>
        <p:txBody>
          <a:bodyPr wrap="square">
            <a:spAutoFit/>
          </a:bodyPr>
          <a:lstStyle/>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Прототиповите се првичната архитектура на веб страницата, дизајнот и содржината.</a:t>
            </a: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Интерактивните прототипови ги тестираат сите предложени решенија, се променуваат и се прилагодуваат за имплементација во финалниот производ.</a:t>
            </a: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Прототипот е нацрт верзија на вашиот производ, кој ви овозможува да ги тестирате вашите идеи и да разберете како размислуваат вашите корисници и каква е нивната перцепција за вашето решение. </a:t>
            </a:r>
          </a:p>
          <a:p>
            <a:pPr marL="342900" indent="-342900">
              <a:lnSpc>
                <a:spcPct val="120000"/>
              </a:lnSpc>
              <a:buFont typeface="Arial" panose="020B0604020202020204" pitchFamily="34" charset="0"/>
              <a:buChar char="•"/>
            </a:pPr>
            <a:r>
              <a:rPr lang="ru" sz="2200" dirty="0">
                <a:solidFill>
                  <a:schemeClr val="bg1">
                    <a:lumMod val="50000"/>
                  </a:schemeClr>
                </a:solidFill>
                <a:latin typeface="Akrobat" pitchFamily="2" charset="77"/>
                <a:cs typeface="Segoe UI Light" panose="020B0502040204020203" pitchFamily="34" charset="0"/>
              </a:rPr>
              <a:t>Ова е фаза во корисничкото искуство.</a:t>
            </a:r>
            <a:endParaRPr lang="en-US" sz="2200" dirty="0">
              <a:solidFill>
                <a:schemeClr val="bg1">
                  <a:lumMod val="50000"/>
                </a:schemeClr>
              </a:solidFill>
              <a:latin typeface="Akrobat" pitchFamily="2" charset="77"/>
              <a:cs typeface="Segoe UI Light" panose="020B0502040204020203" pitchFamily="34" charset="0"/>
            </a:endParaRPr>
          </a:p>
        </p:txBody>
      </p:sp>
      <p:pic>
        <p:nvPicPr>
          <p:cNvPr id="8" name="Picture 4" descr="D:\OneDrive\MY PROJECTS\CREATIVE HUB\Akademija za Graficki Dizajn\Materials\website-at-any-stage 1.gif">
            <a:extLst>
              <a:ext uri="{FF2B5EF4-FFF2-40B4-BE49-F238E27FC236}">
                <a16:creationId xmlns:a16="http://schemas.microsoft.com/office/drawing/2014/main" id="{99933587-387C-9E4E-AC87-AC7140EDF42B}"/>
              </a:ext>
            </a:extLst>
          </p:cNvPr>
          <p:cNvPicPr>
            <a:picLocks noChangeAspect="1" noChangeArrowheads="1"/>
          </p:cNvPicPr>
          <p:nvPr/>
        </p:nvPicPr>
        <p:blipFill>
          <a:blip r:embed="rId3"/>
          <a:stretch>
            <a:fillRect/>
          </a:stretch>
        </p:blipFill>
        <p:spPr bwMode="auto">
          <a:xfrm>
            <a:off x="8495344" y="541248"/>
            <a:ext cx="2819400" cy="5638800"/>
          </a:xfrm>
          <a:prstGeom prst="rect">
            <a:avLst/>
          </a:prstGeom>
          <a:noFill/>
        </p:spPr>
      </p:pic>
    </p:spTree>
    <p:extLst>
      <p:ext uri="{BB962C8B-B14F-4D97-AF65-F5344CB8AC3E}">
        <p14:creationId xmlns:p14="http://schemas.microsoft.com/office/powerpoint/2010/main" val="2499997947"/>
      </p:ext>
    </p:extLst>
  </p:cSld>
  <p:clrMapOvr>
    <a:masterClrMapping/>
  </p:clrMapOvr>
</p:sld>
</file>

<file path=ppt/theme/theme1.xml><?xml version="1.0" encoding="utf-8"?>
<a:theme xmlns:a="http://schemas.openxmlformats.org/drawingml/2006/main" name="Office Theme">
  <a:themeElements>
    <a:clrScheme name="Custom 52">
      <a:dk1>
        <a:sysClr val="windowText" lastClr="000000"/>
      </a:dk1>
      <a:lt1>
        <a:sysClr val="window" lastClr="FFFFFF"/>
      </a:lt1>
      <a:dk2>
        <a:srgbClr val="44546A"/>
      </a:dk2>
      <a:lt2>
        <a:srgbClr val="E7E6E6"/>
      </a:lt2>
      <a:accent1>
        <a:srgbClr val="FF6699"/>
      </a:accent1>
      <a:accent2>
        <a:srgbClr val="FF0C5D"/>
      </a:accent2>
      <a:accent3>
        <a:srgbClr val="FF6699"/>
      </a:accent3>
      <a:accent4>
        <a:srgbClr val="FF0C5D"/>
      </a:accent4>
      <a:accent5>
        <a:srgbClr val="FF6699"/>
      </a:accent5>
      <a:accent6>
        <a:srgbClr val="FF0C5D"/>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3309</TotalTime>
  <Words>1450</Words>
  <Application>Microsoft Macintosh PowerPoint</Application>
  <PresentationFormat>Widescreen</PresentationFormat>
  <Paragraphs>161</Paragraphs>
  <Slides>18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Akrobat Black</vt:lpstr>
      <vt:lpstr>Calibri</vt:lpstr>
      <vt:lpstr>Akrobat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Bagus</dc:creator>
  <cp:lastModifiedBy>Rosana Stamenkova</cp:lastModifiedBy>
  <cp:revision>397</cp:revision>
  <dcterms:created xsi:type="dcterms:W3CDTF">2018-10-16T12:53:24Z</dcterms:created>
  <dcterms:modified xsi:type="dcterms:W3CDTF">2019-10-04T21:04:26Z</dcterms:modified>
</cp:coreProperties>
</file>