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8" r:id="rId17"/>
    <p:sldId id="267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BAA"/>
    <a:srgbClr val="FFFFFF"/>
    <a:srgbClr val="336EB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>
        <p:scale>
          <a:sx n="100" d="100"/>
          <a:sy n="100" d="100"/>
        </p:scale>
        <p:origin x="-103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5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4E30-DE7D-432C-AE6E-914F340C91DE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118E-5B84-43DD-AA37-8C12B271D7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25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NA STRANICA PLAVA">
    <p:bg>
      <p:bgPr>
        <a:solidFill>
          <a:srgbClr val="3F6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40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ILI ANIMACIJA">
    <p:bg>
      <p:bgPr>
        <a:gradFill>
          <a:gsLst>
            <a:gs pos="10000">
              <a:srgbClr val="3F6BAA"/>
            </a:gs>
            <a:gs pos="100000">
              <a:srgbClr val="3F6BAA">
                <a:alpha val="52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845129" y="6624109"/>
            <a:ext cx="9715497" cy="9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6" name="Media Placeholder 5"/>
          <p:cNvSpPr>
            <a:spLocks noGrp="1"/>
          </p:cNvSpPr>
          <p:nvPr>
            <p:ph type="media" sz="quarter" idx="19"/>
          </p:nvPr>
        </p:nvSpPr>
        <p:spPr>
          <a:xfrm>
            <a:off x="2010535" y="489857"/>
            <a:ext cx="8172450" cy="530383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7" name="Picture 6" descr="wordcamp Skopje 201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684" y="6389980"/>
            <a:ext cx="1230052" cy="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95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BELA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285751" y="6639232"/>
            <a:ext cx="10045494" cy="9219"/>
          </a:xfrm>
          <a:prstGeom prst="line">
            <a:avLst/>
          </a:prstGeom>
          <a:ln w="9525">
            <a:solidFill>
              <a:srgbClr val="3F6BA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wordcamp Skopje 201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0238" y="6389980"/>
            <a:ext cx="1230052" cy="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04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PLAVA">
    <p:bg>
      <p:bgPr>
        <a:gradFill>
          <a:gsLst>
            <a:gs pos="10000">
              <a:srgbClr val="3F6BAA"/>
            </a:gs>
            <a:gs pos="100000">
              <a:srgbClr val="3F6BAA">
                <a:alpha val="52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H="1">
            <a:off x="285751" y="6639232"/>
            <a:ext cx="10045494" cy="9219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wordcamp Skopje 201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0238" y="6389980"/>
            <a:ext cx="1230052" cy="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NA STRANICA BELA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1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CETNA PREZENT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12192000" cy="1104900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5512" y="2707984"/>
            <a:ext cx="8001000" cy="1786467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 smtClean="0"/>
              <a:t>IME NA PREZENTACIJA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65712" y="4761151"/>
            <a:ext cx="6400800" cy="918633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PODNASLOV NA PREZENTACIJA</a:t>
            </a:r>
          </a:p>
        </p:txBody>
      </p:sp>
      <p:pic>
        <p:nvPicPr>
          <p:cNvPr id="8" name="Picture 7" descr="wordcamp Skopje 201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4920" y="0"/>
            <a:ext cx="2897079" cy="1102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UVODEN ZA TEMA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715497" cy="44878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70745" b="37341"/>
          <a:stretch/>
        </p:blipFill>
        <p:spPr>
          <a:xfrm>
            <a:off x="6287" y="0"/>
            <a:ext cx="3566160" cy="42976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725024" y="0"/>
            <a:ext cx="2466975" cy="6857999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800615"/>
            <a:ext cx="9715497" cy="56117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4486477"/>
            <a:ext cx="9715497" cy="1342823"/>
          </a:xfrm>
          <a:prstGeom prst="rect">
            <a:avLst/>
          </a:prstGeom>
          <a:gradFill>
            <a:gsLst>
              <a:gs pos="1000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4212" y="4487332"/>
            <a:ext cx="8450263" cy="150706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TEMA NASLOV</a:t>
            </a:r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030630" y="5961368"/>
            <a:ext cx="5105399" cy="791996"/>
          </a:xfrm>
        </p:spPr>
        <p:txBody>
          <a:bodyPr anchor="t">
            <a:normAutofit/>
          </a:bodyPr>
          <a:lstStyle>
            <a:lvl1pPr marL="0" indent="0" algn="r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TEMA PODNASLOV</a:t>
            </a:r>
          </a:p>
        </p:txBody>
      </p:sp>
      <p:sp>
        <p:nvSpPr>
          <p:cNvPr id="3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0135938" y="1714499"/>
            <a:ext cx="1779838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400" b="1" kern="1200" cap="none" baseline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GLAVNI TOCKI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wordcamp Skopje 201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1050" y="0"/>
            <a:ext cx="2470950" cy="94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TEMA 1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" y="0"/>
            <a:ext cx="12455621" cy="685885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624109"/>
            <a:ext cx="9715497" cy="27432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19550" y="460375"/>
            <a:ext cx="5105399" cy="2616627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ILUSTRACIJA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019550" y="3330007"/>
            <a:ext cx="5105399" cy="2616627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ILUSTRACIJA 2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69910" y="460375"/>
            <a:ext cx="3337149" cy="2616627"/>
          </a:xfrm>
          <a:prstGeom prst="snip2DiagRect">
            <a:avLst>
              <a:gd name="adj1" fmla="val 13643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KLIKNI DA STAVIS SLIKA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8" hasCustomPrompt="1"/>
          </p:nvPr>
        </p:nvSpPr>
        <p:spPr>
          <a:xfrm>
            <a:off x="569910" y="3330007"/>
            <a:ext cx="3337149" cy="2616627"/>
          </a:xfrm>
          <a:prstGeom prst="snip2DiagRect">
            <a:avLst>
              <a:gd name="adj1" fmla="val 13643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KLIKNI DA STAVIS SLIKA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725024" y="0"/>
            <a:ext cx="2466975" cy="6857999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2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0135938" y="1714499"/>
            <a:ext cx="1779838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400" b="1" kern="1200" cap="none" baseline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GLAVNI TOCKI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wordcamp Skopje 2019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8772" y="0"/>
            <a:ext cx="2473228" cy="9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32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TEMA 2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" y="0"/>
            <a:ext cx="12455621" cy="685885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69912" y="460375"/>
            <a:ext cx="3337149" cy="5486329"/>
          </a:xfrm>
          <a:prstGeom prst="snip2DiagRect">
            <a:avLst>
              <a:gd name="adj1" fmla="val 13643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KLIKNI DA STAVIS SLIKA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624109"/>
            <a:ext cx="9715497" cy="27432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19550" y="460375"/>
            <a:ext cx="5105399" cy="5486330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ILUSTRACIJA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725024" y="0"/>
            <a:ext cx="2466975" cy="6857999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1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0135938" y="1714499"/>
            <a:ext cx="1779838" cy="1800225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400" b="1" kern="1200" cap="none" baseline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GLAVNI TOCKI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wordcamp Skopje 2019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8772" y="0"/>
            <a:ext cx="2473228" cy="9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11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TEMA 3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" y="0"/>
            <a:ext cx="12455621" cy="685885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845129" y="6624109"/>
            <a:ext cx="9715497" cy="9144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72" y="6414834"/>
            <a:ext cx="1261178" cy="279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65672" y="460375"/>
            <a:ext cx="3086099" cy="2429782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ILUSTRACIJA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5672" y="3110097"/>
            <a:ext cx="3086099" cy="2836607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ILUSTRACIJA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0472" y="460375"/>
            <a:ext cx="7590056" cy="5486329"/>
          </a:xfrm>
          <a:prstGeom prst="snip2DiagRect">
            <a:avLst>
              <a:gd name="adj1" fmla="val 13643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KLIKNI DA STAVIS SLIKA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64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PLUS TABELA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" y="0"/>
            <a:ext cx="12190477" cy="6858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0472" y="460374"/>
            <a:ext cx="5490278" cy="5262789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TABELA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196013" y="460374"/>
            <a:ext cx="5421312" cy="386669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96013" y="4518750"/>
            <a:ext cx="5490278" cy="120441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DODATNI INFORMACII ZA TABELA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845129" y="6624109"/>
            <a:ext cx="9715497" cy="9144"/>
          </a:xfrm>
          <a:prstGeom prst="rect">
            <a:avLst/>
          </a:prstGeom>
          <a:solidFill>
            <a:srgbClr val="3F6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ordcamp Skopje 2019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684" y="6389980"/>
            <a:ext cx="1230052" cy="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12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I MAL OPIS">
    <p:bg>
      <p:bgPr>
        <a:gradFill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45129" y="6624109"/>
            <a:ext cx="9715497" cy="9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" y="0"/>
            <a:ext cx="12190477" cy="6858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838825" y="3283447"/>
            <a:ext cx="6353172" cy="35745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9339943" y="460374"/>
            <a:ext cx="2220682" cy="5262789"/>
          </a:xfrm>
        </p:spPr>
        <p:txBody>
          <a:bodyPr anchor="t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OPIS NA TABELA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 flipH="1">
            <a:off x="510472" y="460373"/>
            <a:ext cx="8592706" cy="526278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wordcamp Skopje 2019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684" y="6389980"/>
            <a:ext cx="1230052" cy="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32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tx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50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camp Skopje 2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79" y="4516733"/>
            <a:ext cx="5677961" cy="2160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shot_2019-10-09_20-52-23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15025" cy="44881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HTTP/1.1 403 Forbidden PLUGIN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for </a:t>
            </a:r>
            <a:r>
              <a:rPr lang="en-US" dirty="0" smtClean="0"/>
              <a:t>Brut Force Attack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6" descr="403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343" y="2028825"/>
            <a:ext cx="6143625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Fail2ban integration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Solution for Brut Force Attack</a:t>
            </a:r>
            <a:endParaRPr lang="en-US" dirty="0"/>
          </a:p>
        </p:txBody>
      </p:sp>
      <p:pic>
        <p:nvPicPr>
          <p:cNvPr id="10" name="Content Placeholder 9" descr="fail2ban1.pn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979679"/>
            <a:ext cx="5114925" cy="1514475"/>
          </a:xfrm>
        </p:spPr>
      </p:pic>
      <p:pic>
        <p:nvPicPr>
          <p:cNvPr id="9" name="Picture Placeholder 8" descr="403-1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0" y="647700"/>
            <a:ext cx="7010400" cy="666750"/>
          </a:xfrm>
        </p:spPr>
      </p:pic>
      <p:pic>
        <p:nvPicPr>
          <p:cNvPr id="11" name="Picture 10" descr="fail2ba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1450"/>
            <a:ext cx="4448175" cy="514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525" y="161925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Detect failed login, with 403 response header (access log)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5" y="3590925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Fail2Ban Filter (</a:t>
            </a:r>
            <a:r>
              <a:rPr lang="en-US" dirty="0" err="1" smtClean="0">
                <a:solidFill>
                  <a:schemeClr val="bg1"/>
                </a:solidFill>
              </a:rPr>
              <a:t>wp</a:t>
            </a:r>
            <a:r>
              <a:rPr lang="en-US" dirty="0" smtClean="0">
                <a:solidFill>
                  <a:schemeClr val="bg1"/>
                </a:solidFill>
              </a:rPr>
              <a:t>-login)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59067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Fail2Ban Configuration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1-25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b="43055"/>
          <a:stretch>
            <a:fillRect/>
          </a:stretch>
        </p:blipFill>
        <p:spPr>
          <a:xfrm>
            <a:off x="10602" y="-1"/>
            <a:ext cx="9714423" cy="43910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 smtClean="0"/>
              <a:t> editor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 smtClean="0"/>
              <a:t>wordpress</a:t>
            </a:r>
            <a:r>
              <a:rPr lang="en-US" dirty="0" smtClean="0"/>
              <a:t> editor (system level)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Solution for </a:t>
            </a:r>
            <a:r>
              <a:rPr lang="en-US" dirty="0" err="1" smtClean="0"/>
              <a:t>WordPress</a:t>
            </a:r>
            <a:r>
              <a:rPr lang="en-US" dirty="0" smtClean="0"/>
              <a:t> Editor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Screenshot_2019-10-09_21-23-04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3571875" y="-1"/>
            <a:ext cx="6167423" cy="44897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shot_2019-10-09_21-27-50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314325" y="1752600"/>
            <a:ext cx="9391650" cy="2724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</a:t>
            </a:r>
            <a:r>
              <a:rPr lang="en-US" dirty="0" err="1" smtClean="0"/>
              <a:t>php</a:t>
            </a:r>
            <a:r>
              <a:rPr lang="en-US" dirty="0" smtClean="0"/>
              <a:t> in uploads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shot_2019-10-09_21-29-23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1914525" y="1123950"/>
            <a:ext cx="5403415" cy="1104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htaccess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647826" y="5961368"/>
            <a:ext cx="7488204" cy="791996"/>
          </a:xfrm>
        </p:spPr>
        <p:txBody>
          <a:bodyPr>
            <a:normAutofit/>
          </a:bodyPr>
          <a:lstStyle/>
          <a:p>
            <a:r>
              <a:rPr lang="en-US" dirty="0" smtClean="0"/>
              <a:t>Solution for executing PHP into critical directories</a:t>
            </a:r>
            <a:endParaRPr lang="en-US" dirty="0"/>
          </a:p>
        </p:txBody>
      </p:sp>
      <p:pic>
        <p:nvPicPr>
          <p:cNvPr id="7" name="Content Placeholder 6" descr="Screenshot_2019-10-09_21-30-07.png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897063" y="2683458"/>
            <a:ext cx="5400141" cy="137419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550" y="3013502"/>
            <a:ext cx="6476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Презентација</a:t>
            </a:r>
            <a:r>
              <a:rPr lang="en-US" sz="4800" dirty="0" smtClean="0"/>
              <a:t> </a:t>
            </a:r>
            <a:r>
              <a:rPr lang="en-US" sz="4800" dirty="0" err="1" smtClean="0"/>
              <a:t>во</a:t>
            </a:r>
            <a:r>
              <a:rPr lang="en-US" sz="4800" dirty="0" smtClean="0"/>
              <a:t> </a:t>
            </a:r>
            <a:r>
              <a:rPr lang="en-US" sz="4800" dirty="0" err="1" smtClean="0"/>
              <a:t>живо</a:t>
            </a:r>
            <a:endParaRPr lang="en-US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19100" y="460375"/>
            <a:ext cx="8705849" cy="5486330"/>
          </a:xfrm>
        </p:spPr>
        <p:txBody>
          <a:bodyPr/>
          <a:lstStyle/>
          <a:p>
            <a:r>
              <a:rPr lang="az-Cyrl-AZ" dirty="0" smtClean="0"/>
              <a:t>Мерки</a:t>
            </a:r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Строго забрането користење на </a:t>
            </a:r>
            <a:r>
              <a:rPr lang="en-US" dirty="0" err="1" smtClean="0"/>
              <a:t>nulled</a:t>
            </a:r>
            <a:r>
              <a:rPr lang="en-US" dirty="0" smtClean="0"/>
              <a:t> </a:t>
            </a:r>
            <a:r>
              <a:rPr lang="az-Cyrl-AZ" dirty="0" smtClean="0"/>
              <a:t>скрипти, теми и плагини</a:t>
            </a:r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Активирање на 2</a:t>
            </a:r>
            <a:r>
              <a:rPr lang="en-US" dirty="0" smtClean="0"/>
              <a:t>FA </a:t>
            </a:r>
            <a:r>
              <a:rPr lang="az-Cyrl-AZ" dirty="0" smtClean="0"/>
              <a:t>кај сите корисници</a:t>
            </a:r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Оневозможување на едиторот на </a:t>
            </a:r>
            <a:r>
              <a:rPr lang="en-US" dirty="0" err="1" smtClean="0"/>
              <a:t>WordPress</a:t>
            </a:r>
            <a:endParaRPr lang="en-US" dirty="0" smtClean="0"/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Оневозможување инсталација на нови плагини</a:t>
            </a:r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Оневозможување извршување на </a:t>
            </a:r>
            <a:r>
              <a:rPr lang="en-US" dirty="0" err="1" smtClean="0"/>
              <a:t>php</a:t>
            </a:r>
            <a:r>
              <a:rPr lang="en-US" dirty="0" smtClean="0"/>
              <a:t> </a:t>
            </a:r>
            <a:r>
              <a:rPr lang="az-Cyrl-AZ" dirty="0" smtClean="0"/>
              <a:t>во /</a:t>
            </a:r>
            <a:r>
              <a:rPr lang="en-US" dirty="0" err="1" smtClean="0"/>
              <a:t>wp</a:t>
            </a:r>
            <a:r>
              <a:rPr lang="en-US" dirty="0" smtClean="0"/>
              <a:t>-content/uploads</a:t>
            </a:r>
          </a:p>
          <a:p>
            <a:pPr marL="714375" lvl="1" indent="-266700">
              <a:buClr>
                <a:schemeClr val="bg1"/>
              </a:buClr>
              <a:buFont typeface="Wingdings" pitchFamily="2" charset="2"/>
              <a:buChar char="§"/>
            </a:pPr>
            <a:r>
              <a:rPr lang="az-Cyrl-AZ" dirty="0" smtClean="0"/>
              <a:t>Детекција на неуспешни најави, со </a:t>
            </a:r>
            <a:r>
              <a:rPr lang="en-US" dirty="0" smtClean="0"/>
              <a:t>http response code 403 + </a:t>
            </a:r>
            <a:r>
              <a:rPr lang="az-Cyrl-AZ" dirty="0" smtClean="0"/>
              <a:t>Интеграција со </a:t>
            </a:r>
            <a:r>
              <a:rPr lang="en-US" dirty="0" smtClean="0"/>
              <a:t>Fail2Ban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9" y="790575"/>
            <a:ext cx="6571786" cy="4210050"/>
          </a:xfrm>
          <a:prstGeom prst="rect">
            <a:avLst/>
          </a:prstGeom>
        </p:spPr>
      </p:pic>
      <p:pic>
        <p:nvPicPr>
          <p:cNvPr id="7" name="Picture 6" descr="ki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0" y="763050"/>
            <a:ext cx="2665950" cy="2665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ght-wrong.jpg"/>
          <p:cNvPicPr>
            <a:picLocks noChangeAspect="1"/>
          </p:cNvPicPr>
          <p:nvPr/>
        </p:nvPicPr>
        <p:blipFill>
          <a:blip r:embed="rId2"/>
          <a:srcRect b="10565"/>
          <a:stretch>
            <a:fillRect/>
          </a:stretch>
        </p:blipFill>
        <p:spPr>
          <a:xfrm>
            <a:off x="0" y="295275"/>
            <a:ext cx="12192000" cy="5724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Tips and </a:t>
            </a:r>
            <a:r>
              <a:rPr lang="en-US" dirty="0" smtClean="0"/>
              <a:t>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Далибор</a:t>
            </a:r>
            <a:r>
              <a:rPr lang="en-US" dirty="0" smtClean="0"/>
              <a:t> </a:t>
            </a:r>
            <a:r>
              <a:rPr lang="en-US" dirty="0" err="1" smtClean="0"/>
              <a:t>Шојиќ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 descr="solid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 bwMode="auto">
          <a:xfrm>
            <a:off x="3943350" y="513999"/>
            <a:ext cx="57721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man-in-the-middle-mitm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 bwMode="auto">
          <a:xfrm>
            <a:off x="1983988" y="0"/>
            <a:ext cx="7721988" cy="44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17-sucuri-a-ssl-http-vs-https-chart@2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390491" y="1892238"/>
            <a:ext cx="4325009" cy="26226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SSL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381250" y="5961368"/>
            <a:ext cx="6754779" cy="791996"/>
          </a:xfrm>
        </p:spPr>
        <p:txBody>
          <a:bodyPr>
            <a:normAutofit/>
          </a:bodyPr>
          <a:lstStyle/>
          <a:p>
            <a:r>
              <a:rPr lang="en-US" dirty="0" smtClean="0"/>
              <a:t>Solution for Man In The Middle Attack </a:t>
            </a:r>
            <a:endParaRPr lang="en-US" dirty="0"/>
          </a:p>
        </p:txBody>
      </p:sp>
      <p:pic>
        <p:nvPicPr>
          <p:cNvPr id="7" name="Content Placeholder 6" descr="man-in-the-middle-attack-how-avoid.png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479144" cy="2876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key-logger-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1038225" y="311383"/>
            <a:ext cx="753427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logger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log-mfa-how-it-works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152400" y="115058"/>
            <a:ext cx="4400550" cy="30465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87332"/>
            <a:ext cx="9134475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Enable</a:t>
            </a:r>
            <a:br>
              <a:rPr lang="en-US" dirty="0" smtClean="0"/>
            </a:br>
            <a:r>
              <a:rPr lang="en-US" dirty="0" smtClean="0"/>
              <a:t>Multi-Factor / 2F Authentication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28700" y="5961368"/>
            <a:ext cx="8107329" cy="791996"/>
          </a:xfrm>
        </p:spPr>
        <p:txBody>
          <a:bodyPr>
            <a:normAutofit/>
          </a:bodyPr>
          <a:lstStyle/>
          <a:p>
            <a:r>
              <a:rPr lang="en-US" dirty="0" smtClean="0"/>
              <a:t>Solution for </a:t>
            </a:r>
            <a:r>
              <a:rPr lang="en-US" dirty="0" smtClean="0"/>
              <a:t>Key Logger / Phishing attack</a:t>
            </a:r>
            <a:endParaRPr lang="en-US" dirty="0"/>
          </a:p>
        </p:txBody>
      </p:sp>
      <p:pic>
        <p:nvPicPr>
          <p:cNvPr id="8" name="Content Placeholder 7" descr="Screen-Shot-2017-07-05-at-10.37.55.png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629150" y="451013"/>
            <a:ext cx="5076825" cy="40297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XML-RPC Brut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sojic\Desktop\Wordpress Security\sources\wordpress-xmlrpc-brute-force-amplification.png"/>
          <p:cNvPicPr>
            <a:picLocks noChangeAspect="1" noChangeArrowheads="1"/>
          </p:cNvPicPr>
          <p:nvPr/>
        </p:nvPicPr>
        <p:blipFill>
          <a:blip r:embed="rId2"/>
          <a:srcRect b="66111"/>
          <a:stretch>
            <a:fillRect/>
          </a:stretch>
        </p:blipFill>
        <p:spPr bwMode="auto">
          <a:xfrm>
            <a:off x="1050266" y="200025"/>
            <a:ext cx="8647456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rdpress-xmlrpc-brute-force-amplification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40342"/>
          <a:stretch>
            <a:fillRect/>
          </a:stretch>
        </p:blipFill>
        <p:spPr>
          <a:xfrm>
            <a:off x="2676525" y="-1"/>
            <a:ext cx="5141491" cy="44862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XML-RPC Brut Force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HelveticaNeueLT Com 45 Lt"/>
        <a:ea typeface=""/>
        <a:cs typeface=""/>
      </a:majorFont>
      <a:minorFont>
        <a:latin typeface="HelveticaNeueLT Com 45 Lt"/>
        <a:ea typeface=""/>
        <a:cs typeface="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CHNOQ PREZENTACIJA.pptx" id="{EACE4CCB-5A64-49A9-86D0-64FB54274165}" vid="{FF693807-592D-4B79-9B09-63E3B6496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208</TotalTime>
  <Words>106</Words>
  <Application>Microsoft Office PowerPoint</Application>
  <PresentationFormat>Custom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Slice</vt:lpstr>
      <vt:lpstr>Slide 1</vt:lpstr>
      <vt:lpstr>Security Tips and Tricks</vt:lpstr>
      <vt:lpstr>SOLID principles</vt:lpstr>
      <vt:lpstr>Man in the middle attack</vt:lpstr>
      <vt:lpstr>Implement SSL</vt:lpstr>
      <vt:lpstr>Key logger</vt:lpstr>
      <vt:lpstr>Enable Multi-Factor / 2F Authentication</vt:lpstr>
      <vt:lpstr>XML-RPC Brut Force</vt:lpstr>
      <vt:lpstr>XML-RPC Brut Force</vt:lpstr>
      <vt:lpstr>HTTP/1.1 403 Forbidden PLUGIN</vt:lpstr>
      <vt:lpstr>Fail2ban integration</vt:lpstr>
      <vt:lpstr>Wordpress editor</vt:lpstr>
      <vt:lpstr>Disable wordpress editor (system level)</vt:lpstr>
      <vt:lpstr>Execute php in uploads</vt:lpstr>
      <vt:lpstr>.htaccess</vt:lpstr>
      <vt:lpstr>Slide 16</vt:lpstr>
      <vt:lpstr>Slide 17</vt:lpstr>
      <vt:lpstr>Slide 18</vt:lpstr>
      <vt:lpstr>Slide 19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</dc:creator>
  <cp:lastModifiedBy>Dalibor Sojic</cp:lastModifiedBy>
  <cp:revision>45</cp:revision>
  <dcterms:created xsi:type="dcterms:W3CDTF">2018-03-21T18:04:53Z</dcterms:created>
  <dcterms:modified xsi:type="dcterms:W3CDTF">2019-10-09T19:35:03Z</dcterms:modified>
</cp:coreProperties>
</file>